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171" r:id="rId4"/>
    <p:sldId id="1172" r:id="rId5"/>
    <p:sldId id="1187" r:id="rId6"/>
    <p:sldId id="1188" r:id="rId7"/>
    <p:sldId id="1189" r:id="rId8"/>
    <p:sldId id="1190" r:id="rId9"/>
    <p:sldId id="1191" r:id="rId10"/>
    <p:sldId id="1175" r:id="rId11"/>
    <p:sldId id="1183" r:id="rId12"/>
    <p:sldId id="1192" r:id="rId13"/>
    <p:sldId id="1193" r:id="rId14"/>
    <p:sldId id="1194" r:id="rId15"/>
    <p:sldId id="1149" r:id="rId1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FE0"/>
    <a:srgbClr val="F6C1C9"/>
    <a:srgbClr val="FFE5E8"/>
    <a:srgbClr val="D4F3F6"/>
    <a:srgbClr val="A46B5B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6686" autoAdjust="0"/>
  </p:normalViewPr>
  <p:slideViewPr>
    <p:cSldViewPr>
      <p:cViewPr>
        <p:scale>
          <a:sx n="100" d="100"/>
          <a:sy n="100" d="100"/>
        </p:scale>
        <p:origin x="-208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3826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2535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2154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EC9894-D150-4AA0-A69D-9061A348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7247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304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4~5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xmlns="" id="{3FDA4EB9-3CF7-44DA-B59F-E3C7C8C2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1" y="1354834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-67916" y="858093"/>
            <a:ext cx="50610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1428" y="7253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E5016C5-20A8-4DFC-8A78-8D08096DE824}"/>
              </a:ext>
            </a:extLst>
          </p:cNvPr>
          <p:cNvSpPr/>
          <p:nvPr/>
        </p:nvSpPr>
        <p:spPr>
          <a:xfrm>
            <a:off x="83625" y="19888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6">
            <a:extLst>
              <a:ext uri="{FF2B5EF4-FFF2-40B4-BE49-F238E27FC236}">
                <a16:creationId xmlns:a16="http://schemas.microsoft.com/office/drawing/2014/main" xmlns="" id="{87D69DC4-8AA5-492F-B909-6CB45323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7" y="136546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BC4E726-652E-4100-BCE2-F98221026269}"/>
              </a:ext>
            </a:extLst>
          </p:cNvPr>
          <p:cNvSpPr/>
          <p:nvPr/>
        </p:nvSpPr>
        <p:spPr>
          <a:xfrm>
            <a:off x="234562" y="2134864"/>
            <a:ext cx="518468" cy="1141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-197796" y="130492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884970" y="130656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277685" y="1306029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5464" y="1306029"/>
            <a:ext cx="1335820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 flipV="1">
            <a:off x="253612" y="1178811"/>
            <a:ext cx="185816" cy="22246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28"/>
          <p:cNvSpPr/>
          <p:nvPr/>
        </p:nvSpPr>
        <p:spPr>
          <a:xfrm>
            <a:off x="342540" y="2146104"/>
            <a:ext cx="30251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2540" y="2917096"/>
            <a:ext cx="30251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6BDC606-F095-4159-9298-85AC969F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290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7358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79457" y="449883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xmlns="" id="{3FDA4EB9-3CF7-44DA-B59F-E3C7C8C2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74" y="87254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-67916" y="85809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18FF602-C8A0-46D3-A955-1455DC65D2CA}"/>
              </a:ext>
            </a:extLst>
          </p:cNvPr>
          <p:cNvSpPr/>
          <p:nvPr/>
        </p:nvSpPr>
        <p:spPr>
          <a:xfrm>
            <a:off x="928675" y="7265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BCEF5E67-E7C3-4E2A-BA03-E104CC3471C1}"/>
              </a:ext>
            </a:extLst>
          </p:cNvPr>
          <p:cNvSpPr/>
          <p:nvPr/>
        </p:nvSpPr>
        <p:spPr>
          <a:xfrm>
            <a:off x="1079612" y="872550"/>
            <a:ext cx="518468" cy="4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40F27DB5-4569-4EC9-8A9E-62E6E0BC2903}"/>
              </a:ext>
            </a:extLst>
          </p:cNvPr>
          <p:cNvSpPr/>
          <p:nvPr/>
        </p:nvSpPr>
        <p:spPr>
          <a:xfrm>
            <a:off x="834156" y="1663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BBE9E0B-C890-42FC-981A-6C5E53D47356}"/>
              </a:ext>
            </a:extLst>
          </p:cNvPr>
          <p:cNvSpPr/>
          <p:nvPr/>
        </p:nvSpPr>
        <p:spPr>
          <a:xfrm>
            <a:off x="985093" y="1809330"/>
            <a:ext cx="518468" cy="4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550E26AB-4A6A-4C4B-893F-C4FE2530D0F3}"/>
              </a:ext>
            </a:extLst>
          </p:cNvPr>
          <p:cNvSpPr/>
          <p:nvPr/>
        </p:nvSpPr>
        <p:spPr>
          <a:xfrm>
            <a:off x="5768255" y="4389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6978E689-C281-47EA-B8A8-687594F9C638}"/>
              </a:ext>
            </a:extLst>
          </p:cNvPr>
          <p:cNvSpPr/>
          <p:nvPr/>
        </p:nvSpPr>
        <p:spPr>
          <a:xfrm>
            <a:off x="-201940" y="6945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09148" y="872716"/>
            <a:ext cx="30251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5569" y="1882383"/>
            <a:ext cx="30251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8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CA2272-5B8B-4035-87D8-12C7E23B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7600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0693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79457" y="449883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-67916" y="85809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18FF602-C8A0-46D3-A955-1455DC65D2CA}"/>
              </a:ext>
            </a:extLst>
          </p:cNvPr>
          <p:cNvSpPr/>
          <p:nvPr/>
        </p:nvSpPr>
        <p:spPr>
          <a:xfrm>
            <a:off x="928675" y="7265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BCEF5E67-E7C3-4E2A-BA03-E104CC3471C1}"/>
              </a:ext>
            </a:extLst>
          </p:cNvPr>
          <p:cNvSpPr/>
          <p:nvPr/>
        </p:nvSpPr>
        <p:spPr>
          <a:xfrm>
            <a:off x="1079612" y="872550"/>
            <a:ext cx="518468" cy="4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40F27DB5-4569-4EC9-8A9E-62E6E0BC2903}"/>
              </a:ext>
            </a:extLst>
          </p:cNvPr>
          <p:cNvSpPr/>
          <p:nvPr/>
        </p:nvSpPr>
        <p:spPr>
          <a:xfrm>
            <a:off x="60022" y="18558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BBE9E0B-C890-42FC-981A-6C5E53D47356}"/>
              </a:ext>
            </a:extLst>
          </p:cNvPr>
          <p:cNvSpPr/>
          <p:nvPr/>
        </p:nvSpPr>
        <p:spPr>
          <a:xfrm>
            <a:off x="210959" y="2001876"/>
            <a:ext cx="518468" cy="4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550E26AB-4A6A-4C4B-893F-C4FE2530D0F3}"/>
              </a:ext>
            </a:extLst>
          </p:cNvPr>
          <p:cNvSpPr/>
          <p:nvPr/>
        </p:nvSpPr>
        <p:spPr>
          <a:xfrm>
            <a:off x="5768255" y="4389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6978E689-C281-47EA-B8A8-687594F9C638}"/>
              </a:ext>
            </a:extLst>
          </p:cNvPr>
          <p:cNvSpPr/>
          <p:nvPr/>
        </p:nvSpPr>
        <p:spPr>
          <a:xfrm>
            <a:off x="-201940" y="6945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3CA9C5D-6168-4FD7-BE61-0FE0F788DA92}"/>
              </a:ext>
            </a:extLst>
          </p:cNvPr>
          <p:cNvSpPr/>
          <p:nvPr/>
        </p:nvSpPr>
        <p:spPr>
          <a:xfrm>
            <a:off x="413354" y="11240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063A7C5-DB51-43DE-84F9-252420134B88}"/>
              </a:ext>
            </a:extLst>
          </p:cNvPr>
          <p:cNvSpPr/>
          <p:nvPr/>
        </p:nvSpPr>
        <p:spPr>
          <a:xfrm>
            <a:off x="564291" y="1270116"/>
            <a:ext cx="518468" cy="4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77DE445-F833-41B0-9D38-C23B061F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6" y="1292667"/>
            <a:ext cx="417313" cy="408142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E4B32F3-8A78-42B5-A386-558893B15D69}"/>
              </a:ext>
            </a:extLst>
          </p:cNvPr>
          <p:cNvSpPr/>
          <p:nvPr/>
        </p:nvSpPr>
        <p:spPr>
          <a:xfrm>
            <a:off x="3225361" y="1622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D664E45-BD12-4F51-8E34-FD131F352200}"/>
              </a:ext>
            </a:extLst>
          </p:cNvPr>
          <p:cNvSpPr/>
          <p:nvPr/>
        </p:nvSpPr>
        <p:spPr>
          <a:xfrm>
            <a:off x="3376298" y="1768774"/>
            <a:ext cx="1447730" cy="904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6">
            <a:extLst>
              <a:ext uri="{FF2B5EF4-FFF2-40B4-BE49-F238E27FC236}">
                <a16:creationId xmlns:a16="http://schemas.microsoft.com/office/drawing/2014/main" xmlns="" id="{7D5733B2-64B9-407F-B67F-B2B26A95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74" y="87254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1218673" y="900551"/>
            <a:ext cx="30251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3246" y="2040825"/>
            <a:ext cx="30251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447764" y="1841827"/>
            <a:ext cx="1268251" cy="7590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1207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77208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사용하여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개로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 없음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0C9090-CA24-4F3E-A82D-C8BE0CC7A6A2}"/>
              </a:ext>
            </a:extLst>
          </p:cNvPr>
          <p:cNvSpPr txBox="1"/>
          <p:nvPr/>
        </p:nvSpPr>
        <p:spPr>
          <a:xfrm>
            <a:off x="467544" y="730252"/>
            <a:ext cx="637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마을에서 나 마을을 거쳐 다 마을까지 다니던 것이 너무 멀어서 가 마을에서 다 마을 까지 바로 갈 수 있는 길을 새로 만들었습니다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가까워졌는지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85922D69-BD36-4D47-8F9E-08FEDFB9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8A07DFB5-7E34-49F0-ADA5-37695F2F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2E322C0-51F7-400B-AF26-EE2C8846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7D0F704A-4B46-4DA8-9B74-AA20A918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xmlns="" id="{71D22D02-F25C-436C-BB07-B7192EA3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8F5F8A1-C8FF-4A86-B430-4108541B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2" y="2505195"/>
            <a:ext cx="6804248" cy="2291957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2E8177E-18E2-470F-94DB-0AF458DB6FA9}"/>
              </a:ext>
            </a:extLst>
          </p:cNvPr>
          <p:cNvGrpSpPr/>
          <p:nvPr/>
        </p:nvGrpSpPr>
        <p:grpSpPr>
          <a:xfrm flipV="1">
            <a:off x="2834918" y="5330391"/>
            <a:ext cx="1117171" cy="179599"/>
            <a:chOff x="319554" y="1245924"/>
            <a:chExt cx="2636592" cy="423864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xmlns="" id="{B1DF00D9-4C12-45A5-9B67-584D1E529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41BE6C3A-B293-406D-95DE-79B2AA5F6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552DB991-C5F0-4DE8-B08A-FE2499745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31D0CBBE-C1F5-42E2-BE05-C20D870EF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2524D8B-9BF9-49B8-B7E1-B05BBF4CE3A6}"/>
              </a:ext>
            </a:extLst>
          </p:cNvPr>
          <p:cNvSpPr/>
          <p:nvPr/>
        </p:nvSpPr>
        <p:spPr>
          <a:xfrm>
            <a:off x="2450579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2524D8B-9BF9-49B8-B7E1-B05BBF4CE3A6}"/>
              </a:ext>
            </a:extLst>
          </p:cNvPr>
          <p:cNvSpPr/>
          <p:nvPr/>
        </p:nvSpPr>
        <p:spPr>
          <a:xfrm>
            <a:off x="6228184" y="52546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52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1207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394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 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85922D69-BD36-4D47-8F9E-08FEDFB9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8A07DFB5-7E34-49F0-ADA5-37695F2F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2E322C0-51F7-400B-AF26-EE2C8846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7D0F704A-4B46-4DA8-9B74-AA20A918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xmlns="" id="{EF97267C-C738-40CB-8A29-BAAABEB9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2" y="2509062"/>
            <a:ext cx="602940" cy="3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xmlns="" id="{D8CADD2C-31CB-4CBD-A2F8-6915EC32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" y="427680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D6C6AEF-13A3-40BD-A16E-FC5E909A2EB7}"/>
              </a:ext>
            </a:extLst>
          </p:cNvPr>
          <p:cNvSpPr/>
          <p:nvPr/>
        </p:nvSpPr>
        <p:spPr bwMode="auto">
          <a:xfrm>
            <a:off x="983762" y="2530868"/>
            <a:ext cx="5712474" cy="1431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2152DB6-74C7-4BAB-8AAC-BB5053F75E7F}"/>
              </a:ext>
            </a:extLst>
          </p:cNvPr>
          <p:cNvSpPr/>
          <p:nvPr/>
        </p:nvSpPr>
        <p:spPr>
          <a:xfrm>
            <a:off x="1272411" y="2542413"/>
            <a:ext cx="5423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마을에서 나 마을을 거쳐 다 마을까지 가는 거리에서 가 마을에서 다 마을로 바로 가는 거리를 빼면 가까워진 거리를 구할 수 있으므로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75DF1EB-DB56-42AA-98B0-F085A9114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38" y="3826794"/>
            <a:ext cx="270798" cy="270798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38D3E1E8-5CDD-4195-A228-8C859BF35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8" y="2605072"/>
            <a:ext cx="279884" cy="2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26329F50-5448-4545-8D55-2B2E91D0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84490"/>
              </p:ext>
            </p:extLst>
          </p:nvPr>
        </p:nvGraphicFramePr>
        <p:xfrm>
          <a:off x="1531367" y="3410563"/>
          <a:ext cx="196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7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ACF61988-DC89-4D85-B202-A254DC3C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23995"/>
              </p:ext>
            </p:extLst>
          </p:nvPr>
        </p:nvGraphicFramePr>
        <p:xfrm>
          <a:off x="2099419" y="3410563"/>
          <a:ext cx="24756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6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5252FE-CD19-4712-B5E5-9E19EA314A03}"/>
              </a:ext>
            </a:extLst>
          </p:cNvPr>
          <p:cNvSpPr/>
          <p:nvPr/>
        </p:nvSpPr>
        <p:spPr>
          <a:xfrm>
            <a:off x="1502920" y="4292672"/>
            <a:ext cx="476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㎞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1A398E0-A6F8-4B2A-9ACB-6D740124F6EA}"/>
              </a:ext>
            </a:extLst>
          </p:cNvPr>
          <p:cNvSpPr/>
          <p:nvPr/>
        </p:nvSpPr>
        <p:spPr>
          <a:xfrm>
            <a:off x="1276106" y="3412150"/>
            <a:ext cx="542013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㎞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가까워졌습니다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2CAF1259-8890-4196-AFF8-9E482501D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16654"/>
              </p:ext>
            </p:extLst>
          </p:nvPr>
        </p:nvGraphicFramePr>
        <p:xfrm>
          <a:off x="2857649" y="3410563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43F3C38-8C5C-4518-AFC0-8ECB9DB8FBFD}"/>
              </a:ext>
            </a:extLst>
          </p:cNvPr>
          <p:cNvSpPr/>
          <p:nvPr/>
        </p:nvSpPr>
        <p:spPr bwMode="auto">
          <a:xfrm>
            <a:off x="963863" y="4169222"/>
            <a:ext cx="519608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5000B488-79BD-4A72-BF06-1E224843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56426"/>
              </p:ext>
            </p:extLst>
          </p:nvPr>
        </p:nvGraphicFramePr>
        <p:xfrm>
          <a:off x="1040926" y="4165246"/>
          <a:ext cx="3719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A4A71A4-EA71-4C17-869E-83FDB5E2B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4" y="4746714"/>
            <a:ext cx="270798" cy="270798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55E0365-0559-43E9-AA47-8E85E734C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30411"/>
              </p:ext>
            </p:extLst>
          </p:nvPr>
        </p:nvGraphicFramePr>
        <p:xfrm>
          <a:off x="3394698" y="3410563"/>
          <a:ext cx="24799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9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F6572294-EAFB-4685-9B37-A8E699FE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61853"/>
              </p:ext>
            </p:extLst>
          </p:nvPr>
        </p:nvGraphicFramePr>
        <p:xfrm>
          <a:off x="4196629" y="3410563"/>
          <a:ext cx="24799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9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F8B0511C-1491-404F-A2EB-6CF36EF06028}"/>
              </a:ext>
            </a:extLst>
          </p:cNvPr>
          <p:cNvGrpSpPr/>
          <p:nvPr/>
        </p:nvGrpSpPr>
        <p:grpSpPr>
          <a:xfrm flipV="1">
            <a:off x="2834918" y="5330391"/>
            <a:ext cx="1117171" cy="183634"/>
            <a:chOff x="290979" y="2009759"/>
            <a:chExt cx="2665167" cy="433388"/>
          </a:xfrm>
        </p:grpSpPr>
        <p:pic>
          <p:nvPicPr>
            <p:cNvPr id="39" name="Picture 15">
              <a:extLst>
                <a:ext uri="{FF2B5EF4-FFF2-40B4-BE49-F238E27FC236}">
                  <a16:creationId xmlns:a16="http://schemas.microsoft.com/office/drawing/2014/main" xmlns="" id="{6AE4D6F5-6A35-4B14-9D84-55614E4E7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77F1F4AF-64F7-4447-A86B-85CF4644F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xmlns="" id="{AEA4B6F8-4ECA-4A5A-AE5D-0DE5FC3B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xmlns="" id="{E6E04A09-15F7-4F17-8A3F-C8CE6C036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685C23CB-63DD-4FF7-9679-DF8F7830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4855F504-85EE-4D39-A65E-E9AA6B862369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A0C9090-CA24-4F3E-A82D-C8BE0CC7A6A2}"/>
              </a:ext>
            </a:extLst>
          </p:cNvPr>
          <p:cNvSpPr txBox="1"/>
          <p:nvPr/>
        </p:nvSpPr>
        <p:spPr>
          <a:xfrm>
            <a:off x="467544" y="730252"/>
            <a:ext cx="637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마을에서 나 마을을 거쳐 다 마을까지 다니던 것이 너무 멀어서 가 마을에서 다 마을 까지 바로 갈 수 있는 길을 새로 만들었습니다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가까워졌는지 풀이 과정을 쓰고 답을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71D22D02-F25C-436C-BB07-B7192EA3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22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8E1BA92-7018-4FA2-96E1-8C040389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3" y="995507"/>
            <a:ext cx="6625234" cy="407599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301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D9FF36A5-6226-41D6-A5E8-59FF1BFA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4B2D471D-138B-4E59-8BD4-49415396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630E4D0-08FC-492B-AEBD-66E248D3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D0CF557C-0BE6-46DD-941D-2EF87916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40845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4~5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suh_0501_05_0009_207_1..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19614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2B2E56-65CE-4A0E-ADD5-AF0133E8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70776"/>
            <a:ext cx="6625234" cy="406484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826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8" y="1699552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8" y="2061516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2662640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6" y="3281449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579E7F9-2841-4309-A918-E4CA3D69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" y="3929462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EC303316-02B8-4A8E-97CF-93096BC1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6" y="4583057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FE57DC-0521-48ED-8E8B-5E7E6F4D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0" y="836450"/>
            <a:ext cx="6625234" cy="40109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9919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9511" y="8364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1274" y="1124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224C2A48-8BC7-471D-B546-E051A6E5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A6864317-96CF-4CA4-87D2-906080148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C699E-B8E8-4A88-957D-569FA201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7D4BAD4D-15AA-4D95-9D5B-63CF789FA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xmlns="" id="{37D02EAE-2AB1-4421-8BAA-0D2085A7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09" y="73663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A20271A-54FD-4BB6-B739-5EC26B6A2FF7}"/>
              </a:ext>
            </a:extLst>
          </p:cNvPr>
          <p:cNvSpPr/>
          <p:nvPr/>
        </p:nvSpPr>
        <p:spPr>
          <a:xfrm>
            <a:off x="5879457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8D4A877-3307-4722-949C-704F2A93D947}"/>
              </a:ext>
            </a:extLst>
          </p:cNvPr>
          <p:cNvSpPr/>
          <p:nvPr/>
        </p:nvSpPr>
        <p:spPr>
          <a:xfrm>
            <a:off x="5879457" y="4387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ACCE4784-5EB8-46E1-87C4-A83830F5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4" y="461234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6762047-45E7-4B80-9571-1500618F898F}"/>
              </a:ext>
            </a:extLst>
          </p:cNvPr>
          <p:cNvSpPr/>
          <p:nvPr/>
        </p:nvSpPr>
        <p:spPr>
          <a:xfrm>
            <a:off x="4820923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07B76C5-A9F3-4310-B153-D86A50FDE064}"/>
              </a:ext>
            </a:extLst>
          </p:cNvPr>
          <p:cNvSpPr/>
          <p:nvPr/>
        </p:nvSpPr>
        <p:spPr>
          <a:xfrm>
            <a:off x="4820923" y="4387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FE57DC-0521-48ED-8E8B-5E7E6F4D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0" y="836450"/>
            <a:ext cx="6625234" cy="401097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19511" y="8364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224C2A48-8BC7-471D-B546-E051A6E5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A6864317-96CF-4CA4-87D2-906080148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C699E-B8E8-4A88-957D-569FA201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7D4BAD4D-15AA-4D95-9D5B-63CF789FA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xmlns="" id="{37D02EAE-2AB1-4421-8BAA-0D2085A7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09" y="73663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A20271A-54FD-4BB6-B739-5EC26B6A2FF7}"/>
              </a:ext>
            </a:extLst>
          </p:cNvPr>
          <p:cNvSpPr/>
          <p:nvPr/>
        </p:nvSpPr>
        <p:spPr>
          <a:xfrm>
            <a:off x="5879457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ACCE4784-5EB8-46E1-87C4-A83830F5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4" y="461234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6762047-45E7-4B80-9571-1500618F898F}"/>
              </a:ext>
            </a:extLst>
          </p:cNvPr>
          <p:cNvSpPr/>
          <p:nvPr/>
        </p:nvSpPr>
        <p:spPr>
          <a:xfrm>
            <a:off x="4820923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D0C9D3FE-3ADD-4CA1-B076-994E62D4E912}"/>
              </a:ext>
            </a:extLst>
          </p:cNvPr>
          <p:cNvSpPr/>
          <p:nvPr/>
        </p:nvSpPr>
        <p:spPr>
          <a:xfrm>
            <a:off x="557389" y="2905766"/>
            <a:ext cx="6107896" cy="14531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B121AC26-9F14-41F3-8F4C-06339331CF77}"/>
              </a:ext>
            </a:extLst>
          </p:cNvPr>
          <p:cNvSpPr/>
          <p:nvPr/>
        </p:nvSpPr>
        <p:spPr>
          <a:xfrm flipH="1" flipV="1">
            <a:off x="5048054" y="4358925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1DC9A8B2-8C5F-432A-B2AF-5B320976F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008486" y="2603206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0F5ED79-5402-4F4F-B904-CC900192C949}"/>
              </a:ext>
            </a:extLst>
          </p:cNvPr>
          <p:cNvSpPr txBox="1"/>
          <p:nvPr/>
        </p:nvSpPr>
        <p:spPr>
          <a:xfrm>
            <a:off x="664919" y="3210748"/>
            <a:ext cx="30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xmlns="" id="{01844513-2599-4FEE-B124-7581772E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" y="3329787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E51E1B9C-8CD2-4108-81AF-BA6B5CE2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22061"/>
              </p:ext>
            </p:extLst>
          </p:nvPr>
        </p:nvGraphicFramePr>
        <p:xfrm>
          <a:off x="893184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D3485AA9-A42D-4E1E-8701-CD8E76616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11509"/>
              </p:ext>
            </p:extLst>
          </p:nvPr>
        </p:nvGraphicFramePr>
        <p:xfrm>
          <a:off x="1291225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BDBDA034-11FF-4C43-9411-5FAF80C6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0935"/>
              </p:ext>
            </p:extLst>
          </p:nvPr>
        </p:nvGraphicFramePr>
        <p:xfrm>
          <a:off x="1728566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1CDB3AB8-BCE5-4E0E-9ECD-B3A753BE3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63"/>
              </p:ext>
            </p:extLst>
          </p:nvPr>
        </p:nvGraphicFramePr>
        <p:xfrm>
          <a:off x="2124126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1E76794-464D-47B4-9D33-5EE561222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15137"/>
              </p:ext>
            </p:extLst>
          </p:nvPr>
        </p:nvGraphicFramePr>
        <p:xfrm>
          <a:off x="2550162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AEE2D1C-FAC4-479C-A41F-51C61E835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90394"/>
              </p:ext>
            </p:extLst>
          </p:nvPr>
        </p:nvGraphicFramePr>
        <p:xfrm>
          <a:off x="2976198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D8047BB-8E44-4B6B-8422-0D29BB0EB604}"/>
              </a:ext>
            </a:extLst>
          </p:cNvPr>
          <p:cNvSpPr txBox="1"/>
          <p:nvPr/>
        </p:nvSpPr>
        <p:spPr>
          <a:xfrm>
            <a:off x="3827217" y="3210748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xmlns="" id="{DC6039CC-96C9-4BFD-BF45-0BD142D05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73" y="3329787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4D02263-1A22-48FB-B739-2BABB9F4A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250"/>
              </p:ext>
            </p:extLst>
          </p:nvPr>
        </p:nvGraphicFramePr>
        <p:xfrm>
          <a:off x="4055481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0BFA9F15-8314-47AC-A0E2-89E9CCA8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4591"/>
              </p:ext>
            </p:extLst>
          </p:nvPr>
        </p:nvGraphicFramePr>
        <p:xfrm>
          <a:off x="4453522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04C871A6-4B5D-49F2-B8BE-2B7CB7A00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614"/>
              </p:ext>
            </p:extLst>
          </p:nvPr>
        </p:nvGraphicFramePr>
        <p:xfrm>
          <a:off x="4890863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37E7075F-4150-4765-81A8-2A2A59E5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3724"/>
              </p:ext>
            </p:extLst>
          </p:nvPr>
        </p:nvGraphicFramePr>
        <p:xfrm>
          <a:off x="5286423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4CA19F0E-84B3-4E98-AD21-8C109F4E9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23208"/>
              </p:ext>
            </p:extLst>
          </p:nvPr>
        </p:nvGraphicFramePr>
        <p:xfrm>
          <a:off x="5712459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4C64663-9AEA-48DF-B5BD-7B1E6FB8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59432"/>
              </p:ext>
            </p:extLst>
          </p:nvPr>
        </p:nvGraphicFramePr>
        <p:xfrm>
          <a:off x="6259015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64DFC93-BEEB-4455-994E-376E91F27151}"/>
              </a:ext>
            </a:extLst>
          </p:cNvPr>
          <p:cNvSpPr txBox="1"/>
          <p:nvPr/>
        </p:nvSpPr>
        <p:spPr>
          <a:xfrm>
            <a:off x="664920" y="3799887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   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AE9202BC-2F5D-42CE-9EE6-6D3FACB4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" y="3918926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4893765-5ED5-4D74-A5E4-05ADC52D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7748"/>
              </p:ext>
            </p:extLst>
          </p:nvPr>
        </p:nvGraphicFramePr>
        <p:xfrm>
          <a:off x="893184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E2BC4CA2-AF72-48A1-8533-3141F8FF6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66192"/>
              </p:ext>
            </p:extLst>
          </p:nvPr>
        </p:nvGraphicFramePr>
        <p:xfrm>
          <a:off x="1291225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CF55A140-338F-460A-9109-52280F82B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38245"/>
              </p:ext>
            </p:extLst>
          </p:nvPr>
        </p:nvGraphicFramePr>
        <p:xfrm>
          <a:off x="1728566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661FDDBE-D76B-489F-98B7-2B5C2042C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8961"/>
              </p:ext>
            </p:extLst>
          </p:nvPr>
        </p:nvGraphicFramePr>
        <p:xfrm>
          <a:off x="2124126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0AB3FFF0-C4E6-4CE5-9267-D1E52126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36177"/>
              </p:ext>
            </p:extLst>
          </p:nvPr>
        </p:nvGraphicFramePr>
        <p:xfrm>
          <a:off x="2550162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72B306E-CF7D-416B-B991-F4F2C0F2BDB6}"/>
              </a:ext>
            </a:extLst>
          </p:cNvPr>
          <p:cNvSpPr txBox="1"/>
          <p:nvPr/>
        </p:nvSpPr>
        <p:spPr>
          <a:xfrm>
            <a:off x="3827217" y="3799887"/>
            <a:ext cx="247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   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48F1848E-9EB6-4B4F-AF0D-A8032A28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73" y="3918926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FFE70CFB-79E1-4426-8464-28DC70B47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7188"/>
              </p:ext>
            </p:extLst>
          </p:nvPr>
        </p:nvGraphicFramePr>
        <p:xfrm>
          <a:off x="4055481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8395FAC0-B0B8-4C9A-A2E8-B5C92709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27693"/>
              </p:ext>
            </p:extLst>
          </p:nvPr>
        </p:nvGraphicFramePr>
        <p:xfrm>
          <a:off x="4453522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9C0CBAA0-83AD-40FA-8D9B-B00C1BF6A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805"/>
              </p:ext>
            </p:extLst>
          </p:nvPr>
        </p:nvGraphicFramePr>
        <p:xfrm>
          <a:off x="4890863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1A38F318-14EC-468A-B416-CB7557559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6032"/>
              </p:ext>
            </p:extLst>
          </p:nvPr>
        </p:nvGraphicFramePr>
        <p:xfrm>
          <a:off x="5286423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6230C067-478C-45BA-8830-E2C94F5CB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34858"/>
              </p:ext>
            </p:extLst>
          </p:nvPr>
        </p:nvGraphicFramePr>
        <p:xfrm>
          <a:off x="5712459" y="3740456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5215BCD7-DD5D-4944-943F-65FF0FA26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90394"/>
              </p:ext>
            </p:extLst>
          </p:nvPr>
        </p:nvGraphicFramePr>
        <p:xfrm>
          <a:off x="3533018" y="315131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xmlns="" id="{5C086DEB-47E0-4826-98CF-372384F48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3514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0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17CF3A-E789-4833-85F2-5EE4D05B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541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9250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858231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1465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55486DA-2B5E-4453-B1AF-203CD1DF7947}"/>
              </a:ext>
            </a:extLst>
          </p:cNvPr>
          <p:cNvSpPr/>
          <p:nvPr/>
        </p:nvSpPr>
        <p:spPr>
          <a:xfrm>
            <a:off x="1153237" y="3529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30F5486-B151-4C8F-93B2-DC8AC9BB289F}"/>
              </a:ext>
            </a:extLst>
          </p:cNvPr>
          <p:cNvSpPr/>
          <p:nvPr/>
        </p:nvSpPr>
        <p:spPr>
          <a:xfrm>
            <a:off x="1361497" y="3456734"/>
            <a:ext cx="510203" cy="54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3FA2A5D0-1166-4C91-833D-C1CDC523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61BAF16-8A20-4E26-B914-F95B3CF7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BE853BD-9CE5-4356-A2D6-0B6111B0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77C2283-F3A7-4E83-9C3C-160BAED8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27">
            <a:extLst>
              <a:ext uri="{FF2B5EF4-FFF2-40B4-BE49-F238E27FC236}">
                <a16:creationId xmlns:a16="http://schemas.microsoft.com/office/drawing/2014/main" xmlns="" id="{F6FFD21E-3B7D-43C2-86BB-54675D5F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764704"/>
            <a:ext cx="337114" cy="34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65F2E82-EE4F-44ED-9CDF-72CD76DA8DB1}"/>
              </a:ext>
            </a:extLst>
          </p:cNvPr>
          <p:cNvSpPr/>
          <p:nvPr/>
        </p:nvSpPr>
        <p:spPr>
          <a:xfrm>
            <a:off x="4039704" y="3529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9E3870-8E69-41BE-B242-901C89A2AF72}"/>
              </a:ext>
            </a:extLst>
          </p:cNvPr>
          <p:cNvSpPr/>
          <p:nvPr/>
        </p:nvSpPr>
        <p:spPr>
          <a:xfrm>
            <a:off x="4247964" y="3456734"/>
            <a:ext cx="510203" cy="54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A38B52-A1B1-4220-9551-9C5E39750B8C}"/>
              </a:ext>
            </a:extLst>
          </p:cNvPr>
          <p:cNvSpPr/>
          <p:nvPr/>
        </p:nvSpPr>
        <p:spPr>
          <a:xfrm>
            <a:off x="5879457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CF914BE-B6CF-46ED-BC83-AEB231DA99FB}"/>
              </a:ext>
            </a:extLst>
          </p:cNvPr>
          <p:cNvSpPr/>
          <p:nvPr/>
        </p:nvSpPr>
        <p:spPr>
          <a:xfrm>
            <a:off x="5879457" y="4387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xmlns="" id="{B5F13877-263B-4770-A2BC-9B1D5E49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4" y="461234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A22B291-7A06-4130-8F93-6A2D9D72CC3C}"/>
              </a:ext>
            </a:extLst>
          </p:cNvPr>
          <p:cNvSpPr/>
          <p:nvPr/>
        </p:nvSpPr>
        <p:spPr>
          <a:xfrm>
            <a:off x="4820923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97C0CAA-D64A-4CC9-BBD6-6BF0DEAC64FE}"/>
              </a:ext>
            </a:extLst>
          </p:cNvPr>
          <p:cNvSpPr/>
          <p:nvPr/>
        </p:nvSpPr>
        <p:spPr>
          <a:xfrm>
            <a:off x="4820923" y="4387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58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17CF3A-E789-4833-85F2-5EE4D05B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5411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0" y="858231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30F5486-B151-4C8F-93B2-DC8AC9BB289F}"/>
              </a:ext>
            </a:extLst>
          </p:cNvPr>
          <p:cNvSpPr/>
          <p:nvPr/>
        </p:nvSpPr>
        <p:spPr>
          <a:xfrm>
            <a:off x="1361497" y="3456734"/>
            <a:ext cx="510203" cy="54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3FA2A5D0-1166-4C91-833D-C1CDC523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61BAF16-8A20-4E26-B914-F95B3CF7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BE853BD-9CE5-4356-A2D6-0B6111B0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77C2283-F3A7-4E83-9C3C-160BAED8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8" name="Picture 27">
            <a:extLst>
              <a:ext uri="{FF2B5EF4-FFF2-40B4-BE49-F238E27FC236}">
                <a16:creationId xmlns:a16="http://schemas.microsoft.com/office/drawing/2014/main" xmlns="" id="{F6FFD21E-3B7D-43C2-86BB-54675D5F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764704"/>
            <a:ext cx="337114" cy="34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09E3870-8E69-41BE-B242-901C89A2AF72}"/>
              </a:ext>
            </a:extLst>
          </p:cNvPr>
          <p:cNvSpPr/>
          <p:nvPr/>
        </p:nvSpPr>
        <p:spPr>
          <a:xfrm>
            <a:off x="4247964" y="3456734"/>
            <a:ext cx="510203" cy="54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A38B52-A1B1-4220-9551-9C5E39750B8C}"/>
              </a:ext>
            </a:extLst>
          </p:cNvPr>
          <p:cNvSpPr/>
          <p:nvPr/>
        </p:nvSpPr>
        <p:spPr>
          <a:xfrm>
            <a:off x="5879457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xmlns="" id="{B5F13877-263B-4770-A2BC-9B1D5E49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4" y="461234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A22B291-7A06-4130-8F93-6A2D9D72CC3C}"/>
              </a:ext>
            </a:extLst>
          </p:cNvPr>
          <p:cNvSpPr/>
          <p:nvPr/>
        </p:nvSpPr>
        <p:spPr>
          <a:xfrm>
            <a:off x="4820923" y="4606953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392C0125-17F0-4C4E-B42D-D4512A79F58B}"/>
              </a:ext>
            </a:extLst>
          </p:cNvPr>
          <p:cNvSpPr/>
          <p:nvPr/>
        </p:nvSpPr>
        <p:spPr>
          <a:xfrm>
            <a:off x="557389" y="3576181"/>
            <a:ext cx="5454771" cy="8472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2D54D496-CC8F-4149-B8D5-A3B8A0E75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863600" y="3279381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55F4FD-BDB3-4076-ABD3-9E08EE78221B}"/>
              </a:ext>
            </a:extLst>
          </p:cNvPr>
          <p:cNvSpPr txBox="1"/>
          <p:nvPr/>
        </p:nvSpPr>
        <p:spPr>
          <a:xfrm>
            <a:off x="664918" y="3830539"/>
            <a:ext cx="5563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0A859564-9B0D-4463-B5CD-C23A25ED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7949"/>
              </p:ext>
            </p:extLst>
          </p:nvPr>
        </p:nvGraphicFramePr>
        <p:xfrm>
          <a:off x="893184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20FC4999-548D-4342-95C3-BE7F9A8A7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47827"/>
              </p:ext>
            </p:extLst>
          </p:nvPr>
        </p:nvGraphicFramePr>
        <p:xfrm>
          <a:off x="1459583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22D84A28-33AC-4FB7-AAB9-5DEBFC48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34187"/>
              </p:ext>
            </p:extLst>
          </p:nvPr>
        </p:nvGraphicFramePr>
        <p:xfrm>
          <a:off x="2631733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402F85B7-75EA-45DC-8C61-3805ADD18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9560"/>
              </p:ext>
            </p:extLst>
          </p:nvPr>
        </p:nvGraphicFramePr>
        <p:xfrm>
          <a:off x="3065737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987381F7-2AD7-44E6-B7B5-43498E7D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78702"/>
              </p:ext>
            </p:extLst>
          </p:nvPr>
        </p:nvGraphicFramePr>
        <p:xfrm>
          <a:off x="3786875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4C5B248A-A040-40AB-B659-77FB572F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5386"/>
              </p:ext>
            </p:extLst>
          </p:nvPr>
        </p:nvGraphicFramePr>
        <p:xfrm>
          <a:off x="4654121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3949B177-46A5-4F70-8017-FF8CF727E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1717"/>
              </p:ext>
            </p:extLst>
          </p:nvPr>
        </p:nvGraphicFramePr>
        <p:xfrm>
          <a:off x="5194747" y="37711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FA180FFA-2B08-40D5-9A67-AAA566A3678E}"/>
              </a:ext>
            </a:extLst>
          </p:cNvPr>
          <p:cNvSpPr/>
          <p:nvPr/>
        </p:nvSpPr>
        <p:spPr>
          <a:xfrm flipH="1" flipV="1">
            <a:off x="5048054" y="4413456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0271EBB1-A1EE-4A9C-AC07-2B87AC3FB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504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0DAEF6-2208-4E0F-9898-8744B1A6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3275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6974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부등호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79457" y="454455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6397" y="4534614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35195" y="43793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92323" y="43793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67916" y="85809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2869" y="11463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071D28C-96BD-4D17-97FC-0D3BBCDA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96260" y="2593128"/>
            <a:ext cx="479795" cy="485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975A9FC-EE72-404F-A747-6176AE13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27" y="882666"/>
            <a:ext cx="459778" cy="45093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98FB8DC-BE59-4818-BE02-C2ECF7BFB352}"/>
              </a:ext>
            </a:extLst>
          </p:cNvPr>
          <p:cNvSpPr/>
          <p:nvPr/>
        </p:nvSpPr>
        <p:spPr>
          <a:xfrm>
            <a:off x="3027587" y="7506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1E501A-60D4-476E-B968-3A6BF0A6FBD5}"/>
              </a:ext>
            </a:extLst>
          </p:cNvPr>
          <p:cNvSpPr/>
          <p:nvPr/>
        </p:nvSpPr>
        <p:spPr>
          <a:xfrm>
            <a:off x="3100285" y="260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8">
            <a:extLst>
              <a:ext uri="{FF2B5EF4-FFF2-40B4-BE49-F238E27FC236}">
                <a16:creationId xmlns:a16="http://schemas.microsoft.com/office/drawing/2014/main" xmlns="" id="{DE036DA3-F748-4439-9D12-F50DC633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74" y="87254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466A2B1-94C6-46EA-B020-0B070BD3D108}"/>
              </a:ext>
            </a:extLst>
          </p:cNvPr>
          <p:cNvSpPr/>
          <p:nvPr/>
        </p:nvSpPr>
        <p:spPr>
          <a:xfrm>
            <a:off x="1848344" y="2334982"/>
            <a:ext cx="3443735" cy="98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5BB725C-6E40-47D4-A080-4324ED5AF0FA}"/>
              </a:ext>
            </a:extLst>
          </p:cNvPr>
          <p:cNvSpPr/>
          <p:nvPr/>
        </p:nvSpPr>
        <p:spPr>
          <a:xfrm>
            <a:off x="1737143" y="22254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3">
            <a:extLst>
              <a:ext uri="{FF2B5EF4-FFF2-40B4-BE49-F238E27FC236}">
                <a16:creationId xmlns:a16="http://schemas.microsoft.com/office/drawing/2014/main" xmlns="" id="{3A63909D-6EB4-4B96-9BFC-573CE58A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58" y="461234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21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0DAEF6-2208-4E0F-9898-8744B1A6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8" y="872413"/>
            <a:ext cx="6625234" cy="403275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879457" y="454455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6397" y="4534614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67916" y="85809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071D28C-96BD-4D17-97FC-0D3BBCDA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96260" y="2593128"/>
            <a:ext cx="479795" cy="485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975A9FC-EE72-404F-A747-6176AE13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27" y="882666"/>
            <a:ext cx="459778" cy="450936"/>
          </a:xfrm>
          <a:prstGeom prst="rect">
            <a:avLst/>
          </a:prstGeom>
        </p:spPr>
      </p:pic>
      <p:pic>
        <p:nvPicPr>
          <p:cNvPr id="36" name="Picture 28">
            <a:extLst>
              <a:ext uri="{FF2B5EF4-FFF2-40B4-BE49-F238E27FC236}">
                <a16:creationId xmlns:a16="http://schemas.microsoft.com/office/drawing/2014/main" xmlns="" id="{DE036DA3-F748-4439-9D12-F50DC633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74" y="87254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466A2B1-94C6-46EA-B020-0B070BD3D108}"/>
              </a:ext>
            </a:extLst>
          </p:cNvPr>
          <p:cNvSpPr/>
          <p:nvPr/>
        </p:nvSpPr>
        <p:spPr>
          <a:xfrm>
            <a:off x="1848344" y="2334982"/>
            <a:ext cx="3443735" cy="98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3">
            <a:extLst>
              <a:ext uri="{FF2B5EF4-FFF2-40B4-BE49-F238E27FC236}">
                <a16:creationId xmlns:a16="http://schemas.microsoft.com/office/drawing/2014/main" xmlns="" id="{3A63909D-6EB4-4B96-9BFC-573CE58A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58" y="461234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5995EBE-8986-40F5-B50A-52DA862B8976}"/>
              </a:ext>
            </a:extLst>
          </p:cNvPr>
          <p:cNvSpPr/>
          <p:nvPr/>
        </p:nvSpPr>
        <p:spPr>
          <a:xfrm>
            <a:off x="557389" y="2693626"/>
            <a:ext cx="6107896" cy="16652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xmlns="" id="{1BDA79FC-336E-4B34-A780-91D668167BD2}"/>
              </a:ext>
            </a:extLst>
          </p:cNvPr>
          <p:cNvSpPr/>
          <p:nvPr/>
        </p:nvSpPr>
        <p:spPr>
          <a:xfrm flipH="1" flipV="1">
            <a:off x="5048054" y="4358925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FD8FDA8D-7FBB-4729-9173-8EA036568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008486" y="2401019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0149514-E10A-4BCE-8FE7-41C6B517C822}"/>
              </a:ext>
            </a:extLst>
          </p:cNvPr>
          <p:cNvSpPr txBox="1"/>
          <p:nvPr/>
        </p:nvSpPr>
        <p:spPr>
          <a:xfrm>
            <a:off x="664918" y="2840156"/>
            <a:ext cx="5887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E81D557E-67E1-4BDC-9F3B-64038C62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" y="2959195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603940A2-6432-49E9-A3CB-4198FBDD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55597"/>
              </p:ext>
            </p:extLst>
          </p:nvPr>
        </p:nvGraphicFramePr>
        <p:xfrm>
          <a:off x="1011119" y="27807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D7426448-2634-43BF-9CD8-8C961854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90818"/>
              </p:ext>
            </p:extLst>
          </p:nvPr>
        </p:nvGraphicFramePr>
        <p:xfrm>
          <a:off x="1540617" y="27807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5A03B743-A016-4068-9673-F2C358F63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65006"/>
              </p:ext>
            </p:extLst>
          </p:nvPr>
        </p:nvGraphicFramePr>
        <p:xfrm>
          <a:off x="2691829" y="27807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62A3D9D2-E9D5-4A3C-9CFC-2D4B0214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" y="3548334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6C016BC2-8D57-4BE3-8EF0-F40937E7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0989"/>
              </p:ext>
            </p:extLst>
          </p:nvPr>
        </p:nvGraphicFramePr>
        <p:xfrm>
          <a:off x="3123833" y="27807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B4389B8B-9522-46A6-80CC-4719ADEFA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00114"/>
              </p:ext>
            </p:extLst>
          </p:nvPr>
        </p:nvGraphicFramePr>
        <p:xfrm>
          <a:off x="3852910" y="27807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2A0FC54A-FEAB-4D4D-8206-F29339FCF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76545"/>
              </p:ext>
            </p:extLst>
          </p:nvPr>
        </p:nvGraphicFramePr>
        <p:xfrm>
          <a:off x="4730856" y="278072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2D93D330-C0A3-4EC9-9E8C-43931CC6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11110"/>
              </p:ext>
            </p:extLst>
          </p:nvPr>
        </p:nvGraphicFramePr>
        <p:xfrm>
          <a:off x="5282208" y="2780725"/>
          <a:ext cx="18989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C60A47E2-FDC0-4D72-8B00-9623A0813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51456"/>
              </p:ext>
            </p:extLst>
          </p:nvPr>
        </p:nvGraphicFramePr>
        <p:xfrm>
          <a:off x="5797013" y="2780725"/>
          <a:ext cx="18989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7FF9CCC-A7C1-44BB-AC8D-4E52905E9897}"/>
              </a:ext>
            </a:extLst>
          </p:cNvPr>
          <p:cNvSpPr txBox="1"/>
          <p:nvPr/>
        </p:nvSpPr>
        <p:spPr>
          <a:xfrm>
            <a:off x="664918" y="3406291"/>
            <a:ext cx="5887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    －   ＝   －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26CD3B46-9646-4224-B797-49AA6CCB6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94492"/>
              </p:ext>
            </p:extLst>
          </p:nvPr>
        </p:nvGraphicFramePr>
        <p:xfrm>
          <a:off x="1011119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00D45E4C-8FCB-42D4-BC21-BB5E5266C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77960"/>
              </p:ext>
            </p:extLst>
          </p:nvPr>
        </p:nvGraphicFramePr>
        <p:xfrm>
          <a:off x="1540617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26D9CF65-BCEB-4046-A20D-4426BFD2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61217"/>
              </p:ext>
            </p:extLst>
          </p:nvPr>
        </p:nvGraphicFramePr>
        <p:xfrm>
          <a:off x="1995109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836FF889-4893-410A-98AF-3B4680E3B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60338"/>
              </p:ext>
            </p:extLst>
          </p:nvPr>
        </p:nvGraphicFramePr>
        <p:xfrm>
          <a:off x="2456684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18B6A11F-1399-4C55-8575-0DA89E564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86140"/>
              </p:ext>
            </p:extLst>
          </p:nvPr>
        </p:nvGraphicFramePr>
        <p:xfrm>
          <a:off x="2879760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E43B2322-520D-4030-9558-1A65CC63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9993"/>
              </p:ext>
            </p:extLst>
          </p:nvPr>
        </p:nvGraphicFramePr>
        <p:xfrm>
          <a:off x="3269031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55FA4C73-ABB2-4E48-98A1-ACB08959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41174"/>
              </p:ext>
            </p:extLst>
          </p:nvPr>
        </p:nvGraphicFramePr>
        <p:xfrm>
          <a:off x="3750848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5F2AE5EB-F67D-4883-B22D-DDE5BDD1A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6156"/>
              </p:ext>
            </p:extLst>
          </p:nvPr>
        </p:nvGraphicFramePr>
        <p:xfrm>
          <a:off x="4317958" y="334686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C9AFE03-DFA8-4139-AE89-F03CEF242151}"/>
              </a:ext>
            </a:extLst>
          </p:cNvPr>
          <p:cNvSpPr txBox="1"/>
          <p:nvPr/>
        </p:nvSpPr>
        <p:spPr>
          <a:xfrm>
            <a:off x="784831" y="3881567"/>
            <a:ext cx="5887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3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F58D11D8-78BD-41BA-ACCB-FB5A0A86F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163"/>
              </p:ext>
            </p:extLst>
          </p:nvPr>
        </p:nvGraphicFramePr>
        <p:xfrm>
          <a:off x="1017692" y="3813437"/>
          <a:ext cx="18989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119A89-DD64-4F7E-9761-9D89B0CD4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99030"/>
              </p:ext>
            </p:extLst>
          </p:nvPr>
        </p:nvGraphicFramePr>
        <p:xfrm>
          <a:off x="1556018" y="3813437"/>
          <a:ext cx="26266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F5557AE9-A96A-4406-AD8E-4EEF09675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56921"/>
              </p:ext>
            </p:extLst>
          </p:nvPr>
        </p:nvGraphicFramePr>
        <p:xfrm>
          <a:off x="2359269" y="379746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AD95D39E-1BD1-4B64-9548-179CC4DC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35370"/>
              </p:ext>
            </p:extLst>
          </p:nvPr>
        </p:nvGraphicFramePr>
        <p:xfrm>
          <a:off x="2948840" y="3813437"/>
          <a:ext cx="26266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4D1278CA-10EC-40C1-9530-E4E99F97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96676" y="3891310"/>
            <a:ext cx="298894" cy="302726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99D32244-0DA6-41B8-996E-96FEF8B9C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7102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4638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39497</TotalTime>
  <Words>922</Words>
  <Application>Microsoft Office PowerPoint</Application>
  <PresentationFormat>화면 슬라이드 쇼(4:3)</PresentationFormat>
  <Paragraphs>429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6271</cp:revision>
  <dcterms:created xsi:type="dcterms:W3CDTF">2008-07-15T12:19:11Z</dcterms:created>
  <dcterms:modified xsi:type="dcterms:W3CDTF">2022-03-08T06:51:40Z</dcterms:modified>
</cp:coreProperties>
</file>