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3"/>
  </p:notesMasterIdLst>
  <p:handoutMasterIdLst>
    <p:handoutMasterId r:id="rId14"/>
  </p:handoutMasterIdLst>
  <p:sldIdLst>
    <p:sldId id="792" r:id="rId4"/>
    <p:sldId id="793" r:id="rId5"/>
    <p:sldId id="922" r:id="rId6"/>
    <p:sldId id="918" r:id="rId7"/>
    <p:sldId id="923" r:id="rId8"/>
    <p:sldId id="919" r:id="rId9"/>
    <p:sldId id="916" r:id="rId10"/>
    <p:sldId id="924" r:id="rId11"/>
    <p:sldId id="92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18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25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55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611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suhi_0501_05_0002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6310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정답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   을 각각 그림에 색칠하고   ＋   을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10A1EAE9-353E-499D-8F40-1CA5E285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94956"/>
              </p:ext>
            </p:extLst>
          </p:nvPr>
        </p:nvGraphicFramePr>
        <p:xfrm>
          <a:off x="580323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303FEA36-EFC9-4B11-BBE9-8E9AA7E87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9929"/>
              </p:ext>
            </p:extLst>
          </p:nvPr>
        </p:nvGraphicFramePr>
        <p:xfrm>
          <a:off x="1134875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6EC8F72A-2DBD-469D-84B4-86F47412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53044"/>
              </p:ext>
            </p:extLst>
          </p:nvPr>
        </p:nvGraphicFramePr>
        <p:xfrm>
          <a:off x="3956701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FBFADF77-8541-49DD-BE61-334A4F776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97404"/>
              </p:ext>
            </p:extLst>
          </p:nvPr>
        </p:nvGraphicFramePr>
        <p:xfrm>
          <a:off x="4369112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E092033-EA06-41FD-BA68-6F8D95B0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00" y="2541557"/>
            <a:ext cx="4279161" cy="1194377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D4DA84CB-8CF8-4382-AD44-23CDE60A2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53730"/>
              </p:ext>
            </p:extLst>
          </p:nvPr>
        </p:nvGraphicFramePr>
        <p:xfrm>
          <a:off x="994510" y="248572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44548680-8E66-4BFC-ADA4-03078AF8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84974"/>
              </p:ext>
            </p:extLst>
          </p:nvPr>
        </p:nvGraphicFramePr>
        <p:xfrm>
          <a:off x="994510" y="329114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B8BD716A-01A2-45DE-85A6-31D48AA746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922737" y="3212656"/>
            <a:ext cx="392971" cy="40926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F847A21E-928F-4D5D-AE35-A52F79282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40" y="3104010"/>
            <a:ext cx="206137" cy="20613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E4874E4D-9D9C-46CA-AA24-4EE3A36BFF27}"/>
              </a:ext>
            </a:extLst>
          </p:cNvPr>
          <p:cNvSpPr/>
          <p:nvPr/>
        </p:nvSpPr>
        <p:spPr>
          <a:xfrm>
            <a:off x="952961" y="31908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5624BB88-4C31-4890-8F86-B4B5A58F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58201"/>
              </p:ext>
            </p:extLst>
          </p:nvPr>
        </p:nvGraphicFramePr>
        <p:xfrm>
          <a:off x="5884387" y="248572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111547BD-6D89-4CDF-A43E-38E583A0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34664"/>
              </p:ext>
            </p:extLst>
          </p:nvPr>
        </p:nvGraphicFramePr>
        <p:xfrm>
          <a:off x="5884387" y="329114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56A6B323-608B-4BAC-8FCA-F9F731F62B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12614" y="3212656"/>
            <a:ext cx="392971" cy="40926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4FC92B3C-4A60-4B53-853A-783C202FD7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17" y="3104010"/>
            <a:ext cx="206137" cy="206137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3C4BECE-117D-4AC9-AB3E-530C54DA3A4A}"/>
              </a:ext>
            </a:extLst>
          </p:cNvPr>
          <p:cNvSpPr/>
          <p:nvPr/>
        </p:nvSpPr>
        <p:spPr>
          <a:xfrm>
            <a:off x="5842838" y="31908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3113AA19-F057-45FF-B3DA-561E98EF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35471"/>
              </p:ext>
            </p:extLst>
          </p:nvPr>
        </p:nvGraphicFramePr>
        <p:xfrm>
          <a:off x="2005056" y="428346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61723"/>
              </p:ext>
            </p:extLst>
          </p:nvPr>
        </p:nvGraphicFramePr>
        <p:xfrm>
          <a:off x="2509779" y="428346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6AF6A43D-B11A-433C-87A6-6F18293CBA32}"/>
              </a:ext>
            </a:extLst>
          </p:cNvPr>
          <p:cNvSpPr/>
          <p:nvPr/>
        </p:nvSpPr>
        <p:spPr>
          <a:xfrm>
            <a:off x="2185743" y="4405799"/>
            <a:ext cx="2857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   ＝    ＋    ＝    ＝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4BC3C996-30C0-45A0-96BA-EA2253D6F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3184"/>
              </p:ext>
            </p:extLst>
          </p:nvPr>
        </p:nvGraphicFramePr>
        <p:xfrm>
          <a:off x="3011449" y="428873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896CD0A7-AD91-4449-BC51-2DBF7B10C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939676" y="4210243"/>
            <a:ext cx="392971" cy="409261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AFD72430-1DA5-48A3-BF2F-CAA7F9C963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79" y="4101597"/>
            <a:ext cx="206137" cy="206137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4956671F-EB27-4D8B-9312-8F9B319CB9B5}"/>
              </a:ext>
            </a:extLst>
          </p:cNvPr>
          <p:cNvSpPr/>
          <p:nvPr/>
        </p:nvSpPr>
        <p:spPr>
          <a:xfrm>
            <a:off x="2969900" y="418844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BA580F09-E7DE-4A6B-B7E1-20D33C23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9896"/>
              </p:ext>
            </p:extLst>
          </p:nvPr>
        </p:nvGraphicFramePr>
        <p:xfrm>
          <a:off x="3513119" y="428873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845B175F-854F-4DF3-8561-62DE065C6F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441346" y="4210243"/>
            <a:ext cx="392971" cy="40926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0CE803CB-5011-4A0A-B0DE-B8F05015E3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49" y="4101597"/>
            <a:ext cx="206137" cy="20613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C0EC563B-201F-4074-ACEB-4B6C7DF8975C}"/>
              </a:ext>
            </a:extLst>
          </p:cNvPr>
          <p:cNvSpPr/>
          <p:nvPr/>
        </p:nvSpPr>
        <p:spPr>
          <a:xfrm>
            <a:off x="3471570" y="418844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BCBAA7FF-E673-4399-81FD-DBDFDCDBD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90570"/>
              </p:ext>
            </p:extLst>
          </p:nvPr>
        </p:nvGraphicFramePr>
        <p:xfrm>
          <a:off x="4117544" y="428873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6E27A042-B653-477B-B818-7E4878BEE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45771" y="4210243"/>
            <a:ext cx="392971" cy="40926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4F3FC367-E532-495E-B472-9E88C88C0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4" y="4101597"/>
            <a:ext cx="206137" cy="206137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C4044F09-E292-4D53-B805-5324C25412AA}"/>
              </a:ext>
            </a:extLst>
          </p:cNvPr>
          <p:cNvSpPr/>
          <p:nvPr/>
        </p:nvSpPr>
        <p:spPr>
          <a:xfrm>
            <a:off x="4075995" y="418844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E707D37E-186D-4376-BE0A-6BE5B756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56872"/>
              </p:ext>
            </p:extLst>
          </p:nvPr>
        </p:nvGraphicFramePr>
        <p:xfrm>
          <a:off x="4652950" y="428873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28024BBC-C036-4664-A01D-8E76620F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581177" y="4210243"/>
            <a:ext cx="392971" cy="40926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937F588B-1C60-49E3-8365-0DA45F0465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80" y="4101597"/>
            <a:ext cx="206137" cy="206137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4384BBA-3AB7-417D-9473-9268E2C1DD45}"/>
              </a:ext>
            </a:extLst>
          </p:cNvPr>
          <p:cNvSpPr/>
          <p:nvPr/>
        </p:nvSpPr>
        <p:spPr>
          <a:xfrm>
            <a:off x="4611401" y="418844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31">
            <a:extLst>
              <a:ext uri="{FF2B5EF4-FFF2-40B4-BE49-F238E27FC236}">
                <a16:creationId xmlns="" xmlns:a16="http://schemas.microsoft.com/office/drawing/2014/main" id="{D55DC04A-7168-4133-AEB1-C16EB105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4764" y="3008949"/>
            <a:ext cx="294854" cy="28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210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557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47" y="34557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76" y="267244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4555B99D-E33B-493A-B5CB-7501894CB93B}"/>
              </a:ext>
            </a:extLst>
          </p:cNvPr>
          <p:cNvSpPr/>
          <p:nvPr/>
        </p:nvSpPr>
        <p:spPr>
          <a:xfrm>
            <a:off x="2596540" y="2495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FE728BA-9294-42A4-ABC5-2BECBAC6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90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="" xmlns:a16="http://schemas.microsoft.com/office/drawing/2014/main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EE9336-1F0C-4402-8D91-E6F10BD5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209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15408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374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37940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855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A045B6F-E1C1-4512-A2FB-69A92E9E645A}"/>
              </a:ext>
            </a:extLst>
          </p:cNvPr>
          <p:cNvSpPr/>
          <p:nvPr/>
        </p:nvSpPr>
        <p:spPr>
          <a:xfrm>
            <a:off x="522655" y="2013216"/>
            <a:ext cx="6353601" cy="1307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EFD3A63B-31CF-41B3-8862-EBCF676DF568}"/>
              </a:ext>
            </a:extLst>
          </p:cNvPr>
          <p:cNvSpPr/>
          <p:nvPr/>
        </p:nvSpPr>
        <p:spPr>
          <a:xfrm>
            <a:off x="387936" y="18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7793F2E3-1041-4F10-B382-EEEFB18F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1" y="1511917"/>
            <a:ext cx="522576" cy="3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0E85DA1-2A68-46F3-9491-89870E7E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263" y="2749369"/>
            <a:ext cx="1463833" cy="46132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7793F2E3-1041-4F10-B382-EEEFB18F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0" y="2015304"/>
            <a:ext cx="522576" cy="3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87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2CDA0FD-7D5F-4941-8545-3F834081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522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92949"/>
            <a:ext cx="6667165" cy="1272808"/>
            <a:chOff x="192745" y="2348880"/>
            <a:chExt cx="6667165" cy="1272808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887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="" xmlns:a16="http://schemas.microsoft.com/office/drawing/2014/main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A8A2881-5E65-4292-A115-E4736DECD1FE}"/>
              </a:ext>
            </a:extLst>
          </p:cNvPr>
          <p:cNvSpPr txBox="1"/>
          <p:nvPr/>
        </p:nvSpPr>
        <p:spPr>
          <a:xfrm>
            <a:off x="927173" y="3951704"/>
            <a:ext cx="2250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   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1C06C1D1-9E01-465B-AE11-6248B19E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60451"/>
              </p:ext>
            </p:extLst>
          </p:nvPr>
        </p:nvGraphicFramePr>
        <p:xfrm>
          <a:off x="1155437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AC05C8-5267-4439-B72C-9C490E6A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4204"/>
              </p:ext>
            </p:extLst>
          </p:nvPr>
        </p:nvGraphicFramePr>
        <p:xfrm>
          <a:off x="1553478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D6D98A72-4CD2-4BC4-847C-9C267AB2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8088"/>
              </p:ext>
            </p:extLst>
          </p:nvPr>
        </p:nvGraphicFramePr>
        <p:xfrm>
          <a:off x="1990819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D8F3FB1A-1581-4F0B-BDD7-76DE7958C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64042"/>
              </p:ext>
            </p:extLst>
          </p:nvPr>
        </p:nvGraphicFramePr>
        <p:xfrm>
          <a:off x="2386379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8F32E319-2B78-4C9F-B0B3-485156339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83933"/>
              </p:ext>
            </p:extLst>
          </p:nvPr>
        </p:nvGraphicFramePr>
        <p:xfrm>
          <a:off x="2865232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604E717-0A1C-4D8B-9086-F3641DC623B9}"/>
              </a:ext>
            </a:extLst>
          </p:cNvPr>
          <p:cNvSpPr txBox="1"/>
          <p:nvPr/>
        </p:nvSpPr>
        <p:spPr>
          <a:xfrm>
            <a:off x="3905280" y="3951704"/>
            <a:ext cx="2250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  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9ACC5582-4166-4784-8DAC-02FD8CB6C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08620"/>
              </p:ext>
            </p:extLst>
          </p:nvPr>
        </p:nvGraphicFramePr>
        <p:xfrm>
          <a:off x="4133544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68C013F7-2A52-4BA6-9E65-120396900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25255"/>
              </p:ext>
            </p:extLst>
          </p:nvPr>
        </p:nvGraphicFramePr>
        <p:xfrm>
          <a:off x="4531585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1BFE5B9-673D-4F0A-934C-AFC055797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880"/>
              </p:ext>
            </p:extLst>
          </p:nvPr>
        </p:nvGraphicFramePr>
        <p:xfrm>
          <a:off x="4968926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E6C15014-5EC8-4488-B952-A0C1ED6E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92643"/>
              </p:ext>
            </p:extLst>
          </p:nvPr>
        </p:nvGraphicFramePr>
        <p:xfrm>
          <a:off x="5364486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B515771E-0B17-458E-848A-EBB5ED5AE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45746"/>
              </p:ext>
            </p:extLst>
          </p:nvPr>
        </p:nvGraphicFramePr>
        <p:xfrm>
          <a:off x="5853564" y="3892273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0330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92" y="40330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E2198C8-9C93-42D4-A61F-1C514AD2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344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0493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00365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6F9C43-2932-492A-AA03-49C2BDD5B727}"/>
              </a:ext>
            </a:extLst>
          </p:cNvPr>
          <p:cNvSpPr/>
          <p:nvPr/>
        </p:nvSpPr>
        <p:spPr>
          <a:xfrm>
            <a:off x="2960338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2CC8AC14-ACDE-466E-8D07-03C365DF0019}"/>
              </a:ext>
            </a:extLst>
          </p:cNvPr>
          <p:cNvSpPr/>
          <p:nvPr/>
        </p:nvSpPr>
        <p:spPr>
          <a:xfrm>
            <a:off x="2849135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8E3059F-527D-4EAD-9B86-A869E72B4F59}"/>
              </a:ext>
            </a:extLst>
          </p:cNvPr>
          <p:cNvSpPr/>
          <p:nvPr/>
        </p:nvSpPr>
        <p:spPr>
          <a:xfrm>
            <a:off x="2337798" y="2681813"/>
            <a:ext cx="974061" cy="855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4704E52E-F430-4BF7-9375-E76FF3F20683}"/>
              </a:ext>
            </a:extLst>
          </p:cNvPr>
          <p:cNvSpPr/>
          <p:nvPr/>
        </p:nvSpPr>
        <p:spPr>
          <a:xfrm>
            <a:off x="2226596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1590BFB-8758-49A2-AEB6-F4F19C13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145" y="1872459"/>
            <a:ext cx="351522" cy="3447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4E74017D-7542-4EC6-A77E-93732C234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84" y="2651221"/>
            <a:ext cx="935487" cy="91492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038FA8C-3EE1-488F-B8F2-726F2B455AB9}"/>
              </a:ext>
            </a:extLst>
          </p:cNvPr>
          <p:cNvSpPr/>
          <p:nvPr/>
        </p:nvSpPr>
        <p:spPr>
          <a:xfrm>
            <a:off x="503549" y="2514913"/>
            <a:ext cx="6336703" cy="1238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7EA2C02-998F-465B-AD28-0387B9E71A36}"/>
              </a:ext>
            </a:extLst>
          </p:cNvPr>
          <p:cNvSpPr/>
          <p:nvPr/>
        </p:nvSpPr>
        <p:spPr>
          <a:xfrm>
            <a:off x="392347" y="24700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>
            <a:extLst>
              <a:ext uri="{FF2B5EF4-FFF2-40B4-BE49-F238E27FC236}">
                <a16:creationId xmlns="" xmlns:a16="http://schemas.microsoft.com/office/drawing/2014/main" id="{719786ED-8DD4-48E8-BB2C-1F21FD0F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9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430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 참고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준기는 다음과 같은 방법으로 오미자 음료를 만들었습니다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준기가 만든 오미자 음료가 몇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인지 구해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772808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98174412-78F2-4931-B9A0-8BC706742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2" y="1955851"/>
            <a:ext cx="347472" cy="29260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FC366E40-BE52-42AC-8017-FC10C06117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F7183E4-D708-4D42-A81C-EA0E2737D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840" y="2340032"/>
            <a:ext cx="2553531" cy="1713197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A69041BF-060F-4723-9ACB-3909AC25A1EC}"/>
              </a:ext>
            </a:extLst>
          </p:cNvPr>
          <p:cNvSpPr/>
          <p:nvPr/>
        </p:nvSpPr>
        <p:spPr>
          <a:xfrm>
            <a:off x="338898" y="2735750"/>
            <a:ext cx="3616600" cy="1864706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C8F99B89-AA2F-4F10-A40A-303C18061288}"/>
              </a:ext>
            </a:extLst>
          </p:cNvPr>
          <p:cNvSpPr/>
          <p:nvPr/>
        </p:nvSpPr>
        <p:spPr>
          <a:xfrm>
            <a:off x="1272465" y="2718658"/>
            <a:ext cx="1985650" cy="288032"/>
          </a:xfrm>
          <a:prstGeom prst="roundRect">
            <a:avLst>
              <a:gd name="adj" fmla="val 32639"/>
            </a:avLst>
          </a:prstGeom>
          <a:solidFill>
            <a:srgbClr val="F6E7D4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9885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오미자 음료 만드는 방법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121797F-D864-4170-9FB2-A79445B99A14}"/>
              </a:ext>
            </a:extLst>
          </p:cNvPr>
          <p:cNvSpPr/>
          <p:nvPr/>
        </p:nvSpPr>
        <p:spPr>
          <a:xfrm>
            <a:off x="634014" y="3030796"/>
            <a:ext cx="3321484" cy="15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컵에 오미자 원액    </a:t>
            </a: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</a:t>
            </a: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넣습니다</a:t>
            </a: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오미자 원액을 담은 컵에 물   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kumimoji="0"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넣습니다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오미자 원액과 물이 잘 섞이도록 </a:t>
            </a:r>
            <a:endParaRPr kumimoji="0"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젓습니다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6FB756F3-44BD-4129-BCC6-FFC5A274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09376"/>
              </p:ext>
            </p:extLst>
          </p:nvPr>
        </p:nvGraphicFramePr>
        <p:xfrm>
          <a:off x="2375756" y="3006672"/>
          <a:ext cx="1800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564664E2-7FD1-47E2-B758-FD871167F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7864"/>
              </p:ext>
            </p:extLst>
          </p:nvPr>
        </p:nvGraphicFramePr>
        <p:xfrm>
          <a:off x="3270020" y="3350793"/>
          <a:ext cx="1800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E8B0B7C-401E-49BC-B797-4078DB359866}"/>
              </a:ext>
            </a:extLst>
          </p:cNvPr>
          <p:cNvSpPr/>
          <p:nvPr/>
        </p:nvSpPr>
        <p:spPr bwMode="auto">
          <a:xfrm>
            <a:off x="5132122" y="4262969"/>
            <a:ext cx="547690" cy="634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28ADA64C-5819-493E-BCA6-45CB5B6916A7}"/>
              </a:ext>
            </a:extLst>
          </p:cNvPr>
          <p:cNvSpPr txBox="1"/>
          <p:nvPr/>
        </p:nvSpPr>
        <p:spPr>
          <a:xfrm>
            <a:off x="5725208" y="4388030"/>
            <a:ext cx="2325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A7051D5C-65FD-47EE-89BC-946369DD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95" y="46521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B3F4A57A-63FD-4959-AE74-DBCAB52F4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39764"/>
              </p:ext>
            </p:extLst>
          </p:nvPr>
        </p:nvGraphicFramePr>
        <p:xfrm>
          <a:off x="5250571" y="4262590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4555B99D-E33B-493A-B5CB-7501894CB93B}"/>
              </a:ext>
            </a:extLst>
          </p:cNvPr>
          <p:cNvSpPr/>
          <p:nvPr/>
        </p:nvSpPr>
        <p:spPr>
          <a:xfrm>
            <a:off x="4423731" y="2426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AF4DE21F-B7C3-43CB-9301-19BEA287706C}"/>
              </a:ext>
            </a:extLst>
          </p:cNvPr>
          <p:cNvSpPr/>
          <p:nvPr/>
        </p:nvSpPr>
        <p:spPr>
          <a:xfrm>
            <a:off x="457200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1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" y="3124014"/>
            <a:ext cx="283530" cy="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" y="3502133"/>
            <a:ext cx="283530" cy="2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2" y="4026254"/>
            <a:ext cx="293840" cy="2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59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8AFD72E-AF6D-48E2-A5F2-5902E0D81962}"/>
              </a:ext>
            </a:extLst>
          </p:cNvPr>
          <p:cNvSpPr/>
          <p:nvPr/>
        </p:nvSpPr>
        <p:spPr bwMode="auto">
          <a:xfrm>
            <a:off x="5132122" y="4262969"/>
            <a:ext cx="547690" cy="634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1641608-1B35-4F90-B3FA-62483E02718C}"/>
              </a:ext>
            </a:extLst>
          </p:cNvPr>
          <p:cNvSpPr txBox="1"/>
          <p:nvPr/>
        </p:nvSpPr>
        <p:spPr>
          <a:xfrm>
            <a:off x="5725208" y="4388030"/>
            <a:ext cx="2325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69449241-6253-461C-B733-8B06B619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95" y="46521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B21090E3-7338-4777-BFA7-C500FD6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81228"/>
              </p:ext>
            </p:extLst>
          </p:nvPr>
        </p:nvGraphicFramePr>
        <p:xfrm>
          <a:off x="5250571" y="4262590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A69041BF-060F-4723-9ACB-3909AC25A1EC}"/>
              </a:ext>
            </a:extLst>
          </p:cNvPr>
          <p:cNvSpPr/>
          <p:nvPr/>
        </p:nvSpPr>
        <p:spPr>
          <a:xfrm>
            <a:off x="338898" y="2735750"/>
            <a:ext cx="3616600" cy="1864706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C8F99B89-AA2F-4F10-A40A-303C18061288}"/>
              </a:ext>
            </a:extLst>
          </p:cNvPr>
          <p:cNvSpPr/>
          <p:nvPr/>
        </p:nvSpPr>
        <p:spPr>
          <a:xfrm>
            <a:off x="1272465" y="2718658"/>
            <a:ext cx="1985650" cy="288032"/>
          </a:xfrm>
          <a:prstGeom prst="roundRect">
            <a:avLst>
              <a:gd name="adj" fmla="val 32639"/>
            </a:avLst>
          </a:prstGeom>
          <a:solidFill>
            <a:srgbClr val="F6E7D4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9885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오미자 음료 만드는 방법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121797F-D864-4170-9FB2-A79445B99A14}"/>
              </a:ext>
            </a:extLst>
          </p:cNvPr>
          <p:cNvSpPr/>
          <p:nvPr/>
        </p:nvSpPr>
        <p:spPr>
          <a:xfrm>
            <a:off x="634014" y="3030796"/>
            <a:ext cx="3321484" cy="15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컵에 오미자 원액    </a:t>
            </a: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</a:t>
            </a:r>
            <a:r>
              <a:rPr kumimoji="0" lang="ko-KR" altLang="en-US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넣습니다</a:t>
            </a:r>
            <a:r>
              <a:rPr kumimoji="0" lang="en-US" altLang="ko-KR" sz="1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오미자 원액을 담은 컵에 물   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kumimoji="0"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넣습니다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오미자 원액과 물이 잘 섞이도록 </a:t>
            </a:r>
            <a:endParaRPr kumimoji="0"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젓습니다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6FB756F3-44BD-4129-BCC6-FFC5A274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40906"/>
              </p:ext>
            </p:extLst>
          </p:nvPr>
        </p:nvGraphicFramePr>
        <p:xfrm>
          <a:off x="2375756" y="3006672"/>
          <a:ext cx="1800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564664E2-7FD1-47E2-B758-FD871167F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04777"/>
              </p:ext>
            </p:extLst>
          </p:nvPr>
        </p:nvGraphicFramePr>
        <p:xfrm>
          <a:off x="3270020" y="3350793"/>
          <a:ext cx="1800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" y="3124014"/>
            <a:ext cx="283530" cy="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" y="3502133"/>
            <a:ext cx="283530" cy="2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2" y="4026254"/>
            <a:ext cx="293840" cy="2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F7183E4-D708-4D42-A81C-EA0E2737D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840" y="2340032"/>
            <a:ext cx="2553531" cy="1713197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56392"/>
            <a:ext cx="6667165" cy="1272808"/>
            <a:chOff x="192745" y="2348880"/>
            <a:chExt cx="6667165" cy="1272808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2" name="Picture 13">
            <a:extLst>
              <a:ext uri="{FF2B5EF4-FFF2-40B4-BE49-F238E27FC236}">
                <a16:creationId xmlns="" xmlns:a16="http://schemas.microsoft.com/office/drawing/2014/main" id="{719786ED-8DD4-48E8-BB2C-1F21FD0F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90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준기는 다음과 같은 방법으로 오미자 음료를 만들었습니다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준기가 만든 오미자 음료가 몇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인지 구해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98174412-78F2-4931-B9A0-8BC7067428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2" y="1955851"/>
            <a:ext cx="347472" cy="29260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FC366E40-BE52-42AC-8017-FC10C06117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DBEDF7-0A2C-4DB2-9267-BADAD4781B47}"/>
              </a:ext>
            </a:extLst>
          </p:cNvPr>
          <p:cNvSpPr txBox="1"/>
          <p:nvPr/>
        </p:nvSpPr>
        <p:spPr>
          <a:xfrm>
            <a:off x="700924" y="4444565"/>
            <a:ext cx="2250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  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8ED50B19-EE8A-4D22-A309-67F0B26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39355"/>
              </p:ext>
            </p:extLst>
          </p:nvPr>
        </p:nvGraphicFramePr>
        <p:xfrm>
          <a:off x="884218" y="438513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B346049F-C2A5-4435-A1AA-197E1B415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460"/>
              </p:ext>
            </p:extLst>
          </p:nvPr>
        </p:nvGraphicFramePr>
        <p:xfrm>
          <a:off x="1317060" y="438513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A7BFE688-CF88-48D3-95C0-C97ED88C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87325"/>
              </p:ext>
            </p:extLst>
          </p:nvPr>
        </p:nvGraphicFramePr>
        <p:xfrm>
          <a:off x="1763688" y="438513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1854B865-4B37-4AB0-8717-BA0FF4409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59910"/>
              </p:ext>
            </p:extLst>
          </p:nvPr>
        </p:nvGraphicFramePr>
        <p:xfrm>
          <a:off x="2159248" y="438513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9ABC13A8-8A8A-4F12-9C11-44636B6A8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4804"/>
              </p:ext>
            </p:extLst>
          </p:nvPr>
        </p:nvGraphicFramePr>
        <p:xfrm>
          <a:off x="2585284" y="438513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AE50B5E-6F24-4F01-8354-A62E8709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3459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451382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81691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27646</TotalTime>
  <Words>649</Words>
  <Application>Microsoft Office PowerPoint</Application>
  <PresentationFormat>화면 슬라이드 쇼(4:3)</PresentationFormat>
  <Paragraphs>286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4797</cp:revision>
  <dcterms:created xsi:type="dcterms:W3CDTF">2008-07-15T12:19:11Z</dcterms:created>
  <dcterms:modified xsi:type="dcterms:W3CDTF">2022-03-08T07:00:02Z</dcterms:modified>
</cp:coreProperties>
</file>