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792" r:id="rId4"/>
    <p:sldId id="793" r:id="rId5"/>
    <p:sldId id="922" r:id="rId6"/>
    <p:sldId id="918" r:id="rId7"/>
    <p:sldId id="937" r:id="rId8"/>
    <p:sldId id="939" r:id="rId9"/>
    <p:sldId id="938" r:id="rId10"/>
    <p:sldId id="940" r:id="rId11"/>
    <p:sldId id="941" r:id="rId12"/>
    <p:sldId id="934" r:id="rId13"/>
    <p:sldId id="942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1" autoAdjust="0"/>
    <p:restoredTop sz="94744" autoAdjust="0"/>
  </p:normalViewPr>
  <p:slideViewPr>
    <p:cSldViewPr>
      <p:cViewPr>
        <p:scale>
          <a:sx n="100" d="100"/>
          <a:sy n="100" d="100"/>
        </p:scale>
        <p:origin x="-1758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eg"/><Relationship Id="rId7" Type="http://schemas.openxmlformats.org/officeDocument/2006/relationships/image" Target="../media/image30.png"/><Relationship Id="rId12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252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921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20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62~63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976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그림에서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말줄임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약물 삭제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44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슬기의 일기를 읽고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수박화채를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만들고 남은 사이다가 몇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인지 풀이 과정을 쓰고 답을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7A1F7B8-606B-4257-86CF-AB755EE8A26A}"/>
              </a:ext>
            </a:extLst>
          </p:cNvPr>
          <p:cNvSpPr/>
          <p:nvPr/>
        </p:nvSpPr>
        <p:spPr>
          <a:xfrm>
            <a:off x="2668480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0A1E853E-E29E-49AD-9134-C6C01E2C73B8}"/>
              </a:ext>
            </a:extLst>
          </p:cNvPr>
          <p:cNvGrpSpPr/>
          <p:nvPr/>
        </p:nvGrpSpPr>
        <p:grpSpPr>
          <a:xfrm flipV="1">
            <a:off x="3008935" y="5301325"/>
            <a:ext cx="1117171" cy="179599"/>
            <a:chOff x="319554" y="1245924"/>
            <a:chExt cx="2636592" cy="423864"/>
          </a:xfrm>
        </p:grpSpPr>
        <p:pic>
          <p:nvPicPr>
            <p:cNvPr id="124" name="Picture 11">
              <a:extLst>
                <a:ext uri="{FF2B5EF4-FFF2-40B4-BE49-F238E27FC236}">
                  <a16:creationId xmlns="" xmlns:a16="http://schemas.microsoft.com/office/drawing/2014/main" id="{C5D6AA43-17A5-4BD4-A7AA-A4EC3F166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2">
              <a:extLst>
                <a:ext uri="{FF2B5EF4-FFF2-40B4-BE49-F238E27FC236}">
                  <a16:creationId xmlns="" xmlns:a16="http://schemas.microsoft.com/office/drawing/2014/main" id="{50EDE28E-0D52-4715-A8FD-FFD334EA5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3">
              <a:extLst>
                <a:ext uri="{FF2B5EF4-FFF2-40B4-BE49-F238E27FC236}">
                  <a16:creationId xmlns="" xmlns:a16="http://schemas.microsoft.com/office/drawing/2014/main" id="{AE02601B-6292-4419-8614-D2B139AE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4">
              <a:extLst>
                <a:ext uri="{FF2B5EF4-FFF2-40B4-BE49-F238E27FC236}">
                  <a16:creationId xmlns="" xmlns:a16="http://schemas.microsoft.com/office/drawing/2014/main" id="{66A88CC9-89B4-4492-B0E3-BE48ADE19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2538C25-C1E3-41BD-ACCD-34AC7E4F88DD}"/>
              </a:ext>
            </a:extLst>
          </p:cNvPr>
          <p:cNvGrpSpPr/>
          <p:nvPr/>
        </p:nvGrpSpPr>
        <p:grpSpPr>
          <a:xfrm>
            <a:off x="863600" y="2210732"/>
            <a:ext cx="5776532" cy="2832978"/>
            <a:chOff x="0" y="1673521"/>
            <a:chExt cx="9186862" cy="4505502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598BE093-841D-47B6-BABC-C8762D17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673521"/>
              <a:ext cx="9144000" cy="351095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1A2D632B-9011-4441-971E-F9CD188CE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527" y="5162911"/>
              <a:ext cx="8559335" cy="1016112"/>
            </a:xfrm>
            <a:prstGeom prst="rect">
              <a:avLst/>
            </a:prstGeom>
          </p:spPr>
        </p:pic>
      </p:grp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409470A5-C6AF-4D11-898E-3E58C3480A39}"/>
              </a:ext>
            </a:extLst>
          </p:cNvPr>
          <p:cNvSpPr/>
          <p:nvPr/>
        </p:nvSpPr>
        <p:spPr>
          <a:xfrm>
            <a:off x="5291397" y="1222138"/>
            <a:ext cx="24225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43945D-4081-43CA-B6A7-B9F716D200DB}"/>
              </a:ext>
            </a:extLst>
          </p:cNvPr>
          <p:cNvSpPr txBox="1"/>
          <p:nvPr/>
        </p:nvSpPr>
        <p:spPr>
          <a:xfrm>
            <a:off x="5289209" y="1213983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8AEA260-8F60-4F8B-8C7F-D2A8BEBB3E64}"/>
              </a:ext>
            </a:extLst>
          </p:cNvPr>
          <p:cNvSpPr/>
          <p:nvPr/>
        </p:nvSpPr>
        <p:spPr>
          <a:xfrm>
            <a:off x="5566376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0829EB99-2CB7-4C36-9668-789510A6E306}"/>
              </a:ext>
            </a:extLst>
          </p:cNvPr>
          <p:cNvSpPr/>
          <p:nvPr/>
        </p:nvSpPr>
        <p:spPr>
          <a:xfrm>
            <a:off x="5843543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548C3E00-EE64-41BD-83B3-D36C11126C81}"/>
              </a:ext>
            </a:extLst>
          </p:cNvPr>
          <p:cNvSpPr/>
          <p:nvPr/>
        </p:nvSpPr>
        <p:spPr>
          <a:xfrm>
            <a:off x="6120711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8A3E7A8-D538-4FA1-BB90-8811FCEFCB93}"/>
              </a:ext>
            </a:extLst>
          </p:cNvPr>
          <p:cNvSpPr txBox="1"/>
          <p:nvPr/>
        </p:nvSpPr>
        <p:spPr>
          <a:xfrm>
            <a:off x="5566376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9EF6A0-A9CB-4649-A21F-187C6D5F520B}"/>
              </a:ext>
            </a:extLst>
          </p:cNvPr>
          <p:cNvSpPr txBox="1"/>
          <p:nvPr/>
        </p:nvSpPr>
        <p:spPr>
          <a:xfrm>
            <a:off x="5841355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B6F109-3CA0-4FF4-8351-97569507C591}"/>
              </a:ext>
            </a:extLst>
          </p:cNvPr>
          <p:cNvSpPr txBox="1"/>
          <p:nvPr/>
        </p:nvSpPr>
        <p:spPr>
          <a:xfrm>
            <a:off x="6120710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5DB549DB-6030-402F-B7E3-04EFC30C2316}"/>
              </a:ext>
            </a:extLst>
          </p:cNvPr>
          <p:cNvSpPr/>
          <p:nvPr/>
        </p:nvSpPr>
        <p:spPr>
          <a:xfrm>
            <a:off x="6397878" y="1226736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59566AE-32C2-4955-A6AC-2A64CD60B605}"/>
              </a:ext>
            </a:extLst>
          </p:cNvPr>
          <p:cNvSpPr txBox="1"/>
          <p:nvPr/>
        </p:nvSpPr>
        <p:spPr>
          <a:xfrm>
            <a:off x="6397876" y="1220897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03967621-D8E0-43DA-A088-D8DD4F03A06B}"/>
              </a:ext>
            </a:extLst>
          </p:cNvPr>
          <p:cNvSpPr/>
          <p:nvPr/>
        </p:nvSpPr>
        <p:spPr>
          <a:xfrm>
            <a:off x="6668493" y="1224129"/>
            <a:ext cx="24225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5138637-05DE-4271-A65E-D1E98F9A79A0}"/>
              </a:ext>
            </a:extLst>
          </p:cNvPr>
          <p:cNvSpPr txBox="1"/>
          <p:nvPr/>
        </p:nvSpPr>
        <p:spPr>
          <a:xfrm>
            <a:off x="6668492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593B275-A8E6-4122-98E5-4B0277D799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5E95A380-13A3-4858-B161-AFF807FE436A}"/>
              </a:ext>
            </a:extLst>
          </p:cNvPr>
          <p:cNvSpPr/>
          <p:nvPr/>
        </p:nvSpPr>
        <p:spPr>
          <a:xfrm>
            <a:off x="464032" y="2506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94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62~63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168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확인 클릭 시 정답 나타남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정답 확인 버튼은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6" y="1546522"/>
            <a:ext cx="644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슬기의 일기를 읽고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수박화채를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만들고 남은 사이다가 몇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인지 풀이 과정을 쓰고 답을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50098619-64EA-4638-96DA-CB25B5DFF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4" y="1956005"/>
            <a:ext cx="347472" cy="292608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409470A5-C6AF-4D11-898E-3E58C3480A39}"/>
              </a:ext>
            </a:extLst>
          </p:cNvPr>
          <p:cNvSpPr/>
          <p:nvPr/>
        </p:nvSpPr>
        <p:spPr>
          <a:xfrm>
            <a:off x="5291397" y="1222138"/>
            <a:ext cx="24225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43945D-4081-43CA-B6A7-B9F716D200DB}"/>
              </a:ext>
            </a:extLst>
          </p:cNvPr>
          <p:cNvSpPr txBox="1"/>
          <p:nvPr/>
        </p:nvSpPr>
        <p:spPr>
          <a:xfrm>
            <a:off x="5289209" y="1213983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88AEA260-8F60-4F8B-8C7F-D2A8BEBB3E64}"/>
              </a:ext>
            </a:extLst>
          </p:cNvPr>
          <p:cNvSpPr/>
          <p:nvPr/>
        </p:nvSpPr>
        <p:spPr>
          <a:xfrm>
            <a:off x="5566376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0829EB99-2CB7-4C36-9668-789510A6E306}"/>
              </a:ext>
            </a:extLst>
          </p:cNvPr>
          <p:cNvSpPr/>
          <p:nvPr/>
        </p:nvSpPr>
        <p:spPr>
          <a:xfrm>
            <a:off x="5843543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548C3E00-EE64-41BD-83B3-D36C11126C81}"/>
              </a:ext>
            </a:extLst>
          </p:cNvPr>
          <p:cNvSpPr/>
          <p:nvPr/>
        </p:nvSpPr>
        <p:spPr>
          <a:xfrm>
            <a:off x="6120711" y="1224129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8A3E7A8-D538-4FA1-BB90-8811FCEFCB93}"/>
              </a:ext>
            </a:extLst>
          </p:cNvPr>
          <p:cNvSpPr txBox="1"/>
          <p:nvPr/>
        </p:nvSpPr>
        <p:spPr>
          <a:xfrm>
            <a:off x="5566376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C9EF6A0-A9CB-4649-A21F-187C6D5F520B}"/>
              </a:ext>
            </a:extLst>
          </p:cNvPr>
          <p:cNvSpPr txBox="1"/>
          <p:nvPr/>
        </p:nvSpPr>
        <p:spPr>
          <a:xfrm>
            <a:off x="5841355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CB6F109-3CA0-4FF4-8351-97569507C591}"/>
              </a:ext>
            </a:extLst>
          </p:cNvPr>
          <p:cNvSpPr txBox="1"/>
          <p:nvPr/>
        </p:nvSpPr>
        <p:spPr>
          <a:xfrm>
            <a:off x="6120710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5DB549DB-6030-402F-B7E3-04EFC30C2316}"/>
              </a:ext>
            </a:extLst>
          </p:cNvPr>
          <p:cNvSpPr/>
          <p:nvPr/>
        </p:nvSpPr>
        <p:spPr>
          <a:xfrm>
            <a:off x="6397878" y="1226736"/>
            <a:ext cx="242256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59566AE-32C2-4955-A6AC-2A64CD60B605}"/>
              </a:ext>
            </a:extLst>
          </p:cNvPr>
          <p:cNvSpPr txBox="1"/>
          <p:nvPr/>
        </p:nvSpPr>
        <p:spPr>
          <a:xfrm>
            <a:off x="6397876" y="1220897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03967621-D8E0-43DA-A088-D8DD4F03A06B}"/>
              </a:ext>
            </a:extLst>
          </p:cNvPr>
          <p:cNvSpPr/>
          <p:nvPr/>
        </p:nvSpPr>
        <p:spPr>
          <a:xfrm>
            <a:off x="6668493" y="1224129"/>
            <a:ext cx="24225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5138637-05DE-4271-A65E-D1E98F9A79A0}"/>
              </a:ext>
            </a:extLst>
          </p:cNvPr>
          <p:cNvSpPr txBox="1"/>
          <p:nvPr/>
        </p:nvSpPr>
        <p:spPr>
          <a:xfrm>
            <a:off x="6668492" y="1215974"/>
            <a:ext cx="242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593B275-A8E6-4122-98E5-4B0277D79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4889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7B2BDF3-8EBF-4475-9EBE-4F76B107360B}"/>
              </a:ext>
            </a:extLst>
          </p:cNvPr>
          <p:cNvGrpSpPr/>
          <p:nvPr/>
        </p:nvGrpSpPr>
        <p:grpSpPr>
          <a:xfrm flipV="1">
            <a:off x="2994373" y="5299308"/>
            <a:ext cx="1117171" cy="183634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="" xmlns:a16="http://schemas.microsoft.com/office/drawing/2014/main" id="{0508C9F4-B4B1-4F40-BD79-74508BFB6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="" xmlns:a16="http://schemas.microsoft.com/office/drawing/2014/main" id="{1A3A4909-A01F-4DEA-BDEF-0714A7A16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="" xmlns:a16="http://schemas.microsoft.com/office/drawing/2014/main" id="{ECE2474A-170D-40E9-BF16-3BD4A3231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6">
              <a:extLst>
                <a:ext uri="{FF2B5EF4-FFF2-40B4-BE49-F238E27FC236}">
                  <a16:creationId xmlns="" xmlns:a16="http://schemas.microsoft.com/office/drawing/2014/main" id="{A6658952-DCE9-4CED-A21A-1AA0208EB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F640EABD-924F-40AC-AAD3-3D021826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384884"/>
            <a:ext cx="602940" cy="3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37294FEC-8FF4-46B6-9F59-7B0EA08F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1" y="407707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E979BA74-B2B9-4171-9F0D-88AF42E066F7}"/>
              </a:ext>
            </a:extLst>
          </p:cNvPr>
          <p:cNvSpPr/>
          <p:nvPr/>
        </p:nvSpPr>
        <p:spPr bwMode="auto">
          <a:xfrm>
            <a:off x="1099634" y="2389275"/>
            <a:ext cx="5568858" cy="1443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67B78BD-A648-41A0-B87E-AD74DE21BD24}"/>
              </a:ext>
            </a:extLst>
          </p:cNvPr>
          <p:cNvSpPr/>
          <p:nvPr/>
        </p:nvSpPr>
        <p:spPr>
          <a:xfrm>
            <a:off x="1388283" y="2400821"/>
            <a:ext cx="53218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있던 사이다 양은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수박화채를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데 사용한 사이다 양은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사이다의 양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    －       ＝   －   ＝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(L)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10F5058B-D060-4CBC-85EF-DD487043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11991"/>
              </p:ext>
            </p:extLst>
          </p:nvPr>
        </p:nvGraphicFramePr>
        <p:xfrm>
          <a:off x="3809249" y="2389274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B14C58DC-8625-4265-B6BA-4C7A840FA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10" y="3370649"/>
            <a:ext cx="270798" cy="270798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85207D61-7AF4-4C68-BFBD-D2BA1869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50" y="2535259"/>
            <a:ext cx="279884" cy="2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F1CE554E-91D3-4E02-82AC-A5445B1D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2572"/>
              </p:ext>
            </p:extLst>
          </p:nvPr>
        </p:nvGraphicFramePr>
        <p:xfrm>
          <a:off x="4173252" y="2754272"/>
          <a:ext cx="22415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5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BE6D7CD9-65BF-4EFA-BBD9-6767DE659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57446"/>
              </p:ext>
            </p:extLst>
          </p:nvPr>
        </p:nvGraphicFramePr>
        <p:xfrm>
          <a:off x="2323615" y="323023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E4F8FB3B-EBCB-439D-B491-B5839284E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88562"/>
              </p:ext>
            </p:extLst>
          </p:nvPr>
        </p:nvGraphicFramePr>
        <p:xfrm>
          <a:off x="2749452" y="323023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BE32326B-FB0F-4B07-80DB-9902F4E3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60571"/>
              </p:ext>
            </p:extLst>
          </p:nvPr>
        </p:nvGraphicFramePr>
        <p:xfrm>
          <a:off x="3250994" y="3230233"/>
          <a:ext cx="60393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10×7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2473CED0-AAB2-4614-91CF-363C88419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50060"/>
              </p:ext>
            </p:extLst>
          </p:nvPr>
        </p:nvGraphicFramePr>
        <p:xfrm>
          <a:off x="4007932" y="3230233"/>
          <a:ext cx="603930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3×10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7×10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959B7408-BC9C-456C-9348-0E1B17DA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40566"/>
              </p:ext>
            </p:extLst>
          </p:nvPr>
        </p:nvGraphicFramePr>
        <p:xfrm>
          <a:off x="4839100" y="323023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CF93A251-4DD8-4600-80BF-5437BC41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27614"/>
              </p:ext>
            </p:extLst>
          </p:nvPr>
        </p:nvGraphicFramePr>
        <p:xfrm>
          <a:off x="5284133" y="323023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F611BB72-A99E-4DC0-8F9C-12776EF39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50611"/>
              </p:ext>
            </p:extLst>
          </p:nvPr>
        </p:nvGraphicFramePr>
        <p:xfrm>
          <a:off x="5787039" y="3230233"/>
          <a:ext cx="274376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7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32BE1F4-4E65-48E2-8B4D-F960B71819FA}"/>
              </a:ext>
            </a:extLst>
          </p:cNvPr>
          <p:cNvSpPr/>
          <p:nvPr/>
        </p:nvSpPr>
        <p:spPr bwMode="auto">
          <a:xfrm>
            <a:off x="1091482" y="3978271"/>
            <a:ext cx="577115" cy="6321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7259F8E-C484-411B-BF13-B964602B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4648"/>
              </p:ext>
            </p:extLst>
          </p:nvPr>
        </p:nvGraphicFramePr>
        <p:xfrm>
          <a:off x="1194083" y="3978143"/>
          <a:ext cx="3719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9DF5F80E-7696-4D2F-B1E7-F149E4F7D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49" y="4445974"/>
            <a:ext cx="270798" cy="270798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452F00B5-E6CE-4F7D-A995-719E6E75EE14}"/>
              </a:ext>
            </a:extLst>
          </p:cNvPr>
          <p:cNvSpPr/>
          <p:nvPr/>
        </p:nvSpPr>
        <p:spPr>
          <a:xfrm>
            <a:off x="1668596" y="4150906"/>
            <a:ext cx="36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kumimoji="0"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endParaRPr kumimoji="0"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10" y="522738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5E95A380-13A3-4858-B161-AFF807FE436A}"/>
              </a:ext>
            </a:extLst>
          </p:cNvPr>
          <p:cNvSpPr/>
          <p:nvPr/>
        </p:nvSpPr>
        <p:spPr>
          <a:xfrm>
            <a:off x="5789261" y="508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9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53701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suhi_0501_05_0005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62~63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81"/>
              </p:ext>
            </p:extLst>
          </p:nvPr>
        </p:nvGraphicFramePr>
        <p:xfrm>
          <a:off x="7012749" y="728700"/>
          <a:ext cx="2086863" cy="356564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325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손가락 약물 클릭 시 색상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AB6E171-690E-4D4E-95CC-D75E25291DA3}"/>
              </a:ext>
            </a:extLst>
          </p:cNvPr>
          <p:cNvGrpSpPr/>
          <p:nvPr/>
        </p:nvGrpSpPr>
        <p:grpSpPr>
          <a:xfrm>
            <a:off x="5564364" y="1215410"/>
            <a:ext cx="1346911" cy="262000"/>
            <a:chOff x="5289209" y="1215410"/>
            <a:chExt cx="1346911" cy="262000"/>
          </a:xfrm>
        </p:grpSpPr>
        <p:sp>
          <p:nvSpPr>
            <p:cNvPr id="207" name="순서도: 대체 처리 206">
              <a:extLst>
                <a:ext uri="{FF2B5EF4-FFF2-40B4-BE49-F238E27FC236}">
                  <a16:creationId xmlns="" xmlns:a16="http://schemas.microsoft.com/office/drawing/2014/main" id="{039AD72A-941E-468D-BE0C-C554A9968ED3}"/>
                </a:ext>
              </a:extLst>
            </p:cNvPr>
            <p:cNvSpPr/>
            <p:nvPr/>
          </p:nvSpPr>
          <p:spPr>
            <a:xfrm>
              <a:off x="5291388" y="122395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2B3D020-6CFB-4B9C-8429-53929264C86B}"/>
                </a:ext>
              </a:extLst>
            </p:cNvPr>
            <p:cNvSpPr txBox="1"/>
            <p:nvPr/>
          </p:nvSpPr>
          <p:spPr>
            <a:xfrm>
              <a:off x="528920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9" name="순서도: 대체 처리 208">
              <a:extLst>
                <a:ext uri="{FF2B5EF4-FFF2-40B4-BE49-F238E27FC236}">
                  <a16:creationId xmlns="" xmlns:a16="http://schemas.microsoft.com/office/drawing/2014/main" id="{32F59EA0-E6D4-438B-942F-232C8489D457}"/>
                </a:ext>
              </a:extLst>
            </p:cNvPr>
            <p:cNvSpPr/>
            <p:nvPr/>
          </p:nvSpPr>
          <p:spPr>
            <a:xfrm>
              <a:off x="5565233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0" name="순서도: 대체 처리 209">
              <a:extLst>
                <a:ext uri="{FF2B5EF4-FFF2-40B4-BE49-F238E27FC236}">
                  <a16:creationId xmlns="" xmlns:a16="http://schemas.microsoft.com/office/drawing/2014/main" id="{3B17DCC3-7CCC-49C3-A458-68BE4378757C}"/>
                </a:ext>
              </a:extLst>
            </p:cNvPr>
            <p:cNvSpPr/>
            <p:nvPr/>
          </p:nvSpPr>
          <p:spPr>
            <a:xfrm>
              <a:off x="5841257" y="122356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="" xmlns:a16="http://schemas.microsoft.com/office/drawing/2014/main" id="{F60F943B-9857-44F6-BF2D-6A7A043F07EB}"/>
                </a:ext>
              </a:extLst>
            </p:cNvPr>
            <p:cNvSpPr txBox="1"/>
            <p:nvPr/>
          </p:nvSpPr>
          <p:spPr>
            <a:xfrm>
              <a:off x="556523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="" xmlns:a16="http://schemas.microsoft.com/office/drawing/2014/main" id="{FAF81D36-3ED6-41CC-818A-AEA65BDB93F2}"/>
                </a:ext>
              </a:extLst>
            </p:cNvPr>
            <p:cNvSpPr txBox="1"/>
            <p:nvPr/>
          </p:nvSpPr>
          <p:spPr>
            <a:xfrm>
              <a:off x="5839078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4" name="순서도: 대체 처리 233">
              <a:extLst>
                <a:ext uri="{FF2B5EF4-FFF2-40B4-BE49-F238E27FC236}">
                  <a16:creationId xmlns="" xmlns:a16="http://schemas.microsoft.com/office/drawing/2014/main" id="{589DD522-9A81-4303-A518-150F0BE61F17}"/>
                </a:ext>
              </a:extLst>
            </p:cNvPr>
            <p:cNvSpPr/>
            <p:nvPr/>
          </p:nvSpPr>
          <p:spPr>
            <a:xfrm>
              <a:off x="6121018" y="122395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="" xmlns:a16="http://schemas.microsoft.com/office/drawing/2014/main" id="{66F7CB58-207F-4327-AF6C-83B7DCE687F6}"/>
                </a:ext>
              </a:extLst>
            </p:cNvPr>
            <p:cNvSpPr txBox="1"/>
            <p:nvPr/>
          </p:nvSpPr>
          <p:spPr>
            <a:xfrm>
              <a:off x="6118839" y="121580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6" name="순서도: 대체 처리 235">
              <a:extLst>
                <a:ext uri="{FF2B5EF4-FFF2-40B4-BE49-F238E27FC236}">
                  <a16:creationId xmlns="" xmlns:a16="http://schemas.microsoft.com/office/drawing/2014/main" id="{2285D0BC-3D88-4AEC-B549-E83A5FD18FB5}"/>
                </a:ext>
              </a:extLst>
            </p:cNvPr>
            <p:cNvSpPr/>
            <p:nvPr/>
          </p:nvSpPr>
          <p:spPr>
            <a:xfrm>
              <a:off x="6394863" y="122356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E3BBC8AD-BDA9-47E7-B9D2-D2E167FE79F6}"/>
                </a:ext>
              </a:extLst>
            </p:cNvPr>
            <p:cNvSpPr txBox="1"/>
            <p:nvPr/>
          </p:nvSpPr>
          <p:spPr>
            <a:xfrm>
              <a:off x="6394863" y="121541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="" xmlns:a16="http://schemas.microsoft.com/office/drawing/2014/main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C99636E-208C-4628-B9C0-906349E8986F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   을 각각 그림에 색칠하고   －   을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147C32C7-50D8-435E-AFAB-28CE59576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CBEFE736-21C7-43FD-9C15-E5971E5B6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663"/>
              </p:ext>
            </p:extLst>
          </p:nvPr>
        </p:nvGraphicFramePr>
        <p:xfrm>
          <a:off x="580323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39EAF037-6149-4990-B37D-6BFE7DB1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40634"/>
              </p:ext>
            </p:extLst>
          </p:nvPr>
        </p:nvGraphicFramePr>
        <p:xfrm>
          <a:off x="1134875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CE959729-EF2F-4E44-9BAA-682F03B5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77482"/>
              </p:ext>
            </p:extLst>
          </p:nvPr>
        </p:nvGraphicFramePr>
        <p:xfrm>
          <a:off x="3956701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2FCE05CB-F4E2-4E04-A433-56214AD0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68068"/>
              </p:ext>
            </p:extLst>
          </p:nvPr>
        </p:nvGraphicFramePr>
        <p:xfrm>
          <a:off x="4369112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1BB185AC-151B-4C2C-AB9D-FAE533864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70657"/>
              </p:ext>
            </p:extLst>
          </p:nvPr>
        </p:nvGraphicFramePr>
        <p:xfrm>
          <a:off x="654492" y="257928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0280151C-8BCD-49FA-82DA-B533250F8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8879"/>
              </p:ext>
            </p:extLst>
          </p:nvPr>
        </p:nvGraphicFramePr>
        <p:xfrm>
          <a:off x="654492" y="3384705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22E57C77-D59B-4C09-9D68-3B0D1927AA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2719" y="3306215"/>
            <a:ext cx="392971" cy="40926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D4E7801-DC5C-43F5-86A5-C0C82EEA0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2" y="3197569"/>
            <a:ext cx="206137" cy="206137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75F1DC3-B34A-41F2-9D1D-9BD5142FFB8F}"/>
              </a:ext>
            </a:extLst>
          </p:cNvPr>
          <p:cNvSpPr/>
          <p:nvPr/>
        </p:nvSpPr>
        <p:spPr>
          <a:xfrm>
            <a:off x="612943" y="3284412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BE2C77D4-1955-43F0-A918-6B447FA3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53821"/>
              </p:ext>
            </p:extLst>
          </p:nvPr>
        </p:nvGraphicFramePr>
        <p:xfrm>
          <a:off x="5953013" y="2579286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56DAF1CC-380B-4427-9F0E-98812F1D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16573"/>
              </p:ext>
            </p:extLst>
          </p:nvPr>
        </p:nvGraphicFramePr>
        <p:xfrm>
          <a:off x="5936294" y="3384705"/>
          <a:ext cx="29142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3884249A-2C7F-4A32-B906-BE9CD3257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81240" y="3306215"/>
            <a:ext cx="392971" cy="40926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C159D307-8030-484E-BCAC-781861295B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43" y="3197569"/>
            <a:ext cx="206137" cy="206137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B2BF1C10-0269-4201-8877-9045A36D5CEC}"/>
              </a:ext>
            </a:extLst>
          </p:cNvPr>
          <p:cNvSpPr/>
          <p:nvPr/>
        </p:nvSpPr>
        <p:spPr>
          <a:xfrm>
            <a:off x="5911464" y="3284412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3A0E558C-CBA9-4989-95DA-99F22464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21387"/>
              </p:ext>
            </p:extLst>
          </p:nvPr>
        </p:nvGraphicFramePr>
        <p:xfrm>
          <a:off x="2092908" y="4434949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6039E44F-FFA4-4140-A513-FE949329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82995"/>
              </p:ext>
            </p:extLst>
          </p:nvPr>
        </p:nvGraphicFramePr>
        <p:xfrm>
          <a:off x="2592925" y="4434949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46A73EC-0CA5-4273-B2B6-C1D1B088F6BA}"/>
              </a:ext>
            </a:extLst>
          </p:cNvPr>
          <p:cNvSpPr/>
          <p:nvPr/>
        </p:nvSpPr>
        <p:spPr>
          <a:xfrm>
            <a:off x="2268889" y="4557280"/>
            <a:ext cx="2857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＝    －    ＝    ＝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1A9182CB-F65E-4081-A586-B851A4E57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7964"/>
              </p:ext>
            </p:extLst>
          </p:nvPr>
        </p:nvGraphicFramePr>
        <p:xfrm>
          <a:off x="3077421" y="4440214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7C3336B9-D919-4CE1-8452-2D79950F66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22822" y="4361724"/>
            <a:ext cx="392971" cy="40926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6AF6A83F-EB0F-496C-B9CA-F3E2F54494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25" y="4253078"/>
            <a:ext cx="206137" cy="206137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5E0D8C1-5266-4E0B-B353-5F395E2AE915}"/>
              </a:ext>
            </a:extLst>
          </p:cNvPr>
          <p:cNvSpPr/>
          <p:nvPr/>
        </p:nvSpPr>
        <p:spPr>
          <a:xfrm>
            <a:off x="3053046" y="433992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F4E40B5A-0B0B-4ABE-B8D6-7C4267BC1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16524"/>
              </p:ext>
            </p:extLst>
          </p:nvPr>
        </p:nvGraphicFramePr>
        <p:xfrm>
          <a:off x="3579091" y="4440214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260A84A1-E064-4A40-8566-1CA711A3A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524492" y="4361724"/>
            <a:ext cx="392971" cy="409261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63FCA3F-6908-4879-BEE2-69FF31F45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95" y="4253078"/>
            <a:ext cx="206137" cy="206137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207B10AA-8B66-4F6B-A67D-2005700A8DE3}"/>
              </a:ext>
            </a:extLst>
          </p:cNvPr>
          <p:cNvSpPr/>
          <p:nvPr/>
        </p:nvSpPr>
        <p:spPr>
          <a:xfrm>
            <a:off x="3554716" y="433992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F70F6525-DCA4-44B5-810A-77EEFE6D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34956"/>
              </p:ext>
            </p:extLst>
          </p:nvPr>
        </p:nvGraphicFramePr>
        <p:xfrm>
          <a:off x="4166475" y="4440214"/>
          <a:ext cx="32641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C6271F52-45D2-45CA-9ECE-8006F6287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128917" y="4361724"/>
            <a:ext cx="392971" cy="409261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CBDC7DEF-5A4F-43CD-9102-883BE7A134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20" y="4253078"/>
            <a:ext cx="206137" cy="206137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C71E8C80-1068-447D-9944-6C9698028492}"/>
              </a:ext>
            </a:extLst>
          </p:cNvPr>
          <p:cNvSpPr/>
          <p:nvPr/>
        </p:nvSpPr>
        <p:spPr>
          <a:xfrm>
            <a:off x="4085753" y="4339921"/>
            <a:ext cx="480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B3E48525-DA02-415A-AEC8-6FCA3AF05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83143"/>
              </p:ext>
            </p:extLst>
          </p:nvPr>
        </p:nvGraphicFramePr>
        <p:xfrm>
          <a:off x="4748123" y="4440214"/>
          <a:ext cx="32641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1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A7A38AB9-F074-4FE4-BAF2-8F0136C56E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710565" y="4361724"/>
            <a:ext cx="392971" cy="40926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67A5F171-08A6-4746-9E25-57861B65C2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68" y="4253078"/>
            <a:ext cx="206137" cy="20613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389B912C-179E-485A-ADF3-CAE1F49DFBDA}"/>
              </a:ext>
            </a:extLst>
          </p:cNvPr>
          <p:cNvSpPr/>
          <p:nvPr/>
        </p:nvSpPr>
        <p:spPr>
          <a:xfrm>
            <a:off x="4740789" y="4339921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B09EC5C-0C83-401E-8880-0D8D5BBB9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613" y="2672831"/>
            <a:ext cx="4743782" cy="1229375"/>
          </a:xfrm>
          <a:prstGeom prst="rect">
            <a:avLst/>
          </a:prstGeom>
        </p:spPr>
      </p:pic>
      <p:pic>
        <p:nvPicPr>
          <p:cNvPr id="118" name="Picture 31">
            <a:extLst>
              <a:ext uri="{FF2B5EF4-FFF2-40B4-BE49-F238E27FC236}">
                <a16:creationId xmlns="" xmlns:a16="http://schemas.microsoft.com/office/drawing/2014/main" id="{6C9CB8CE-1481-4FAD-9C6F-E624B228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37921" y="3167803"/>
            <a:ext cx="302171" cy="29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02" y="278721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7" y="278721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7" y="354927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0" y="351831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D641F20-3E84-4501-9585-351D96917CD0}"/>
              </a:ext>
            </a:extLst>
          </p:cNvPr>
          <p:cNvSpPr/>
          <p:nvPr/>
        </p:nvSpPr>
        <p:spPr>
          <a:xfrm>
            <a:off x="2243005" y="26613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97CE3C9-41C4-4EF8-90A4-3364FDE6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190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="" xmlns:a16="http://schemas.microsoft.com/office/drawing/2014/main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16CFBFEE-74C7-489F-B100-DB2B722B0F15}"/>
              </a:ext>
            </a:extLst>
          </p:cNvPr>
          <p:cNvSpPr/>
          <p:nvPr/>
        </p:nvSpPr>
        <p:spPr bwMode="auto">
          <a:xfrm>
            <a:off x="3299400" y="3399566"/>
            <a:ext cx="1551426" cy="68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2977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="" xmlns:a16="http://schemas.microsoft.com/office/drawing/2014/main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="" xmlns:a16="http://schemas.microsoft.com/office/drawing/2014/main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="" xmlns:a16="http://schemas.microsoft.com/office/drawing/2014/main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="" xmlns:a16="http://schemas.microsoft.com/office/drawing/2014/main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="" xmlns:a16="http://schemas.microsoft.com/office/drawing/2014/main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="" xmlns:a16="http://schemas.microsoft.com/office/drawing/2014/main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="" xmlns:a16="http://schemas.microsoft.com/office/drawing/2014/main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3113AA19-F057-45FF-B3DA-561E98EF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0939"/>
              </p:ext>
            </p:extLst>
          </p:nvPr>
        </p:nvGraphicFramePr>
        <p:xfrm>
          <a:off x="2560498" y="231112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69928"/>
              </p:ext>
            </p:extLst>
          </p:nvPr>
        </p:nvGraphicFramePr>
        <p:xfrm>
          <a:off x="3060515" y="231112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6AF6A43D-B11A-433C-87A6-6F18293CBA32}"/>
              </a:ext>
            </a:extLst>
          </p:cNvPr>
          <p:cNvSpPr/>
          <p:nvPr/>
        </p:nvSpPr>
        <p:spPr>
          <a:xfrm>
            <a:off x="2736479" y="2433452"/>
            <a:ext cx="227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＝   －   ＝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5AF3C189-F4B5-4B36-A0F5-CC4860A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4" y="1595045"/>
            <a:ext cx="427116" cy="2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7202654C-8C07-4991-AA60-87403C54F65B}"/>
              </a:ext>
            </a:extLst>
          </p:cNvPr>
          <p:cNvGrpSpPr/>
          <p:nvPr/>
        </p:nvGrpSpPr>
        <p:grpSpPr>
          <a:xfrm>
            <a:off x="2190671" y="2176278"/>
            <a:ext cx="2891506" cy="863654"/>
            <a:chOff x="2173972" y="2480702"/>
            <a:chExt cx="2891506" cy="863654"/>
          </a:xfrm>
        </p:grpSpPr>
        <p:pic>
          <p:nvPicPr>
            <p:cNvPr id="73" name="Picture 2">
              <a:extLst>
                <a:ext uri="{FF2B5EF4-FFF2-40B4-BE49-F238E27FC236}">
                  <a16:creationId xmlns="" xmlns:a16="http://schemas.microsoft.com/office/drawing/2014/main" id="{6CC68CCB-63D5-4B8E-AE66-1EA0DBF33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972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사각형: 둥근 모서리 73">
              <a:extLst>
                <a:ext uri="{FF2B5EF4-FFF2-40B4-BE49-F238E27FC236}">
                  <a16:creationId xmlns="" xmlns:a16="http://schemas.microsoft.com/office/drawing/2014/main" id="{A88F0697-DBF4-48F8-96E4-7618CBA0C7A6}"/>
                </a:ext>
              </a:extLst>
            </p:cNvPr>
            <p:cNvSpPr/>
            <p:nvPr/>
          </p:nvSpPr>
          <p:spPr>
            <a:xfrm>
              <a:off x="2182808" y="2494747"/>
              <a:ext cx="2882670" cy="849609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EDCBFE88-E235-428D-B5CB-009CA62C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02566"/>
              </p:ext>
            </p:extLst>
          </p:nvPr>
        </p:nvGraphicFramePr>
        <p:xfrm>
          <a:off x="3504964" y="2311121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E1D4EAB7-8ECE-4429-80C9-DBE55230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60363"/>
              </p:ext>
            </p:extLst>
          </p:nvPr>
        </p:nvGraphicFramePr>
        <p:xfrm>
          <a:off x="3981363" y="2311121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3EFC481F-F183-462B-9F00-627E950EF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75479"/>
              </p:ext>
            </p:extLst>
          </p:nvPr>
        </p:nvGraphicFramePr>
        <p:xfrm>
          <a:off x="4486970" y="2311121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4ECD7628-F2BA-4C88-9A18-D4A435DA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05822"/>
              </p:ext>
            </p:extLst>
          </p:nvPr>
        </p:nvGraphicFramePr>
        <p:xfrm>
          <a:off x="2354334" y="343298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218E2C82-2F25-4B36-98CC-C3B5C679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88363"/>
              </p:ext>
            </p:extLst>
          </p:nvPr>
        </p:nvGraphicFramePr>
        <p:xfrm>
          <a:off x="2854351" y="343298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5609D0BB-583C-4683-8FFD-BA98DF03EE5B}"/>
              </a:ext>
            </a:extLst>
          </p:cNvPr>
          <p:cNvSpPr/>
          <p:nvPr/>
        </p:nvSpPr>
        <p:spPr>
          <a:xfrm>
            <a:off x="2530315" y="3555312"/>
            <a:ext cx="98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422D6F6-1EAE-4D5C-BD51-246E05D6F2B9}"/>
              </a:ext>
            </a:extLst>
          </p:cNvPr>
          <p:cNvSpPr/>
          <p:nvPr/>
        </p:nvSpPr>
        <p:spPr>
          <a:xfrm>
            <a:off x="3588757" y="3538733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－   ＝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F5AC7BB2-CFE5-4925-940F-22E16021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74522"/>
              </p:ext>
            </p:extLst>
          </p:nvPr>
        </p:nvGraphicFramePr>
        <p:xfrm>
          <a:off x="3376051" y="343737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01BE0869-1086-4195-8279-D3C8617E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13602"/>
              </p:ext>
            </p:extLst>
          </p:nvPr>
        </p:nvGraphicFramePr>
        <p:xfrm>
          <a:off x="3875520" y="343737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51117B5-618D-488E-A39D-3C7F4064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79476"/>
              </p:ext>
            </p:extLst>
          </p:nvPr>
        </p:nvGraphicFramePr>
        <p:xfrm>
          <a:off x="4435395" y="343737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23085147-64DF-47BD-8309-02452A61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58" y="3986294"/>
            <a:ext cx="270798" cy="270798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4AF674B4-1707-4269-B07F-DD8EAA900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4ECD7628-F2BA-4C88-9A18-D4A435DA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59741"/>
              </p:ext>
            </p:extLst>
          </p:nvPr>
        </p:nvGraphicFramePr>
        <p:xfrm>
          <a:off x="2009845" y="2456888"/>
          <a:ext cx="301523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218E2C82-2F25-4B36-98CC-C3B5C679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00736"/>
              </p:ext>
            </p:extLst>
          </p:nvPr>
        </p:nvGraphicFramePr>
        <p:xfrm>
          <a:off x="2553403" y="245688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5609D0BB-583C-4683-8FFD-BA98DF03EE5B}"/>
              </a:ext>
            </a:extLst>
          </p:cNvPr>
          <p:cNvSpPr/>
          <p:nvPr/>
        </p:nvSpPr>
        <p:spPr>
          <a:xfrm>
            <a:off x="2229368" y="2579219"/>
            <a:ext cx="582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</a:t>
            </a: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D90516FB-9D92-4037-A0A2-9D06BB6DF6F4}"/>
              </a:ext>
            </a:extLst>
          </p:cNvPr>
          <p:cNvSpPr txBox="1"/>
          <p:nvPr/>
        </p:nvSpPr>
        <p:spPr>
          <a:xfrm>
            <a:off x="460215" y="15575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393BCFEB-9942-4A99-B504-8765E5D4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32" y="1628539"/>
            <a:ext cx="262569" cy="2575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BD33327-71A8-4D4D-BBA6-B76C3F0DE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8D03B58-924A-4051-92A9-6C9EBF25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49047" y="2493383"/>
            <a:ext cx="479795" cy="485946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0A0CEE2B-690B-47E7-89EE-74C9FBAA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60796"/>
              </p:ext>
            </p:extLst>
          </p:nvPr>
        </p:nvGraphicFramePr>
        <p:xfrm>
          <a:off x="4166503" y="2456888"/>
          <a:ext cx="301523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44D584E7-0605-4A35-8E10-AD90F6A5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90594"/>
              </p:ext>
            </p:extLst>
          </p:nvPr>
        </p:nvGraphicFramePr>
        <p:xfrm>
          <a:off x="4710061" y="245688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AEB17FF-F3A4-4A15-8EBA-0C7A4CFAA7CD}"/>
              </a:ext>
            </a:extLst>
          </p:cNvPr>
          <p:cNvSpPr/>
          <p:nvPr/>
        </p:nvSpPr>
        <p:spPr>
          <a:xfrm>
            <a:off x="4386026" y="2579219"/>
            <a:ext cx="582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4627E7B5-5F4E-4D27-8598-EE9B0EF5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22E81F3D-DB52-4CCC-9180-066C0B1D1E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3">
            <a:extLst>
              <a:ext uri="{FF2B5EF4-FFF2-40B4-BE49-F238E27FC236}">
                <a16:creationId xmlns="" xmlns:a16="http://schemas.microsoft.com/office/drawing/2014/main" id="{6866F07B-07CA-4715-B273-31317A13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37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619A6542-1ACD-444D-A530-E4065011ADAA}"/>
              </a:ext>
            </a:extLst>
          </p:cNvPr>
          <p:cNvSpPr/>
          <p:nvPr/>
        </p:nvSpPr>
        <p:spPr>
          <a:xfrm>
            <a:off x="427727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95C441B-37BB-4259-A291-C3ADDBB055AC}"/>
              </a:ext>
            </a:extLst>
          </p:cNvPr>
          <p:cNvGrpSpPr/>
          <p:nvPr/>
        </p:nvGrpSpPr>
        <p:grpSpPr>
          <a:xfrm>
            <a:off x="5289209" y="1213983"/>
            <a:ext cx="1621540" cy="263733"/>
            <a:chOff x="1052964" y="3307730"/>
            <a:chExt cx="1614852" cy="263733"/>
          </a:xfrm>
        </p:grpSpPr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750EA93-88B5-42C8-AFEE-4EBBF25DA8F4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E19A63B4-CB23-4E35-BE9D-C940D257EC72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7ECC35DC-0740-4B7D-AC6E-E8E17478395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4D697ACA-D1E9-4884-BFBD-C99198CA3B27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79B8719E-3D43-4674-974E-6512BD8CB7AE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8905DEF-6320-4CAB-B41C-87487395FD62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A575178-EB0B-4567-A483-D584EDABE519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CEF567A-0204-4426-B90B-4B10F6CE73BF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DE09B6CA-2D84-4CC2-8177-89CEBA3B61FE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79DDF79-CA04-4712-8531-DEE7A9D39BA6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05361D31-5B4D-4698-B86A-4443A4C2DB24}"/>
                </a:ext>
              </a:extLst>
            </p:cNvPr>
            <p:cNvSpPr/>
            <p:nvPr/>
          </p:nvSpPr>
          <p:spPr>
            <a:xfrm>
              <a:off x="2426559" y="33158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A11A8E72-FF64-4D83-A977-B084D2057FAC}"/>
                </a:ext>
              </a:extLst>
            </p:cNvPr>
            <p:cNvSpPr txBox="1"/>
            <p:nvPr/>
          </p:nvSpPr>
          <p:spPr>
            <a:xfrm>
              <a:off x="2426558" y="330773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842" y="240171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92396"/>
            <a:ext cx="6667165" cy="1272808"/>
            <a:chOff x="192745" y="2348880"/>
            <a:chExt cx="6667165" cy="1272808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4843132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748EF96D-75A6-426A-A017-7BA29DFB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A1A9C62D-849C-4652-857B-6739C689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BECCBDF-93D5-425F-B32A-21459BA9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2AC7CCC8-2AFC-441D-AFEC-C8F8C502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D90516FB-9D92-4037-A0A2-9D06BB6DF6F4}"/>
              </a:ext>
            </a:extLst>
          </p:cNvPr>
          <p:cNvSpPr txBox="1"/>
          <p:nvPr/>
        </p:nvSpPr>
        <p:spPr>
          <a:xfrm>
            <a:off x="460215" y="15575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393BCFEB-9942-4A99-B504-8765E5D4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32" y="1628539"/>
            <a:ext cx="262569" cy="25752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BD33327-71A8-4D4D-BBA6-B76C3F0DE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55" name="Picture 6">
            <a:extLst>
              <a:ext uri="{FF2B5EF4-FFF2-40B4-BE49-F238E27FC236}">
                <a16:creationId xmlns="" xmlns:a16="http://schemas.microsoft.com/office/drawing/2014/main" id="{4627E7B5-5F4E-4D27-8598-EE9B0EF5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="" xmlns:a16="http://schemas.microsoft.com/office/drawing/2014/main" id="{6866F07B-07CA-4715-B273-31317A13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37" y="523736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95C441B-37BB-4259-A291-C3ADDBB055AC}"/>
              </a:ext>
            </a:extLst>
          </p:cNvPr>
          <p:cNvGrpSpPr/>
          <p:nvPr/>
        </p:nvGrpSpPr>
        <p:grpSpPr>
          <a:xfrm>
            <a:off x="5289209" y="1213983"/>
            <a:ext cx="1621540" cy="263733"/>
            <a:chOff x="1052964" y="3307730"/>
            <a:chExt cx="1614852" cy="263733"/>
          </a:xfrm>
        </p:grpSpPr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750EA93-88B5-42C8-AFEE-4EBBF25DA8F4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E19A63B4-CB23-4E35-BE9D-C940D257EC72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="" xmlns:a16="http://schemas.microsoft.com/office/drawing/2014/main" id="{7ECC35DC-0740-4B7D-AC6E-E8E17478395E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="" xmlns:a16="http://schemas.microsoft.com/office/drawing/2014/main" id="{4D697ACA-D1E9-4884-BFBD-C99198CA3B27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="" xmlns:a16="http://schemas.microsoft.com/office/drawing/2014/main" id="{79B8719E-3D43-4674-974E-6512BD8CB7AE}"/>
                </a:ext>
              </a:extLst>
            </p:cNvPr>
            <p:cNvSpPr/>
            <p:nvPr/>
          </p:nvSpPr>
          <p:spPr>
            <a:xfrm>
              <a:off x="2157060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8905DEF-6320-4CAB-B41C-87487395FD62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A575178-EB0B-4567-A483-D584EDABE519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CEF567A-0204-4426-B90B-4B10F6CE73BF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DE09B6CA-2D84-4CC2-8177-89CEBA3B61FE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79DDF79-CA04-4712-8531-DEE7A9D39BA6}"/>
                </a:ext>
              </a:extLst>
            </p:cNvPr>
            <p:cNvSpPr txBox="1"/>
            <p:nvPr/>
          </p:nvSpPr>
          <p:spPr>
            <a:xfrm>
              <a:off x="215705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05361D31-5B4D-4698-B86A-4443A4C2DB24}"/>
                </a:ext>
              </a:extLst>
            </p:cNvPr>
            <p:cNvSpPr/>
            <p:nvPr/>
          </p:nvSpPr>
          <p:spPr>
            <a:xfrm>
              <a:off x="2426559" y="33158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A11A8E72-FF64-4D83-A977-B084D2057FAC}"/>
                </a:ext>
              </a:extLst>
            </p:cNvPr>
            <p:cNvSpPr txBox="1"/>
            <p:nvPr/>
          </p:nvSpPr>
          <p:spPr>
            <a:xfrm>
              <a:off x="2426558" y="330773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7620DB96-6993-4765-8654-E32B3E9614E6}"/>
              </a:ext>
            </a:extLst>
          </p:cNvPr>
          <p:cNvSpPr txBox="1"/>
          <p:nvPr/>
        </p:nvSpPr>
        <p:spPr>
          <a:xfrm>
            <a:off x="540639" y="4482239"/>
            <a:ext cx="211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3904325A-349C-4D81-A0BE-8A26D53A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91874"/>
              </p:ext>
            </p:extLst>
          </p:nvPr>
        </p:nvGraphicFramePr>
        <p:xfrm>
          <a:off x="768903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BAAC5FFA-706F-4DD4-8F78-A46BFE62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79884"/>
              </p:ext>
            </p:extLst>
          </p:nvPr>
        </p:nvGraphicFramePr>
        <p:xfrm>
          <a:off x="1166944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40F0F418-1E7D-4DD4-A40E-A90858E9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2280"/>
              </p:ext>
            </p:extLst>
          </p:nvPr>
        </p:nvGraphicFramePr>
        <p:xfrm>
          <a:off x="1604285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84C78F9D-4756-4F8B-8992-3A6EA3497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63380"/>
              </p:ext>
            </p:extLst>
          </p:nvPr>
        </p:nvGraphicFramePr>
        <p:xfrm>
          <a:off x="1999845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594BD88B-8689-436D-8050-E2139CB5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7300"/>
              </p:ext>
            </p:extLst>
          </p:nvPr>
        </p:nvGraphicFramePr>
        <p:xfrm>
          <a:off x="2425881" y="4422808"/>
          <a:ext cx="2586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9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B3DABFE-1282-4F37-84E6-47D18466854E}"/>
              </a:ext>
            </a:extLst>
          </p:cNvPr>
          <p:cNvSpPr txBox="1"/>
          <p:nvPr/>
        </p:nvSpPr>
        <p:spPr>
          <a:xfrm>
            <a:off x="3030076" y="4482239"/>
            <a:ext cx="28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   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="" xmlns:a16="http://schemas.microsoft.com/office/drawing/2014/main" id="{E244A4E3-5926-4CCA-9901-E83098A2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70439"/>
              </p:ext>
            </p:extLst>
          </p:nvPr>
        </p:nvGraphicFramePr>
        <p:xfrm>
          <a:off x="3258340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="" xmlns:a16="http://schemas.microsoft.com/office/drawing/2014/main" id="{1910E0FD-2298-4F12-A8E1-BEA106340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80904"/>
              </p:ext>
            </p:extLst>
          </p:nvPr>
        </p:nvGraphicFramePr>
        <p:xfrm>
          <a:off x="3656381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="" xmlns:a16="http://schemas.microsoft.com/office/drawing/2014/main" id="{27EE0329-A4EE-4C2F-AD47-EC3A374A8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9646"/>
              </p:ext>
            </p:extLst>
          </p:nvPr>
        </p:nvGraphicFramePr>
        <p:xfrm>
          <a:off x="4093722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0A413B3D-68A3-40CE-9BD5-2CE862BF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0994"/>
              </p:ext>
            </p:extLst>
          </p:nvPr>
        </p:nvGraphicFramePr>
        <p:xfrm>
          <a:off x="4489282" y="4422808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="" xmlns:a16="http://schemas.microsoft.com/office/drawing/2014/main" id="{01BB9047-3F98-438B-AF45-264A4C740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15590"/>
              </p:ext>
            </p:extLst>
          </p:nvPr>
        </p:nvGraphicFramePr>
        <p:xfrm>
          <a:off x="4909039" y="4422808"/>
          <a:ext cx="31359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9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="" xmlns:a16="http://schemas.microsoft.com/office/drawing/2014/main" id="{C0E573A3-3556-4442-B3A2-D5C857C40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4700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843049" y="4509988"/>
            <a:ext cx="270770" cy="290316"/>
            <a:chOff x="3386668" y="4356499"/>
            <a:chExt cx="373861" cy="400849"/>
          </a:xfrm>
        </p:grpSpPr>
        <p:sp>
          <p:nvSpPr>
            <p:cNvPr id="61" name="타원 60"/>
            <p:cNvSpPr/>
            <p:nvPr/>
          </p:nvSpPr>
          <p:spPr>
            <a:xfrm>
              <a:off x="3388255" y="4385074"/>
              <a:ext cx="372274" cy="37227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ko-KR" altLang="en-US" sz="4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386668" y="4356499"/>
              <a:ext cx="372274" cy="37227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3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1" y="45671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4ECD7628-F2BA-4C88-9A18-D4A435DA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0614"/>
              </p:ext>
            </p:extLst>
          </p:nvPr>
        </p:nvGraphicFramePr>
        <p:xfrm>
          <a:off x="2009845" y="2456888"/>
          <a:ext cx="301523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218E2C82-2F25-4B36-98CC-C3B5C679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45866"/>
              </p:ext>
            </p:extLst>
          </p:nvPr>
        </p:nvGraphicFramePr>
        <p:xfrm>
          <a:off x="2553403" y="245688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5609D0BB-583C-4683-8FFD-BA98DF03EE5B}"/>
              </a:ext>
            </a:extLst>
          </p:cNvPr>
          <p:cNvSpPr/>
          <p:nvPr/>
        </p:nvSpPr>
        <p:spPr>
          <a:xfrm>
            <a:off x="2229368" y="2579219"/>
            <a:ext cx="582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08D03B58-924A-4051-92A9-6C9EBF25B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49047" y="2493383"/>
            <a:ext cx="479795" cy="485946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0A0CEE2B-690B-47E7-89EE-74C9FBAA8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84580"/>
              </p:ext>
            </p:extLst>
          </p:nvPr>
        </p:nvGraphicFramePr>
        <p:xfrm>
          <a:off x="4166503" y="2456888"/>
          <a:ext cx="301523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23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="" xmlns:a16="http://schemas.microsoft.com/office/drawing/2014/main" id="{44D584E7-0605-4A35-8E10-AD90F6A5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98225"/>
              </p:ext>
            </p:extLst>
          </p:nvPr>
        </p:nvGraphicFramePr>
        <p:xfrm>
          <a:off x="4710061" y="2456888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AEB17FF-F3A4-4A15-8EBA-0C7A4CFAA7CD}"/>
              </a:ext>
            </a:extLst>
          </p:cNvPr>
          <p:cNvSpPr/>
          <p:nvPr/>
        </p:nvSpPr>
        <p:spPr>
          <a:xfrm>
            <a:off x="4386026" y="2579219"/>
            <a:ext cx="582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－   </a:t>
            </a:r>
          </a:p>
        </p:txBody>
      </p:sp>
    </p:spTree>
    <p:extLst>
      <p:ext uri="{BB962C8B-B14F-4D97-AF65-F5344CB8AC3E}">
        <p14:creationId xmlns:p14="http://schemas.microsoft.com/office/powerpoint/2010/main" val="384994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81321FE-1053-460C-8A5D-28B768E4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5638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A79E0D9-25A9-4E87-92D2-3D217073DBBF}"/>
              </a:ext>
            </a:extLst>
          </p:cNvPr>
          <p:cNvSpPr/>
          <p:nvPr/>
        </p:nvSpPr>
        <p:spPr>
          <a:xfrm>
            <a:off x="152027" y="147302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76B7EF4A-30E4-47D8-B12F-9E5F918F1626}"/>
              </a:ext>
            </a:extLst>
          </p:cNvPr>
          <p:cNvSpPr/>
          <p:nvPr/>
        </p:nvSpPr>
        <p:spPr>
          <a:xfrm>
            <a:off x="40824" y="14281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554C8A27-59A2-4046-B5B3-44FB230BA8DF}"/>
              </a:ext>
            </a:extLst>
          </p:cNvPr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F943CD0-30D0-4281-B050-DA7B667D2D4F}"/>
              </a:ext>
            </a:extLst>
          </p:cNvPr>
          <p:cNvSpPr/>
          <p:nvPr/>
        </p:nvSpPr>
        <p:spPr>
          <a:xfrm>
            <a:off x="152027" y="181771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C0B18AA9-B501-4214-B158-D1FF81E0DBFF}"/>
              </a:ext>
            </a:extLst>
          </p:cNvPr>
          <p:cNvSpPr/>
          <p:nvPr/>
        </p:nvSpPr>
        <p:spPr>
          <a:xfrm>
            <a:off x="40824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3411DC6-3E7C-49F8-B23D-C934EB86D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1991894"/>
            <a:ext cx="347472" cy="29260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="" xmlns:a16="http://schemas.microsoft.com/office/drawing/2014/main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6538304-D225-4D41-902E-961F6B9BB5E8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D44D2FF-B666-49EA-8D17-E7BD3AF3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16968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5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181321FE-1053-460C-8A5D-28B768E4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5638"/>
          </a:xfrm>
          <a:prstGeom prst="rect">
            <a:avLst/>
          </a:prstGeom>
        </p:spPr>
      </p:pic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A79E0D9-25A9-4E87-92D2-3D217073DBBF}"/>
              </a:ext>
            </a:extLst>
          </p:cNvPr>
          <p:cNvSpPr/>
          <p:nvPr/>
        </p:nvSpPr>
        <p:spPr>
          <a:xfrm>
            <a:off x="152027" y="147302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00FBA86-CD83-4E7B-A03F-BEB2B71D6AE1}"/>
              </a:ext>
            </a:extLst>
          </p:cNvPr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F943CD0-30D0-4281-B050-DA7B667D2D4F}"/>
              </a:ext>
            </a:extLst>
          </p:cNvPr>
          <p:cNvSpPr/>
          <p:nvPr/>
        </p:nvSpPr>
        <p:spPr>
          <a:xfrm>
            <a:off x="152027" y="181771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3411DC6-3E7C-49F8-B23D-C934EB86D3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1991894"/>
            <a:ext cx="347472" cy="29260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="" xmlns:a16="http://schemas.microsoft.com/office/drawing/2014/main" id="{BD4F4119-AB8E-4E1A-825F-C342C587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45D127A-34EF-4F87-AB4A-D0C34EB93D9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7B92C1D9-4558-4471-9251-9DE910DF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6381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501008"/>
            <a:ext cx="6667165" cy="1272808"/>
            <a:chOff x="192745" y="2348880"/>
            <a:chExt cx="6667165" cy="1272808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4843132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941CEAB-C5B1-424A-911D-977AB72C7040}"/>
              </a:ext>
            </a:extLst>
          </p:cNvPr>
          <p:cNvSpPr txBox="1"/>
          <p:nvPr/>
        </p:nvSpPr>
        <p:spPr>
          <a:xfrm>
            <a:off x="499766" y="3971878"/>
            <a:ext cx="257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   ＝   －   ＝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62097F89-F428-448C-ADBB-D24B0C8D6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30148"/>
              </p:ext>
            </p:extLst>
          </p:nvPr>
        </p:nvGraphicFramePr>
        <p:xfrm>
          <a:off x="728030" y="391244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9D2B6BA-E192-4DA8-9FA4-63890998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21260"/>
              </p:ext>
            </p:extLst>
          </p:nvPr>
        </p:nvGraphicFramePr>
        <p:xfrm>
          <a:off x="1126071" y="391244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3D2A1F3F-F814-4403-938C-844948AE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07611"/>
              </p:ext>
            </p:extLst>
          </p:nvPr>
        </p:nvGraphicFramePr>
        <p:xfrm>
          <a:off x="1563412" y="391244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3A9BB135-6F7E-43F5-8E32-752BA7D8C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46261"/>
              </p:ext>
            </p:extLst>
          </p:nvPr>
        </p:nvGraphicFramePr>
        <p:xfrm>
          <a:off x="1958972" y="391244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DEB28085-1DCA-49FE-B8E2-C3BC716F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7564"/>
              </p:ext>
            </p:extLst>
          </p:nvPr>
        </p:nvGraphicFramePr>
        <p:xfrm>
          <a:off x="2404058" y="3910047"/>
          <a:ext cx="230604" cy="51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499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62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7" y="40411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64167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27776</TotalTime>
  <Words>816</Words>
  <Application>Microsoft Office PowerPoint</Application>
  <PresentationFormat>화면 슬라이드 쇼(4:3)</PresentationFormat>
  <Paragraphs>356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4821</cp:revision>
  <dcterms:created xsi:type="dcterms:W3CDTF">2008-07-15T12:19:11Z</dcterms:created>
  <dcterms:modified xsi:type="dcterms:W3CDTF">2022-03-08T08:21:50Z</dcterms:modified>
</cp:coreProperties>
</file>