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7" r:id="rId3"/>
  </p:sldMasterIdLst>
  <p:notesMasterIdLst>
    <p:notesMasterId r:id="rId14"/>
  </p:notesMasterIdLst>
  <p:handoutMasterIdLst>
    <p:handoutMasterId r:id="rId15"/>
  </p:handoutMasterIdLst>
  <p:sldIdLst>
    <p:sldId id="792" r:id="rId4"/>
    <p:sldId id="793" r:id="rId5"/>
    <p:sldId id="922" r:id="rId6"/>
    <p:sldId id="943" r:id="rId7"/>
    <p:sldId id="918" r:id="rId8"/>
    <p:sldId id="937" r:id="rId9"/>
    <p:sldId id="939" r:id="rId10"/>
    <p:sldId id="940" r:id="rId11"/>
    <p:sldId id="944" r:id="rId12"/>
    <p:sldId id="934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3D69B"/>
    <a:srgbClr val="6EBC4C"/>
    <a:srgbClr val="F4F4F4"/>
    <a:srgbClr val="FFFBF5"/>
    <a:srgbClr val="117DE9"/>
    <a:srgbClr val="9D8A80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1" autoAdjust="0"/>
    <p:restoredTop sz="94744" autoAdjust="0"/>
  </p:normalViewPr>
  <p:slideViewPr>
    <p:cSldViewPr>
      <p:cViewPr>
        <p:scale>
          <a:sx n="100" d="100"/>
          <a:sy n="100" d="100"/>
        </p:scale>
        <p:origin x="-1758" y="-558"/>
      </p:cViewPr>
      <p:guideLst>
        <p:guide orient="horz" pos="2092"/>
        <p:guide pos="226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6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jpeg"/><Relationship Id="rId7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.jpe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2523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2321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6506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suhi_0501_05_0006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64~65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9727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6" y="1488346"/>
            <a:ext cx="653744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실과 시간에 집 모형을 꾸몄습니다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슬기는 색종이를 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    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 사용했고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연수는 색종이 를 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   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 사용했습니다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슬기와 연수 중 누가 얼마나 더 많은 색종이를 사용했는지 풀이 과정을 쓰고 답을 구해 보세요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50098619-64EA-4638-96DA-CB25B5DFF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4" y="1956005"/>
            <a:ext cx="347472" cy="292608"/>
          </a:xfrm>
          <a:prstGeom prst="rect">
            <a:avLst/>
          </a:prstGeom>
        </p:spPr>
      </p:pic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409470A5-C6AF-4D11-898E-3E58C3480A39}"/>
              </a:ext>
            </a:extLst>
          </p:cNvPr>
          <p:cNvSpPr/>
          <p:nvPr/>
        </p:nvSpPr>
        <p:spPr>
          <a:xfrm>
            <a:off x="5291397" y="1222138"/>
            <a:ext cx="24225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243945D-4081-43CA-B6A7-B9F716D200DB}"/>
              </a:ext>
            </a:extLst>
          </p:cNvPr>
          <p:cNvSpPr txBox="1"/>
          <p:nvPr/>
        </p:nvSpPr>
        <p:spPr>
          <a:xfrm>
            <a:off x="5289209" y="1213983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88AEA260-8F60-4F8B-8C7F-D2A8BEBB3E64}"/>
              </a:ext>
            </a:extLst>
          </p:cNvPr>
          <p:cNvSpPr/>
          <p:nvPr/>
        </p:nvSpPr>
        <p:spPr>
          <a:xfrm>
            <a:off x="5566376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0829EB99-2CB7-4C36-9668-789510A6E306}"/>
              </a:ext>
            </a:extLst>
          </p:cNvPr>
          <p:cNvSpPr/>
          <p:nvPr/>
        </p:nvSpPr>
        <p:spPr>
          <a:xfrm>
            <a:off x="5843543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548C3E00-EE64-41BD-83B3-D36C11126C81}"/>
              </a:ext>
            </a:extLst>
          </p:cNvPr>
          <p:cNvSpPr/>
          <p:nvPr/>
        </p:nvSpPr>
        <p:spPr>
          <a:xfrm>
            <a:off x="6120711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8A3E7A8-D538-4FA1-BB90-8811FCEFCB93}"/>
              </a:ext>
            </a:extLst>
          </p:cNvPr>
          <p:cNvSpPr txBox="1"/>
          <p:nvPr/>
        </p:nvSpPr>
        <p:spPr>
          <a:xfrm>
            <a:off x="5566376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C9EF6A0-A9CB-4649-A21F-187C6D5F520B}"/>
              </a:ext>
            </a:extLst>
          </p:cNvPr>
          <p:cNvSpPr txBox="1"/>
          <p:nvPr/>
        </p:nvSpPr>
        <p:spPr>
          <a:xfrm>
            <a:off x="5841355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B6F109-3CA0-4FF4-8351-97569507C591}"/>
              </a:ext>
            </a:extLst>
          </p:cNvPr>
          <p:cNvSpPr txBox="1"/>
          <p:nvPr/>
        </p:nvSpPr>
        <p:spPr>
          <a:xfrm>
            <a:off x="6120710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5DB549DB-6030-402F-B7E3-04EFC30C2316}"/>
              </a:ext>
            </a:extLst>
          </p:cNvPr>
          <p:cNvSpPr/>
          <p:nvPr/>
        </p:nvSpPr>
        <p:spPr>
          <a:xfrm>
            <a:off x="6397878" y="1226736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59566AE-32C2-4955-A6AC-2A64CD60B605}"/>
              </a:ext>
            </a:extLst>
          </p:cNvPr>
          <p:cNvSpPr txBox="1"/>
          <p:nvPr/>
        </p:nvSpPr>
        <p:spPr>
          <a:xfrm>
            <a:off x="6397876" y="1220897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03967621-D8E0-43DA-A088-D8DD4F03A06B}"/>
              </a:ext>
            </a:extLst>
          </p:cNvPr>
          <p:cNvSpPr/>
          <p:nvPr/>
        </p:nvSpPr>
        <p:spPr>
          <a:xfrm>
            <a:off x="6668493" y="1224129"/>
            <a:ext cx="242256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5138637-05DE-4271-A65E-D1E98F9A79A0}"/>
              </a:ext>
            </a:extLst>
          </p:cNvPr>
          <p:cNvSpPr txBox="1"/>
          <p:nvPr/>
        </p:nvSpPr>
        <p:spPr>
          <a:xfrm>
            <a:off x="6668492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9593B275-A8E6-4122-98E5-4B0277D79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850CF7FE-EB8C-409F-832F-E9B921BF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91120"/>
              </p:ext>
            </p:extLst>
          </p:nvPr>
        </p:nvGraphicFramePr>
        <p:xfrm>
          <a:off x="5621535" y="1474166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1AE250AA-8B3C-4F00-8C17-2D6671CC7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35371"/>
              </p:ext>
            </p:extLst>
          </p:nvPr>
        </p:nvGraphicFramePr>
        <p:xfrm>
          <a:off x="2707036" y="1870527"/>
          <a:ext cx="208780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89C3E262-890D-49A6-82C2-4F09A467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3032956"/>
            <a:ext cx="602940" cy="38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2354BE6B-91B6-4230-82D4-B6262CD7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1" y="447666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29FC7FC-2FC0-4CF3-ABD1-79F63FF01D42}"/>
              </a:ext>
            </a:extLst>
          </p:cNvPr>
          <p:cNvSpPr/>
          <p:nvPr/>
        </p:nvSpPr>
        <p:spPr bwMode="auto">
          <a:xfrm>
            <a:off x="1099634" y="3016825"/>
            <a:ext cx="5568858" cy="102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C721953-8210-4489-A4D5-DC6FF6CCDEC5}"/>
              </a:ext>
            </a:extLst>
          </p:cNvPr>
          <p:cNvSpPr/>
          <p:nvPr/>
        </p:nvSpPr>
        <p:spPr>
          <a:xfrm>
            <a:off x="1388283" y="3028371"/>
            <a:ext cx="532182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슬기가 색종이를 더 많이 사용했습니다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00749A22-99D4-41BF-8D7B-7BFCD5FDC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65909"/>
              </p:ext>
            </p:extLst>
          </p:nvPr>
        </p:nvGraphicFramePr>
        <p:xfrm>
          <a:off x="1636568" y="3016824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8981DFBF-CB56-42B4-B37D-54521CA92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93" y="3880918"/>
            <a:ext cx="270798" cy="270798"/>
          </a:xfrm>
          <a:prstGeom prst="rect">
            <a:avLst/>
          </a:prstGeom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778658E1-08BD-4F29-B1DF-E3469E95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50" y="3162809"/>
            <a:ext cx="279884" cy="2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160245E6-90BE-45C8-B9D2-91BEA8EED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75029"/>
              </p:ext>
            </p:extLst>
          </p:nvPr>
        </p:nvGraphicFramePr>
        <p:xfrm>
          <a:off x="3051582" y="3393527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FD392609-1181-4595-BD0B-06B0ED5B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8375"/>
              </p:ext>
            </p:extLst>
          </p:nvPr>
        </p:nvGraphicFramePr>
        <p:xfrm>
          <a:off x="3715573" y="3393527"/>
          <a:ext cx="24756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6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9774C198-0084-4B0F-A60A-5FE23843EA68}"/>
              </a:ext>
            </a:extLst>
          </p:cNvPr>
          <p:cNvSpPr/>
          <p:nvPr/>
        </p:nvSpPr>
        <p:spPr bwMode="auto">
          <a:xfrm>
            <a:off x="1099207" y="4349696"/>
            <a:ext cx="643853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51583D2C-8AC3-4136-84FF-D1B328A14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06" y="4184456"/>
            <a:ext cx="270798" cy="270798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7DC6005D-3976-4C63-98E9-675800094AF6}"/>
              </a:ext>
            </a:extLst>
          </p:cNvPr>
          <p:cNvSpPr/>
          <p:nvPr/>
        </p:nvSpPr>
        <p:spPr>
          <a:xfrm>
            <a:off x="1691680" y="4518483"/>
            <a:ext cx="129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kumimoji="0"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E752650-A71A-4002-B0FD-EEDE6DB2A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5718"/>
              </p:ext>
            </p:extLst>
          </p:nvPr>
        </p:nvGraphicFramePr>
        <p:xfrm>
          <a:off x="2310690" y="3016824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C7DFFA6E-5C0C-42BC-B312-84EA1D6302B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527703" y="3561722"/>
            <a:ext cx="292432" cy="252028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CDDD64F-1A79-4837-8FD1-FC0B34055651}"/>
              </a:ext>
            </a:extLst>
          </p:cNvPr>
          <p:cNvSpPr/>
          <p:nvPr/>
        </p:nvSpPr>
        <p:spPr>
          <a:xfrm>
            <a:off x="2796322" y="3498715"/>
            <a:ext cx="3660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2E5447C1-FE21-4DEC-9DF4-867416F3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09820"/>
              </p:ext>
            </p:extLst>
          </p:nvPr>
        </p:nvGraphicFramePr>
        <p:xfrm>
          <a:off x="4331768" y="3393527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770C3B2-89E5-4486-A991-C0A77560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5410"/>
              </p:ext>
            </p:extLst>
          </p:nvPr>
        </p:nvGraphicFramePr>
        <p:xfrm>
          <a:off x="5016333" y="3393527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A1856873-D8AB-426C-A6BA-5B0CCC1EF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32317"/>
              </p:ext>
            </p:extLst>
          </p:nvPr>
        </p:nvGraphicFramePr>
        <p:xfrm>
          <a:off x="5714698" y="3393527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4AFB7003-8028-4C6F-907D-7FEF6A83C852}"/>
              </a:ext>
            </a:extLst>
          </p:cNvPr>
          <p:cNvSpPr/>
          <p:nvPr/>
        </p:nvSpPr>
        <p:spPr bwMode="auto">
          <a:xfrm>
            <a:off x="1889613" y="4349696"/>
            <a:ext cx="643853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576EA364-1819-49D9-A081-553EB0CAE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82042"/>
              </p:ext>
            </p:extLst>
          </p:nvPr>
        </p:nvGraphicFramePr>
        <p:xfrm>
          <a:off x="2072487" y="4345720"/>
          <a:ext cx="3719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1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20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D205C98-204B-447F-A580-9F5B2F891C82}"/>
              </a:ext>
            </a:extLst>
          </p:cNvPr>
          <p:cNvSpPr/>
          <p:nvPr/>
        </p:nvSpPr>
        <p:spPr>
          <a:xfrm>
            <a:off x="1849536" y="445943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A3871301-C88F-4DC0-8E80-441123654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21" y="4184456"/>
            <a:ext cx="270798" cy="270798"/>
          </a:xfrm>
          <a:prstGeom prst="rect">
            <a:avLst/>
          </a:prstGeom>
        </p:spPr>
      </p:pic>
      <p:pic>
        <p:nvPicPr>
          <p:cNvPr id="87" name="Picture 6">
            <a:extLst>
              <a:ext uri="{FF2B5EF4-FFF2-40B4-BE49-F238E27FC236}">
                <a16:creationId xmlns:a16="http://schemas.microsoft.com/office/drawing/2014/main" xmlns="" id="{9C0688AB-4FE7-46F9-8780-520C785C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9D035883-9D26-4205-9C6C-72E3628C2DB5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94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53701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suhi_0501_05_0006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64~65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00339"/>
              </p:ext>
            </p:extLst>
          </p:nvPr>
        </p:nvGraphicFramePr>
        <p:xfrm>
          <a:off x="7012749" y="728700"/>
          <a:ext cx="2086863" cy="3565640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2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약물 클릭 시 색상 칠해짐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C99636E-208C-4628-B9C0-906349E8986F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분수만큼 색칠하고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안에 알맞은 수를 써넣어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－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47C32C7-50D8-435E-AFAB-28CE595765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CE959729-EF2F-4E44-9BAA-682F03B5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86656"/>
              </p:ext>
            </p:extLst>
          </p:nvPr>
        </p:nvGraphicFramePr>
        <p:xfrm>
          <a:off x="5611096" y="1454423"/>
          <a:ext cx="22032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3A0E558C-CBA9-4989-95DA-99F22464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46082"/>
              </p:ext>
            </p:extLst>
          </p:nvPr>
        </p:nvGraphicFramePr>
        <p:xfrm>
          <a:off x="1516267" y="3933056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146A73EC-0CA5-4273-B2B6-C1D1B088F6BA}"/>
              </a:ext>
            </a:extLst>
          </p:cNvPr>
          <p:cNvSpPr/>
          <p:nvPr/>
        </p:nvSpPr>
        <p:spPr>
          <a:xfrm>
            <a:off x="1251774" y="4037994"/>
            <a:ext cx="1375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1A9182CB-F65E-4081-A586-B851A4E57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02858"/>
              </p:ext>
            </p:extLst>
          </p:nvPr>
        </p:nvGraphicFramePr>
        <p:xfrm>
          <a:off x="2215813" y="3940503"/>
          <a:ext cx="29233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7C3336B9-D919-4CE1-8452-2D79950F66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61214" y="3862013"/>
            <a:ext cx="392971" cy="40926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6AF6A83F-EB0F-496C-B9CA-F3E2F54494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17" y="3753367"/>
            <a:ext cx="206137" cy="206137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5E0D8C1-5266-4E0B-B353-5F395E2AE915}"/>
              </a:ext>
            </a:extLst>
          </p:cNvPr>
          <p:cNvSpPr/>
          <p:nvPr/>
        </p:nvSpPr>
        <p:spPr>
          <a:xfrm>
            <a:off x="2191438" y="384021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ADAD650-D7CA-4A40-ADB3-36EE01781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837" y="2508455"/>
            <a:ext cx="5840045" cy="1228245"/>
          </a:xfrm>
          <a:prstGeom prst="rect">
            <a:avLst/>
          </a:prstGeom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4EECA842-5C8E-447F-87AE-282765AA6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42676"/>
              </p:ext>
            </p:extLst>
          </p:nvPr>
        </p:nvGraphicFramePr>
        <p:xfrm>
          <a:off x="4963669" y="3933056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DA0CD5B1-D256-4280-8710-DC48B777FE21}"/>
              </a:ext>
            </a:extLst>
          </p:cNvPr>
          <p:cNvSpPr/>
          <p:nvPr/>
        </p:nvSpPr>
        <p:spPr>
          <a:xfrm>
            <a:off x="4699176" y="4037994"/>
            <a:ext cx="1375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13A11606-F77B-4724-B025-8337C8BA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02858"/>
              </p:ext>
            </p:extLst>
          </p:nvPr>
        </p:nvGraphicFramePr>
        <p:xfrm>
          <a:off x="5663215" y="3940503"/>
          <a:ext cx="29233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3122AA5D-E9FC-49F1-8D15-2CB31778FE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608616" y="3862013"/>
            <a:ext cx="392971" cy="40926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92326546-D759-47B9-A113-84157C433B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19" y="3753367"/>
            <a:ext cx="206137" cy="206137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9D1A2538-17B8-4128-8D6C-B801B1D05FBF}"/>
              </a:ext>
            </a:extLst>
          </p:cNvPr>
          <p:cNvSpPr/>
          <p:nvPr/>
        </p:nvSpPr>
        <p:spPr>
          <a:xfrm>
            <a:off x="5638840" y="384021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D808C067-8B7A-4559-A7EA-C023D163B41D}"/>
              </a:ext>
            </a:extLst>
          </p:cNvPr>
          <p:cNvGrpSpPr/>
          <p:nvPr/>
        </p:nvGrpSpPr>
        <p:grpSpPr>
          <a:xfrm flipV="1">
            <a:off x="2895352" y="5311478"/>
            <a:ext cx="1117171" cy="179599"/>
            <a:chOff x="319554" y="1245924"/>
            <a:chExt cx="2636592" cy="423864"/>
          </a:xfrm>
        </p:grpSpPr>
        <p:pic>
          <p:nvPicPr>
            <p:cNvPr id="92" name="Picture 11">
              <a:extLst>
                <a:ext uri="{FF2B5EF4-FFF2-40B4-BE49-F238E27FC236}">
                  <a16:creationId xmlns:a16="http://schemas.microsoft.com/office/drawing/2014/main" xmlns="" id="{17DEB26F-05AD-48CE-8984-FFD40D0D8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2">
              <a:extLst>
                <a:ext uri="{FF2B5EF4-FFF2-40B4-BE49-F238E27FC236}">
                  <a16:creationId xmlns:a16="http://schemas.microsoft.com/office/drawing/2014/main" xmlns="" id="{86C4D384-580B-4DF6-BB6A-538C48C90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3">
              <a:extLst>
                <a:ext uri="{FF2B5EF4-FFF2-40B4-BE49-F238E27FC236}">
                  <a16:creationId xmlns:a16="http://schemas.microsoft.com/office/drawing/2014/main" xmlns="" id="{526949BE-43A4-4C16-9492-B986CF21E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>
              <a:extLst>
                <a:ext uri="{FF2B5EF4-FFF2-40B4-BE49-F238E27FC236}">
                  <a16:creationId xmlns:a16="http://schemas.microsoft.com/office/drawing/2014/main" xmlns="" id="{D96A8520-AEA5-4494-AE64-1D84F6109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57050826-CAA9-40A2-8233-83C3AC292DF9}"/>
              </a:ext>
            </a:extLst>
          </p:cNvPr>
          <p:cNvSpPr/>
          <p:nvPr/>
        </p:nvSpPr>
        <p:spPr>
          <a:xfrm>
            <a:off x="2551366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30EAF71B-CC88-466E-8F19-38A1AFD3C9B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614935" y="1601093"/>
            <a:ext cx="257982" cy="268676"/>
          </a:xfrm>
          <a:prstGeom prst="rect">
            <a:avLst/>
          </a:prstGeom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E37D9331-85B5-4CF1-9788-005EC8F95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41084"/>
              </p:ext>
            </p:extLst>
          </p:nvPr>
        </p:nvGraphicFramePr>
        <p:xfrm>
          <a:off x="6176681" y="1454423"/>
          <a:ext cx="22032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2361C795-8B3F-4BF2-97E5-F7C3747FA91C}"/>
              </a:ext>
            </a:extLst>
          </p:cNvPr>
          <p:cNvGrpSpPr/>
          <p:nvPr/>
        </p:nvGrpSpPr>
        <p:grpSpPr>
          <a:xfrm>
            <a:off x="5281414" y="1218276"/>
            <a:ext cx="1614852" cy="261610"/>
            <a:chOff x="1052964" y="2463875"/>
            <a:chExt cx="1614852" cy="261610"/>
          </a:xfrm>
        </p:grpSpPr>
        <p:sp>
          <p:nvSpPr>
            <p:cNvPr id="115" name="순서도: 대체 처리 114">
              <a:extLst>
                <a:ext uri="{FF2B5EF4-FFF2-40B4-BE49-F238E27FC236}">
                  <a16:creationId xmlns:a16="http://schemas.microsoft.com/office/drawing/2014/main" xmlns="" id="{3DA371BA-40BD-4797-81EE-0CEF28EDD32A}"/>
                </a:ext>
              </a:extLst>
            </p:cNvPr>
            <p:cNvSpPr/>
            <p:nvPr/>
          </p:nvSpPr>
          <p:spPr>
            <a:xfrm>
              <a:off x="1055143" y="246971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6" name="순서도: 대체 처리 115">
              <a:extLst>
                <a:ext uri="{FF2B5EF4-FFF2-40B4-BE49-F238E27FC236}">
                  <a16:creationId xmlns:a16="http://schemas.microsoft.com/office/drawing/2014/main" xmlns="" id="{6EB5226B-0C82-43FC-B488-E9ED09B68503}"/>
                </a:ext>
              </a:extLst>
            </p:cNvPr>
            <p:cNvSpPr/>
            <p:nvPr/>
          </p:nvSpPr>
          <p:spPr>
            <a:xfrm>
              <a:off x="1328988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7" name="순서도: 대체 처리 116">
              <a:extLst>
                <a:ext uri="{FF2B5EF4-FFF2-40B4-BE49-F238E27FC236}">
                  <a16:creationId xmlns:a16="http://schemas.microsoft.com/office/drawing/2014/main" xmlns="" id="{8AFCA604-676A-4E62-8954-97FF8EF33C88}"/>
                </a:ext>
              </a:extLst>
            </p:cNvPr>
            <p:cNvSpPr/>
            <p:nvPr/>
          </p:nvSpPr>
          <p:spPr>
            <a:xfrm>
              <a:off x="1605012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9" name="순서도: 대체 처리 118">
              <a:extLst>
                <a:ext uri="{FF2B5EF4-FFF2-40B4-BE49-F238E27FC236}">
                  <a16:creationId xmlns:a16="http://schemas.microsoft.com/office/drawing/2014/main" xmlns="" id="{7DFF778D-CE0C-4A73-A555-8B68FB14C5B1}"/>
                </a:ext>
              </a:extLst>
            </p:cNvPr>
            <p:cNvSpPr/>
            <p:nvPr/>
          </p:nvSpPr>
          <p:spPr>
            <a:xfrm>
              <a:off x="1881036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0" name="순서도: 대체 처리 119">
              <a:extLst>
                <a:ext uri="{FF2B5EF4-FFF2-40B4-BE49-F238E27FC236}">
                  <a16:creationId xmlns:a16="http://schemas.microsoft.com/office/drawing/2014/main" xmlns="" id="{D88DFA81-69C5-40BE-8717-2FF6E238BA89}"/>
                </a:ext>
              </a:extLst>
            </p:cNvPr>
            <p:cNvSpPr/>
            <p:nvPr/>
          </p:nvSpPr>
          <p:spPr>
            <a:xfrm>
              <a:off x="2157060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B26D024-3094-479B-8745-A8C30BEF1F6B}"/>
                </a:ext>
              </a:extLst>
            </p:cNvPr>
            <p:cNvSpPr txBox="1"/>
            <p:nvPr/>
          </p:nvSpPr>
          <p:spPr>
            <a:xfrm>
              <a:off x="1052964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375B459-A5A3-42FF-B31C-5F4C14653B27}"/>
                </a:ext>
              </a:extLst>
            </p:cNvPr>
            <p:cNvSpPr txBox="1"/>
            <p:nvPr/>
          </p:nvSpPr>
          <p:spPr>
            <a:xfrm>
              <a:off x="132898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CE95C90D-DE24-427E-8605-F26CF9928142}"/>
                </a:ext>
              </a:extLst>
            </p:cNvPr>
            <p:cNvSpPr txBox="1"/>
            <p:nvPr/>
          </p:nvSpPr>
          <p:spPr>
            <a:xfrm>
              <a:off x="1602833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3BFCC98C-A913-49D5-A6BD-125E085092D0}"/>
                </a:ext>
              </a:extLst>
            </p:cNvPr>
            <p:cNvSpPr txBox="1"/>
            <p:nvPr/>
          </p:nvSpPr>
          <p:spPr>
            <a:xfrm>
              <a:off x="1881035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E1A867C9-EA00-4F9B-8141-AC6AA1A29588}"/>
                </a:ext>
              </a:extLst>
            </p:cNvPr>
            <p:cNvSpPr txBox="1"/>
            <p:nvPr/>
          </p:nvSpPr>
          <p:spPr>
            <a:xfrm>
              <a:off x="215705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순서도: 대체 처리 125">
              <a:extLst>
                <a:ext uri="{FF2B5EF4-FFF2-40B4-BE49-F238E27FC236}">
                  <a16:creationId xmlns:a16="http://schemas.microsoft.com/office/drawing/2014/main" xmlns="" id="{0F48FCB9-0BB0-475A-AD7F-DBF9F4FFF619}"/>
                </a:ext>
              </a:extLst>
            </p:cNvPr>
            <p:cNvSpPr/>
            <p:nvPr/>
          </p:nvSpPr>
          <p:spPr>
            <a:xfrm>
              <a:off x="2426559" y="247203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5DE9951F-3F72-44E6-AD29-E7E3B15E022E}"/>
                </a:ext>
              </a:extLst>
            </p:cNvPr>
            <p:cNvSpPr txBox="1"/>
            <p:nvPr/>
          </p:nvSpPr>
          <p:spPr>
            <a:xfrm>
              <a:off x="242655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94" y="295637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78" y="295637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68BAF281-7C75-4452-8442-68A728F86917}"/>
              </a:ext>
            </a:extLst>
          </p:cNvPr>
          <p:cNvSpPr/>
          <p:nvPr/>
        </p:nvSpPr>
        <p:spPr>
          <a:xfrm>
            <a:off x="2061773" y="28103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68BAF281-7C75-4452-8442-68A728F86917}"/>
              </a:ext>
            </a:extLst>
          </p:cNvPr>
          <p:cNvSpPr/>
          <p:nvPr/>
        </p:nvSpPr>
        <p:spPr>
          <a:xfrm>
            <a:off x="5409169" y="27928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5A640D29-88AA-40D4-9147-055F37247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69782"/>
              </p:ext>
            </p:extLst>
          </p:nvPr>
        </p:nvGraphicFramePr>
        <p:xfrm>
          <a:off x="3269927" y="4172937"/>
          <a:ext cx="2842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64~65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03600"/>
              </p:ext>
            </p:extLst>
          </p:nvPr>
        </p:nvGraphicFramePr>
        <p:xfrm>
          <a:off x="7012749" y="728700"/>
          <a:ext cx="2086863" cy="3687560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2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약물 클릭 시 색상 칠해짐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3A0E558C-CBA9-4989-95DA-99F22464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00088"/>
              </p:ext>
            </p:extLst>
          </p:nvPr>
        </p:nvGraphicFramePr>
        <p:xfrm>
          <a:off x="1940059" y="4172937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146A73EC-0CA5-4273-B2B6-C1D1B088F6BA}"/>
              </a:ext>
            </a:extLst>
          </p:cNvPr>
          <p:cNvSpPr/>
          <p:nvPr/>
        </p:nvSpPr>
        <p:spPr>
          <a:xfrm>
            <a:off x="1675565" y="4277875"/>
            <a:ext cx="3328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＝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1A9182CB-F65E-4081-A586-B851A4E57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52730"/>
              </p:ext>
            </p:extLst>
          </p:nvPr>
        </p:nvGraphicFramePr>
        <p:xfrm>
          <a:off x="2574631" y="4178003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3122AA5D-E9FC-49F1-8D15-2CB31778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213304" y="4076734"/>
            <a:ext cx="392971" cy="40926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92326546-D759-47B9-A113-84157C433B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07" y="3968088"/>
            <a:ext cx="206137" cy="206137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9D1A2538-17B8-4128-8D6C-B801B1D05FBF}"/>
              </a:ext>
            </a:extLst>
          </p:cNvPr>
          <p:cNvSpPr/>
          <p:nvPr/>
        </p:nvSpPr>
        <p:spPr>
          <a:xfrm>
            <a:off x="3243528" y="405493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527D28D9-C913-4608-BA95-5DBA7452ED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822004" y="2952666"/>
            <a:ext cx="409208" cy="3526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D922B4E-C776-4C25-9CC7-C5C40E9A7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184" y="2381084"/>
            <a:ext cx="2387000" cy="1521018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057DDD3B-406E-421B-8113-8B107DE98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95941"/>
              </p:ext>
            </p:extLst>
          </p:nvPr>
        </p:nvGraphicFramePr>
        <p:xfrm>
          <a:off x="3991461" y="4172937"/>
          <a:ext cx="2842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77FB28D2-82A8-4ABD-91BE-CA08521B7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944712" y="4076734"/>
            <a:ext cx="392971" cy="40926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C0D2AF5C-D9E0-46EE-8527-4C080AA60A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15" y="3968088"/>
            <a:ext cx="206137" cy="206137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33D4C3F-367B-4080-B326-E3BD0702360E}"/>
              </a:ext>
            </a:extLst>
          </p:cNvPr>
          <p:cNvSpPr/>
          <p:nvPr/>
        </p:nvSpPr>
        <p:spPr>
          <a:xfrm>
            <a:off x="3974936" y="405493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668F92B6-1830-4257-99AD-C8C1B84CB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523999" y="4307743"/>
            <a:ext cx="392971" cy="40926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C55D4B79-F96C-4CEF-99BA-53AE2B600E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06" y="4601304"/>
            <a:ext cx="206137" cy="20613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E44B604-7E31-4800-8486-DBDDD5E87F43}"/>
              </a:ext>
            </a:extLst>
          </p:cNvPr>
          <p:cNvSpPr/>
          <p:nvPr/>
        </p:nvSpPr>
        <p:spPr>
          <a:xfrm>
            <a:off x="4554223" y="428594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B4FCCD51-B424-4625-85C2-4FB5404D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89045"/>
              </p:ext>
            </p:extLst>
          </p:nvPr>
        </p:nvGraphicFramePr>
        <p:xfrm>
          <a:off x="4945785" y="4172937"/>
          <a:ext cx="2842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B8DAFAF-3405-424A-B8F4-82BB7E50B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899036" y="4076734"/>
            <a:ext cx="392971" cy="409261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C8CAB7CC-E5AD-494E-B4E3-6494DF3A9F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39" y="3968088"/>
            <a:ext cx="206137" cy="20613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BD31D410-DD1C-4B44-98B3-5AD944869226}"/>
              </a:ext>
            </a:extLst>
          </p:cNvPr>
          <p:cNvSpPr/>
          <p:nvPr/>
        </p:nvSpPr>
        <p:spPr>
          <a:xfrm>
            <a:off x="4929260" y="405493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D52534EC-AF06-4252-B6A4-4FBBE67930D4}"/>
              </a:ext>
            </a:extLst>
          </p:cNvPr>
          <p:cNvGrpSpPr/>
          <p:nvPr/>
        </p:nvGrpSpPr>
        <p:grpSpPr>
          <a:xfrm flipV="1">
            <a:off x="2895352" y="5311478"/>
            <a:ext cx="1117171" cy="183634"/>
            <a:chOff x="290979" y="2009759"/>
            <a:chExt cx="2665167" cy="433388"/>
          </a:xfrm>
        </p:grpSpPr>
        <p:pic>
          <p:nvPicPr>
            <p:cNvPr id="74" name="Picture 15">
              <a:extLst>
                <a:ext uri="{FF2B5EF4-FFF2-40B4-BE49-F238E27FC236}">
                  <a16:creationId xmlns:a16="http://schemas.microsoft.com/office/drawing/2014/main" xmlns="" id="{60A60872-CD71-4EE5-8D75-F5630D0C6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>
              <a:extLst>
                <a:ext uri="{FF2B5EF4-FFF2-40B4-BE49-F238E27FC236}">
                  <a16:creationId xmlns:a16="http://schemas.microsoft.com/office/drawing/2014/main" xmlns="" id="{19A14B09-F281-48BB-BD9C-CBA05C797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>
              <a:extLst>
                <a:ext uri="{FF2B5EF4-FFF2-40B4-BE49-F238E27FC236}">
                  <a16:creationId xmlns:a16="http://schemas.microsoft.com/office/drawing/2014/main" xmlns="" id="{362E4E8F-8BF1-4948-9E22-4798B9EFD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6">
              <a:extLst>
                <a:ext uri="{FF2B5EF4-FFF2-40B4-BE49-F238E27FC236}">
                  <a16:creationId xmlns:a16="http://schemas.microsoft.com/office/drawing/2014/main" xmlns="" id="{ACBDC3BE-4575-410B-983C-47995BA04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DDB74D37-8134-4BDE-B714-29BB54DC6A8C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분수만큼 색칠하고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안에 알맞은 수를 써넣어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－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ACCC8EA0-7191-4794-AA68-389A8296DD3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B4C7C7CB-FDBB-4547-AF1B-7C20B1B3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17132"/>
              </p:ext>
            </p:extLst>
          </p:nvPr>
        </p:nvGraphicFramePr>
        <p:xfrm>
          <a:off x="5611096" y="1454423"/>
          <a:ext cx="22032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27ABDAA-789E-4420-B4D0-0F4EDB8D28E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555776" y="1601093"/>
            <a:ext cx="257982" cy="268676"/>
          </a:xfrm>
          <a:prstGeom prst="rect">
            <a:avLst/>
          </a:prstGeom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FF6FD98F-EC42-48DE-99E8-E05CF6570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9167"/>
              </p:ext>
            </p:extLst>
          </p:nvPr>
        </p:nvGraphicFramePr>
        <p:xfrm>
          <a:off x="6176681" y="1454423"/>
          <a:ext cx="22032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DE22D0F-7C49-454A-A3CA-38CB8FCDC56C}"/>
              </a:ext>
            </a:extLst>
          </p:cNvPr>
          <p:cNvGrpSpPr/>
          <p:nvPr/>
        </p:nvGrpSpPr>
        <p:grpSpPr>
          <a:xfrm>
            <a:off x="5281414" y="1218276"/>
            <a:ext cx="1614852" cy="261610"/>
            <a:chOff x="1052964" y="2463875"/>
            <a:chExt cx="1614852" cy="261610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50DE13B4-4BB5-4234-8788-331671B7B5E3}"/>
                </a:ext>
              </a:extLst>
            </p:cNvPr>
            <p:cNvSpPr/>
            <p:nvPr/>
          </p:nvSpPr>
          <p:spPr>
            <a:xfrm>
              <a:off x="1055143" y="246971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62870BA8-0AD5-41C4-AFF4-8C7C264067EC}"/>
                </a:ext>
              </a:extLst>
            </p:cNvPr>
            <p:cNvSpPr/>
            <p:nvPr/>
          </p:nvSpPr>
          <p:spPr>
            <a:xfrm>
              <a:off x="1328988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BFCF89A4-AEBE-4A23-8E3C-82A6E1DDF42F}"/>
                </a:ext>
              </a:extLst>
            </p:cNvPr>
            <p:cNvSpPr/>
            <p:nvPr/>
          </p:nvSpPr>
          <p:spPr>
            <a:xfrm>
              <a:off x="1605012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xmlns="" id="{8F3C8034-9ADE-4EF8-9220-7F95A473A5FD}"/>
                </a:ext>
              </a:extLst>
            </p:cNvPr>
            <p:cNvSpPr/>
            <p:nvPr/>
          </p:nvSpPr>
          <p:spPr>
            <a:xfrm>
              <a:off x="1881036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2DAD7AE0-17CE-447F-9742-0F3666A5A1AD}"/>
                </a:ext>
              </a:extLst>
            </p:cNvPr>
            <p:cNvSpPr/>
            <p:nvPr/>
          </p:nvSpPr>
          <p:spPr>
            <a:xfrm>
              <a:off x="2157060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397A12B6-3A7D-45D8-9546-00B455A3DA1B}"/>
                </a:ext>
              </a:extLst>
            </p:cNvPr>
            <p:cNvSpPr txBox="1"/>
            <p:nvPr/>
          </p:nvSpPr>
          <p:spPr>
            <a:xfrm>
              <a:off x="1052964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FC06D775-791C-4DC2-85E6-36C3056989C1}"/>
                </a:ext>
              </a:extLst>
            </p:cNvPr>
            <p:cNvSpPr txBox="1"/>
            <p:nvPr/>
          </p:nvSpPr>
          <p:spPr>
            <a:xfrm>
              <a:off x="132898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32709499-514F-46C8-B453-C05EEF4DD651}"/>
                </a:ext>
              </a:extLst>
            </p:cNvPr>
            <p:cNvSpPr txBox="1"/>
            <p:nvPr/>
          </p:nvSpPr>
          <p:spPr>
            <a:xfrm>
              <a:off x="1602833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CEEED812-288B-40FF-AB59-416F058B81FE}"/>
                </a:ext>
              </a:extLst>
            </p:cNvPr>
            <p:cNvSpPr txBox="1"/>
            <p:nvPr/>
          </p:nvSpPr>
          <p:spPr>
            <a:xfrm>
              <a:off x="1881035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B43837E3-0E29-43B9-B6A9-0DFBB8E05673}"/>
                </a:ext>
              </a:extLst>
            </p:cNvPr>
            <p:cNvSpPr txBox="1"/>
            <p:nvPr/>
          </p:nvSpPr>
          <p:spPr>
            <a:xfrm>
              <a:off x="215705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순서도: 대체 처리 113">
              <a:extLst>
                <a:ext uri="{FF2B5EF4-FFF2-40B4-BE49-F238E27FC236}">
                  <a16:creationId xmlns:a16="http://schemas.microsoft.com/office/drawing/2014/main" xmlns="" id="{318613F9-478F-417D-84CA-ACBFABCCC7FC}"/>
                </a:ext>
              </a:extLst>
            </p:cNvPr>
            <p:cNvSpPr/>
            <p:nvPr/>
          </p:nvSpPr>
          <p:spPr>
            <a:xfrm>
              <a:off x="2426559" y="247203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1748624-4FE0-45DB-B81F-67D646896913}"/>
                </a:ext>
              </a:extLst>
            </p:cNvPr>
            <p:cNvSpPr txBox="1"/>
            <p:nvPr/>
          </p:nvSpPr>
          <p:spPr>
            <a:xfrm>
              <a:off x="242655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47" y="295637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68BAF281-7C75-4452-8442-68A728F86917}"/>
              </a:ext>
            </a:extLst>
          </p:cNvPr>
          <p:cNvSpPr/>
          <p:nvPr/>
        </p:nvSpPr>
        <p:spPr>
          <a:xfrm>
            <a:off x="3786629" y="28066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1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9D639C2-7BB2-4027-AB59-19D8D82E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750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5400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2F085B4-224E-440E-9AED-C6722B24A25A}"/>
              </a:ext>
            </a:extLst>
          </p:cNvPr>
          <p:cNvSpPr/>
          <p:nvPr/>
        </p:nvSpPr>
        <p:spPr>
          <a:xfrm>
            <a:off x="522655" y="1511917"/>
            <a:ext cx="399607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791310B-E3D3-498F-B1A7-3C732628604B}"/>
              </a:ext>
            </a:extLst>
          </p:cNvPr>
          <p:cNvSpPr/>
          <p:nvPr/>
        </p:nvSpPr>
        <p:spPr>
          <a:xfrm>
            <a:off x="387936" y="13831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xmlns="" id="{D212762F-BB7E-4EC5-994F-A0858F4A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" y="1602196"/>
            <a:ext cx="399607" cy="39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6CFBFEE-74C7-489F-B100-DB2B722B0F15}"/>
              </a:ext>
            </a:extLst>
          </p:cNvPr>
          <p:cNvSpPr/>
          <p:nvPr/>
        </p:nvSpPr>
        <p:spPr bwMode="auto">
          <a:xfrm>
            <a:off x="2692919" y="3320988"/>
            <a:ext cx="3309492" cy="684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2977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같이 계산해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6A224C98-950D-4F2B-A72C-AD5A2054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15432"/>
              </p:ext>
            </p:extLst>
          </p:nvPr>
        </p:nvGraphicFramePr>
        <p:xfrm>
          <a:off x="1636940" y="2329504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AF6A43D-B11A-433C-87A6-6F18293CBA32}"/>
              </a:ext>
            </a:extLst>
          </p:cNvPr>
          <p:cNvSpPr/>
          <p:nvPr/>
        </p:nvSpPr>
        <p:spPr>
          <a:xfrm>
            <a:off x="1408344" y="2451835"/>
            <a:ext cx="426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＝    －    ＝   －   ＝    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5AF3C189-F4B5-4B36-A0F5-CC4860A6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4" y="1595045"/>
            <a:ext cx="427116" cy="27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7202654C-8C07-4991-AA60-87403C54F65B}"/>
              </a:ext>
            </a:extLst>
          </p:cNvPr>
          <p:cNvGrpSpPr/>
          <p:nvPr/>
        </p:nvGrpSpPr>
        <p:grpSpPr>
          <a:xfrm>
            <a:off x="1161049" y="2194661"/>
            <a:ext cx="4942848" cy="863654"/>
            <a:chOff x="2291922" y="2480702"/>
            <a:chExt cx="4942848" cy="863654"/>
          </a:xfrm>
        </p:grpSpPr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xmlns="" id="{6CC68CCB-63D5-4B8E-AE66-1EA0DBF33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922" y="24807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xmlns="" id="{A88F0697-DBF4-48F8-96E4-7618CBA0C7A6}"/>
                </a:ext>
              </a:extLst>
            </p:cNvPr>
            <p:cNvSpPr/>
            <p:nvPr/>
          </p:nvSpPr>
          <p:spPr>
            <a:xfrm>
              <a:off x="2291922" y="2494747"/>
              <a:ext cx="4942848" cy="849609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EDCBFE88-E235-428D-B5CB-009CA62CD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13490"/>
              </p:ext>
            </p:extLst>
          </p:nvPr>
        </p:nvGraphicFramePr>
        <p:xfrm>
          <a:off x="2221415" y="2329504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422D6F6-1EAE-4D5C-BD51-246E05D6F2B9}"/>
              </a:ext>
            </a:extLst>
          </p:cNvPr>
          <p:cNvSpPr/>
          <p:nvPr/>
        </p:nvSpPr>
        <p:spPr>
          <a:xfrm>
            <a:off x="2982276" y="3460155"/>
            <a:ext cx="3020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－   ＝   －   ＝   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F5AC7BB2-CFE5-4925-940F-22E16021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45606"/>
              </p:ext>
            </p:extLst>
          </p:nvPr>
        </p:nvGraphicFramePr>
        <p:xfrm>
          <a:off x="2769570" y="3358797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01BE0869-1086-4195-8279-D3C8617E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43045"/>
              </p:ext>
            </p:extLst>
          </p:nvPr>
        </p:nvGraphicFramePr>
        <p:xfrm>
          <a:off x="3269039" y="3358797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51117B5-618D-488E-A39D-3C7F4064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53023"/>
              </p:ext>
            </p:extLst>
          </p:nvPr>
        </p:nvGraphicFramePr>
        <p:xfrm>
          <a:off x="3828914" y="3358797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4AF674B4-1707-4269-B07F-DD8EAA9004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25105"/>
          </a:xfrm>
          <a:prstGeom prst="rect">
            <a:avLst/>
          </a:prstGeom>
        </p:spPr>
      </p:pic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748EF96D-75A6-426A-A017-7BA29DFB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A1A9C62D-849C-4652-857B-6739C689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BBECCBDF-93D5-425F-B32A-21459BA9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2AC7CCC8-2AFC-441D-AFEC-C8F8C502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D5FA6028-E651-4863-BD80-091FAD455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56415"/>
              </p:ext>
            </p:extLst>
          </p:nvPr>
        </p:nvGraphicFramePr>
        <p:xfrm>
          <a:off x="2823581" y="2329504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E0600862-E770-41C0-86FF-BD8D25C65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94907"/>
              </p:ext>
            </p:extLst>
          </p:nvPr>
        </p:nvGraphicFramePr>
        <p:xfrm>
          <a:off x="3337342" y="2329504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6ED813B1-8C47-4338-AF15-DDA10EDB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8379"/>
              </p:ext>
            </p:extLst>
          </p:nvPr>
        </p:nvGraphicFramePr>
        <p:xfrm>
          <a:off x="3869856" y="2321008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5185232A-348D-4290-B262-A040B83C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63924"/>
              </p:ext>
            </p:extLst>
          </p:nvPr>
        </p:nvGraphicFramePr>
        <p:xfrm>
          <a:off x="4311661" y="2321008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3A1999EA-CF7A-4A30-8F94-3E3E1B4D2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18299"/>
              </p:ext>
            </p:extLst>
          </p:nvPr>
        </p:nvGraphicFramePr>
        <p:xfrm>
          <a:off x="4845785" y="2321008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F8C79AC0-0656-4CCE-AA13-AB48D2DA4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04821"/>
              </p:ext>
            </p:extLst>
          </p:nvPr>
        </p:nvGraphicFramePr>
        <p:xfrm>
          <a:off x="5527847" y="2321008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EAF9108D-8FF5-476D-A44D-BC924B23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7225"/>
              </p:ext>
            </p:extLst>
          </p:nvPr>
        </p:nvGraphicFramePr>
        <p:xfrm>
          <a:off x="1452112" y="3333901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341BB61-B772-4FAE-913B-448ACCFEB6FF}"/>
              </a:ext>
            </a:extLst>
          </p:cNvPr>
          <p:cNvSpPr/>
          <p:nvPr/>
        </p:nvSpPr>
        <p:spPr>
          <a:xfrm>
            <a:off x="1187624" y="3456232"/>
            <a:ext cx="1648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8E470A69-3B5C-428D-A05E-9FE9BD954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64012"/>
              </p:ext>
            </p:extLst>
          </p:nvPr>
        </p:nvGraphicFramePr>
        <p:xfrm>
          <a:off x="2125120" y="3333901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D39C0AE7-9B2B-402A-8055-EFD0B8BC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14938"/>
              </p:ext>
            </p:extLst>
          </p:nvPr>
        </p:nvGraphicFramePr>
        <p:xfrm>
          <a:off x="4314960" y="3358797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471AC3E1-C6A1-458B-8E51-BB9F95936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89986"/>
              </p:ext>
            </p:extLst>
          </p:nvPr>
        </p:nvGraphicFramePr>
        <p:xfrm>
          <a:off x="4858088" y="3358797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B3B4E10-1D61-4AC6-B447-3EB332D08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34434"/>
              </p:ext>
            </p:extLst>
          </p:nvPr>
        </p:nvGraphicFramePr>
        <p:xfrm>
          <a:off x="5556267" y="3358797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25F3840-DBE0-4CD9-881F-5009278428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97" y="3916230"/>
            <a:ext cx="206137" cy="2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1701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 페이지에 넣고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안들어가면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버튼으로 방법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각각 삽입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748EF96D-75A6-426A-A017-7BA29DFB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A1A9C62D-849C-4652-857B-6739C689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BBECCBDF-93D5-425F-B32A-21459BA9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2AC7CCC8-2AFC-441D-AFEC-C8F8C502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BD33327-71A8-4D4D-BBA6-B76C3F0DE0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95C441B-37BB-4259-A291-C3ADDBB055AC}"/>
              </a:ext>
            </a:extLst>
          </p:cNvPr>
          <p:cNvGrpSpPr/>
          <p:nvPr/>
        </p:nvGrpSpPr>
        <p:grpSpPr>
          <a:xfrm>
            <a:off x="5289209" y="1213983"/>
            <a:ext cx="1621540" cy="263733"/>
            <a:chOff x="1052964" y="3307730"/>
            <a:chExt cx="1614852" cy="263733"/>
          </a:xfrm>
        </p:grpSpPr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A750EA93-88B5-42C8-AFEE-4EBBF25DA8F4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E19A63B4-CB23-4E35-BE9D-C940D257EC72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7ECC35DC-0740-4B7D-AC6E-E8E17478395E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4D697ACA-D1E9-4884-BFBD-C99198CA3B27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79B8719E-3D43-4674-974E-6512BD8CB7AE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8905DEF-6320-4CAB-B41C-87487395FD62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A575178-EB0B-4567-A483-D584EDABE519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1"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9CEF567A-0204-4426-B90B-4B10F6CE73BF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DE09B6CA-2D84-4CC2-8177-89CEBA3B61FE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C79DDF79-CA04-4712-8531-DEE7A9D39BA6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05361D31-5B4D-4698-B86A-4443A4C2DB24}"/>
                </a:ext>
              </a:extLst>
            </p:cNvPr>
            <p:cNvSpPr/>
            <p:nvPr/>
          </p:nvSpPr>
          <p:spPr>
            <a:xfrm>
              <a:off x="2426559" y="33158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A11A8E72-FF64-4D83-A977-B084D2057FAC}"/>
                </a:ext>
              </a:extLst>
            </p:cNvPr>
            <p:cNvSpPr txBox="1"/>
            <p:nvPr/>
          </p:nvSpPr>
          <p:spPr>
            <a:xfrm>
              <a:off x="2426558" y="330773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1"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CD19813-0D3D-4BA7-B97B-866D096C3148}"/>
              </a:ext>
            </a:extLst>
          </p:cNvPr>
          <p:cNvSpPr/>
          <p:nvPr/>
        </p:nvSpPr>
        <p:spPr bwMode="auto">
          <a:xfrm>
            <a:off x="2617440" y="2516302"/>
            <a:ext cx="3755920" cy="12515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0D5AA94-0717-42AF-8E99-35E395B8189A}"/>
              </a:ext>
            </a:extLst>
          </p:cNvPr>
          <p:cNvSpPr/>
          <p:nvPr/>
        </p:nvSpPr>
        <p:spPr>
          <a:xfrm>
            <a:off x="518836" y="1546522"/>
            <a:ext cx="5097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두 가지 방법으로 계산해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F3A888-8B49-4590-975E-704E04AF46E4}"/>
              </a:ext>
            </a:extLst>
          </p:cNvPr>
          <p:cNvSpPr/>
          <p:nvPr/>
        </p:nvSpPr>
        <p:spPr>
          <a:xfrm>
            <a:off x="2617440" y="2655470"/>
            <a:ext cx="362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 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46E1270-D939-4B98-9379-CA8C4952F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59931"/>
              </p:ext>
            </p:extLst>
          </p:nvPr>
        </p:nvGraphicFramePr>
        <p:xfrm>
          <a:off x="2909954" y="2554112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D16D054-1B69-4ECC-9573-207D05E71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42" y="3479429"/>
            <a:ext cx="270798" cy="27079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393AE84-75DF-4685-B287-364B690BF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8" y="2066047"/>
            <a:ext cx="767991" cy="35564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6C6F432E-F82D-418D-88F9-1E21AE961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63" y="3827063"/>
            <a:ext cx="847429" cy="402261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C2839E35-1355-45B4-B34E-77E8DBEB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17284"/>
              </p:ext>
            </p:extLst>
          </p:nvPr>
        </p:nvGraphicFramePr>
        <p:xfrm>
          <a:off x="734609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CC009E51-83F5-4F4A-AA15-A08256FE8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14908"/>
              </p:ext>
            </p:extLst>
          </p:nvPr>
        </p:nvGraphicFramePr>
        <p:xfrm>
          <a:off x="1318992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F4B00E3-C240-46A3-A1EE-4946E974B40B}"/>
              </a:ext>
            </a:extLst>
          </p:cNvPr>
          <p:cNvSpPr/>
          <p:nvPr/>
        </p:nvSpPr>
        <p:spPr>
          <a:xfrm>
            <a:off x="1271039" y="2064083"/>
            <a:ext cx="5354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자연수는 자연수끼리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분수는 분수끼리 계산하기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FE466B02-934F-421E-8710-A9FBF4D51E0D}"/>
              </a:ext>
            </a:extLst>
          </p:cNvPr>
          <p:cNvSpPr/>
          <p:nvPr/>
        </p:nvSpPr>
        <p:spPr>
          <a:xfrm>
            <a:off x="1295636" y="2661606"/>
            <a:ext cx="1486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C893F113-BAED-4B21-A0BF-36A95AF0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05130"/>
              </p:ext>
            </p:extLst>
          </p:nvPr>
        </p:nvGraphicFramePr>
        <p:xfrm>
          <a:off x="1511409" y="2569507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835AA612-155B-4F9D-BA5F-8CA3323E2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73891"/>
              </p:ext>
            </p:extLst>
          </p:nvPr>
        </p:nvGraphicFramePr>
        <p:xfrm>
          <a:off x="2117061" y="2569507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0FDF2B6D-0C02-430E-8526-AE30D775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93078"/>
              </p:ext>
            </p:extLst>
          </p:nvPr>
        </p:nvGraphicFramePr>
        <p:xfrm>
          <a:off x="3625011" y="2554112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A032C63F-28CD-4C08-9E89-0EED071DB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28089"/>
              </p:ext>
            </p:extLst>
          </p:nvPr>
        </p:nvGraphicFramePr>
        <p:xfrm>
          <a:off x="5301446" y="2554112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9839D9A3-CC3F-413C-9FAD-B85252F71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02541"/>
              </p:ext>
            </p:extLst>
          </p:nvPr>
        </p:nvGraphicFramePr>
        <p:xfrm>
          <a:off x="5752401" y="2554112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C2DA55D-5D14-427D-9AD1-C2F4EB6DB6FF}"/>
              </a:ext>
            </a:extLst>
          </p:cNvPr>
          <p:cNvSpPr/>
          <p:nvPr/>
        </p:nvSpPr>
        <p:spPr>
          <a:xfrm>
            <a:off x="2559501" y="3180034"/>
            <a:ext cx="15652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8F4C7997-BE67-4671-961C-92CB57491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32610"/>
              </p:ext>
            </p:extLst>
          </p:nvPr>
        </p:nvGraphicFramePr>
        <p:xfrm>
          <a:off x="3267482" y="3083818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3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E1A762C2-8B09-4BC4-8A04-169DD656D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11236"/>
              </p:ext>
            </p:extLst>
          </p:nvPr>
        </p:nvGraphicFramePr>
        <p:xfrm>
          <a:off x="4000707" y="3083818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37635D9F-DD3E-4806-8B95-D21427AC12AF}"/>
              </a:ext>
            </a:extLst>
          </p:cNvPr>
          <p:cNvSpPr/>
          <p:nvPr/>
        </p:nvSpPr>
        <p:spPr>
          <a:xfrm>
            <a:off x="1271040" y="3859992"/>
            <a:ext cx="4345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대분수를 가분수로 나타내어 계산하기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E420B343-BEA3-4C33-8D32-6114ACAE9F11}"/>
              </a:ext>
            </a:extLst>
          </p:cNvPr>
          <p:cNvSpPr/>
          <p:nvPr/>
        </p:nvSpPr>
        <p:spPr bwMode="auto">
          <a:xfrm>
            <a:off x="2683084" y="4333907"/>
            <a:ext cx="3617108" cy="652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0D0B1D0A-98CF-46B3-873F-40FB5876BDA1}"/>
              </a:ext>
            </a:extLst>
          </p:cNvPr>
          <p:cNvSpPr/>
          <p:nvPr/>
        </p:nvSpPr>
        <p:spPr>
          <a:xfrm>
            <a:off x="2646154" y="4458715"/>
            <a:ext cx="362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－   ＝   －   ＝    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166B6A71-752D-47D9-96D2-7E5DAE794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37988"/>
              </p:ext>
            </p:extLst>
          </p:nvPr>
        </p:nvGraphicFramePr>
        <p:xfrm>
          <a:off x="2753166" y="4357357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B3D19ABF-3D22-4D9E-B9F1-A872B557B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06" y="4706374"/>
            <a:ext cx="270798" cy="270798"/>
          </a:xfrm>
          <a:prstGeom prst="rect">
            <a:avLst/>
          </a:prstGeom>
        </p:spPr>
      </p:pic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5559D888-7090-40BF-85BF-898E29BA9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63618"/>
              </p:ext>
            </p:extLst>
          </p:nvPr>
        </p:nvGraphicFramePr>
        <p:xfrm>
          <a:off x="3308497" y="4357357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995942E4-F4FD-4FFA-9897-A626B0D1E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577"/>
              </p:ext>
            </p:extLst>
          </p:nvPr>
        </p:nvGraphicFramePr>
        <p:xfrm>
          <a:off x="3830282" y="4357357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649D49A1-60C2-4D95-B133-593302F59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6829"/>
              </p:ext>
            </p:extLst>
          </p:nvPr>
        </p:nvGraphicFramePr>
        <p:xfrm>
          <a:off x="4352777" y="4357357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DD70438D-889C-485D-B6FE-3B151A7F7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1304"/>
              </p:ext>
            </p:extLst>
          </p:nvPr>
        </p:nvGraphicFramePr>
        <p:xfrm>
          <a:off x="5698987" y="4361263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2623D13-9B1C-478B-A0D7-77CA011FC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83131"/>
              </p:ext>
            </p:extLst>
          </p:nvPr>
        </p:nvGraphicFramePr>
        <p:xfrm>
          <a:off x="4882370" y="4357357"/>
          <a:ext cx="3731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4F5AED49-E0E1-4206-AD46-EBB4E456FA92}"/>
              </a:ext>
            </a:extLst>
          </p:cNvPr>
          <p:cNvSpPr/>
          <p:nvPr/>
        </p:nvSpPr>
        <p:spPr>
          <a:xfrm>
            <a:off x="1381227" y="4474011"/>
            <a:ext cx="1486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BB34CB2F-88AB-4A03-92F3-DFF5E8EC4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85341"/>
              </p:ext>
            </p:extLst>
          </p:nvPr>
        </p:nvGraphicFramePr>
        <p:xfrm>
          <a:off x="1597000" y="4381912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E9D8954-6930-49BE-85BB-9B2910060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68767"/>
              </p:ext>
            </p:extLst>
          </p:nvPr>
        </p:nvGraphicFramePr>
        <p:xfrm>
          <a:off x="2202652" y="4381912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03" name="Picture 6">
            <a:extLst>
              <a:ext uri="{FF2B5EF4-FFF2-40B4-BE49-F238E27FC236}">
                <a16:creationId xmlns:a16="http://schemas.microsoft.com/office/drawing/2014/main" xmlns="" id="{BC65AAF4-5CC0-4B88-848C-2DB0D2C7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3D3C09A2-83D7-446F-80D6-8807A8D3B12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71563" y="2064083"/>
            <a:ext cx="6196930" cy="302110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D3C09A2-83D7-446F-80D6-8807A8D3B12E}"/>
              </a:ext>
            </a:extLst>
          </p:cNvPr>
          <p:cNvSpPr/>
          <p:nvPr/>
        </p:nvSpPr>
        <p:spPr>
          <a:xfrm>
            <a:off x="6477743" y="1978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57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AB7BB10-18BD-41F2-ADE5-17C62D3A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8343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A79E0D9-25A9-4E87-92D2-3D217073DBBF}"/>
              </a:ext>
            </a:extLst>
          </p:cNvPr>
          <p:cNvSpPr/>
          <p:nvPr/>
        </p:nvSpPr>
        <p:spPr>
          <a:xfrm>
            <a:off x="152027" y="165304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76B7EF4A-30E4-47D8-B12F-9E5F918F1626}"/>
              </a:ext>
            </a:extLst>
          </p:cNvPr>
          <p:cNvSpPr/>
          <p:nvPr/>
        </p:nvSpPr>
        <p:spPr>
          <a:xfrm>
            <a:off x="40824" y="16081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00FBA86-CD83-4E7B-A03F-BEB2B71D6AE1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54C8A27-59A2-4046-B5B3-44FB230BA8DF}"/>
              </a:ext>
            </a:extLst>
          </p:cNvPr>
          <p:cNvSpPr/>
          <p:nvPr/>
        </p:nvSpPr>
        <p:spPr>
          <a:xfrm>
            <a:off x="5698647" y="46237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xmlns="" id="{BD4F4119-AB8E-4E1A-825F-C342C587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45D127A-34EF-4F87-AB4A-D0C34EB93D9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6538304-D225-4D41-902E-961F6B9BB5E8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0D44D2FF-B666-49EA-8D17-E7BD3AF3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35642"/>
              </p:ext>
            </p:extLst>
          </p:nvPr>
        </p:nvGraphicFramePr>
        <p:xfrm>
          <a:off x="7012749" y="690525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5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AB7BB10-18BD-41F2-ADE5-17C62D3A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8343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A79E0D9-25A9-4E87-92D2-3D217073DBBF}"/>
              </a:ext>
            </a:extLst>
          </p:cNvPr>
          <p:cNvSpPr/>
          <p:nvPr/>
        </p:nvSpPr>
        <p:spPr>
          <a:xfrm>
            <a:off x="152027" y="165304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00FBA86-CD83-4E7B-A03F-BEB2B71D6AE1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xmlns="" id="{BD4F4119-AB8E-4E1A-825F-C342C587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45D127A-34EF-4F87-AB4A-D0C34EB93D9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F0362ED2-B3B8-48F1-9C24-D532E06C9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9404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92949"/>
            <a:ext cx="6667165" cy="1272808"/>
            <a:chOff x="192745" y="2348880"/>
            <a:chExt cx="6667165" cy="1272808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4E6F5AA-01FB-41CA-BE23-9010B46D99D5}"/>
              </a:ext>
            </a:extLst>
          </p:cNvPr>
          <p:cNvSpPr txBox="1"/>
          <p:nvPr/>
        </p:nvSpPr>
        <p:spPr>
          <a:xfrm>
            <a:off x="591537" y="3987708"/>
            <a:ext cx="325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9BD8577F-507F-48B0-969D-6018CB556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41870"/>
              </p:ext>
            </p:extLst>
          </p:nvPr>
        </p:nvGraphicFramePr>
        <p:xfrm>
          <a:off x="819802" y="3928277"/>
          <a:ext cx="182769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B5D4E4B1-FDED-45BF-9B31-473F551F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65136"/>
              </p:ext>
            </p:extLst>
          </p:nvPr>
        </p:nvGraphicFramePr>
        <p:xfrm>
          <a:off x="1326864" y="3928277"/>
          <a:ext cx="182769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B483D591-86FF-45F1-879A-318504DC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17516"/>
              </p:ext>
            </p:extLst>
          </p:nvPr>
        </p:nvGraphicFramePr>
        <p:xfrm>
          <a:off x="1889177" y="3928277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9823F521-EA0A-4565-A614-BF48E6925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21615"/>
              </p:ext>
            </p:extLst>
          </p:nvPr>
        </p:nvGraphicFramePr>
        <p:xfrm>
          <a:off x="2469369" y="3928277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B0C8C878-E227-4F01-AE46-9E19AF315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82753"/>
              </p:ext>
            </p:extLst>
          </p:nvPr>
        </p:nvGraphicFramePr>
        <p:xfrm>
          <a:off x="3073549" y="3928277"/>
          <a:ext cx="25588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9" y="40569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46821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27811</TotalTime>
  <Words>840</Words>
  <Application>Microsoft Office PowerPoint</Application>
  <PresentationFormat>화면 슬라이드 쇼(4:3)</PresentationFormat>
  <Paragraphs>358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4827</cp:revision>
  <dcterms:created xsi:type="dcterms:W3CDTF">2008-07-15T12:19:11Z</dcterms:created>
  <dcterms:modified xsi:type="dcterms:W3CDTF">2022-03-08T08:22:34Z</dcterms:modified>
</cp:coreProperties>
</file>