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5"/>
  </p:notesMasterIdLst>
  <p:handoutMasterIdLst>
    <p:handoutMasterId r:id="rId16"/>
  </p:handoutMasterIdLst>
  <p:sldIdLst>
    <p:sldId id="792" r:id="rId4"/>
    <p:sldId id="793" r:id="rId5"/>
    <p:sldId id="922" r:id="rId6"/>
    <p:sldId id="943" r:id="rId7"/>
    <p:sldId id="918" r:id="rId8"/>
    <p:sldId id="940" r:id="rId9"/>
    <p:sldId id="946" r:id="rId10"/>
    <p:sldId id="937" r:id="rId11"/>
    <p:sldId id="945" r:id="rId12"/>
    <p:sldId id="948" r:id="rId13"/>
    <p:sldId id="934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6EBC4C"/>
    <a:srgbClr val="F4F4F4"/>
    <a:srgbClr val="FFFBF5"/>
    <a:srgbClr val="117DE9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9" autoAdjust="0"/>
    <p:restoredTop sz="94744" autoAdjust="0"/>
  </p:normalViewPr>
  <p:slideViewPr>
    <p:cSldViewPr>
      <p:cViewPr>
        <p:scale>
          <a:sx n="100" d="100"/>
          <a:sy n="100" d="100"/>
        </p:scale>
        <p:origin x="-1860" y="-558"/>
      </p:cViewPr>
      <p:guideLst>
        <p:guide orient="horz" pos="2092"/>
        <p:guide pos="226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3.jpe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252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05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4109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suhi_0501_05_0007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BD9353-B6E4-4BE0-BD70-32A9BE7F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2461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A79E0D9-25A9-4E87-92D2-3D217073DBBF}"/>
              </a:ext>
            </a:extLst>
          </p:cNvPr>
          <p:cNvSpPr/>
          <p:nvPr/>
        </p:nvSpPr>
        <p:spPr>
          <a:xfrm>
            <a:off x="152027" y="1493681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00FBA86-CD83-4E7B-A03F-BEB2B71D6AE1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xmlns="" id="{BD4F4119-AB8E-4E1A-825F-C342C587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45D127A-34EF-4F87-AB4A-D0C34EB93D9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FE8C5C8-3A42-43EE-B42C-6E26AF0DF566}"/>
              </a:ext>
            </a:extLst>
          </p:cNvPr>
          <p:cNvSpPr/>
          <p:nvPr/>
        </p:nvSpPr>
        <p:spPr>
          <a:xfrm>
            <a:off x="152027" y="180800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2F30D20-E7E4-47E3-9E61-9B761DF5C5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7" y="1912405"/>
            <a:ext cx="343683" cy="2894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D1FA30A-D0D3-42B8-834B-52168F33EC91}"/>
              </a:ext>
            </a:extLst>
          </p:cNvPr>
          <p:cNvSpPr/>
          <p:nvPr/>
        </p:nvSpPr>
        <p:spPr>
          <a:xfrm>
            <a:off x="1813060" y="2477184"/>
            <a:ext cx="3695043" cy="1023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3AF31D9-6B78-4593-8E2B-F8ECA335B501}"/>
              </a:ext>
            </a:extLst>
          </p:cNvPr>
          <p:cNvSpPr/>
          <p:nvPr/>
        </p:nvSpPr>
        <p:spPr>
          <a:xfrm>
            <a:off x="541707" y="1500272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8D2F3D5-4A85-420E-BA89-5423AFF1DA8B}"/>
              </a:ext>
            </a:extLst>
          </p:cNvPr>
          <p:cNvSpPr/>
          <p:nvPr/>
        </p:nvSpPr>
        <p:spPr>
          <a:xfrm>
            <a:off x="2303822" y="2816932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267247A6-A9D1-48A8-86A6-1C608ABEF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327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3" y="1611449"/>
            <a:ext cx="344858" cy="34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91" y="2866138"/>
            <a:ext cx="344858" cy="34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883807"/>
            <a:ext cx="6667165" cy="1910525"/>
            <a:chOff x="192745" y="1711163"/>
            <a:chExt cx="6667165" cy="191052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875356"/>
              <a:ext cx="6667165" cy="15557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7111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90B4410-8A8B-47B5-AA1A-1A465F5CC22D}"/>
              </a:ext>
            </a:extLst>
          </p:cNvPr>
          <p:cNvSpPr txBox="1"/>
          <p:nvPr/>
        </p:nvSpPr>
        <p:spPr>
          <a:xfrm>
            <a:off x="670361" y="3298146"/>
            <a:ext cx="6304569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더해서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 나왔으므로    을 구하기 위해서는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거꾸로 계산하여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5723D62-E9FA-453B-A1EF-BDA82B0B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79458"/>
              </p:ext>
            </p:extLst>
          </p:nvPr>
        </p:nvGraphicFramePr>
        <p:xfrm>
          <a:off x="1315083" y="3210854"/>
          <a:ext cx="182769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886E6E8-BF34-42BC-ABF4-9A0817195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41320"/>
              </p:ext>
            </p:extLst>
          </p:nvPr>
        </p:nvGraphicFramePr>
        <p:xfrm>
          <a:off x="2590650" y="3210854"/>
          <a:ext cx="267146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86C14135-2805-4FE1-AABE-285F3B224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0911"/>
              </p:ext>
            </p:extLst>
          </p:nvPr>
        </p:nvGraphicFramePr>
        <p:xfrm>
          <a:off x="2463888" y="3561453"/>
          <a:ext cx="267146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FF15B7F3-F893-4BC9-B605-6D1580E7A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45124"/>
              </p:ext>
            </p:extLst>
          </p:nvPr>
        </p:nvGraphicFramePr>
        <p:xfrm>
          <a:off x="3057129" y="3561452"/>
          <a:ext cx="182769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D49A28DD-F413-4283-9C36-AE6DD010D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9490"/>
              </p:ext>
            </p:extLst>
          </p:nvPr>
        </p:nvGraphicFramePr>
        <p:xfrm>
          <a:off x="1233638" y="3998499"/>
          <a:ext cx="267146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FF896AEA-C902-4E32-9559-B6CCE7A4A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2309"/>
              </p:ext>
            </p:extLst>
          </p:nvPr>
        </p:nvGraphicFramePr>
        <p:xfrm>
          <a:off x="1826879" y="3998498"/>
          <a:ext cx="182769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BF509DF5-5397-4008-8486-2B3921D94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79520"/>
              </p:ext>
            </p:extLst>
          </p:nvPr>
        </p:nvGraphicFramePr>
        <p:xfrm>
          <a:off x="2333390" y="3998499"/>
          <a:ext cx="267146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41310AF4-1CAE-4B21-9CF2-B863D8A4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47912"/>
              </p:ext>
            </p:extLst>
          </p:nvPr>
        </p:nvGraphicFramePr>
        <p:xfrm>
          <a:off x="2934731" y="4000285"/>
          <a:ext cx="267146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F4B092-9929-49BB-BEF1-8BA7314BB9E9}"/>
              </a:ext>
            </a:extLst>
          </p:cNvPr>
          <p:cNvSpPr/>
          <p:nvPr/>
        </p:nvSpPr>
        <p:spPr>
          <a:xfrm>
            <a:off x="797151" y="4006017"/>
            <a:ext cx="47154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551542B1-C771-4FB8-8D18-2B5CAB9C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73096"/>
              </p:ext>
            </p:extLst>
          </p:nvPr>
        </p:nvGraphicFramePr>
        <p:xfrm>
          <a:off x="3552948" y="3998499"/>
          <a:ext cx="267146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29141D00-3F8A-4A3B-A603-2842F485E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62665"/>
              </p:ext>
            </p:extLst>
          </p:nvPr>
        </p:nvGraphicFramePr>
        <p:xfrm>
          <a:off x="4131154" y="4000285"/>
          <a:ext cx="267146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841D4BA6-37DC-4C83-810B-DBC4C66D1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96784"/>
              </p:ext>
            </p:extLst>
          </p:nvPr>
        </p:nvGraphicFramePr>
        <p:xfrm>
          <a:off x="4749371" y="4000285"/>
          <a:ext cx="267146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0" y="33415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0" y="412623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3" y="3341500"/>
            <a:ext cx="251487" cy="25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58" y="3341500"/>
            <a:ext cx="251487" cy="25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7" y="4120056"/>
            <a:ext cx="251487" cy="25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85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66~67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9727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6" y="1488346"/>
            <a:ext cx="653744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쌀케이크를 만들기 위해 쌀가루를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 넣었다가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컵을 덜어 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준기가 사용한 쌀가루의 양은 얼마인지 풀이 과정을 쓰고 답을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50098619-64EA-4638-96DA-CB25B5DFF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4" y="1956005"/>
            <a:ext cx="347472" cy="292608"/>
          </a:xfrm>
          <a:prstGeom prst="rect">
            <a:avLst/>
          </a:prstGeom>
        </p:spPr>
      </p:pic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409470A5-C6AF-4D11-898E-3E58C3480A39}"/>
              </a:ext>
            </a:extLst>
          </p:cNvPr>
          <p:cNvSpPr/>
          <p:nvPr/>
        </p:nvSpPr>
        <p:spPr>
          <a:xfrm>
            <a:off x="5291397" y="1222138"/>
            <a:ext cx="24225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243945D-4081-43CA-B6A7-B9F716D200DB}"/>
              </a:ext>
            </a:extLst>
          </p:cNvPr>
          <p:cNvSpPr txBox="1"/>
          <p:nvPr/>
        </p:nvSpPr>
        <p:spPr>
          <a:xfrm>
            <a:off x="5289209" y="1213983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8AEA260-8F60-4F8B-8C7F-D2A8BEBB3E64}"/>
              </a:ext>
            </a:extLst>
          </p:cNvPr>
          <p:cNvSpPr/>
          <p:nvPr/>
        </p:nvSpPr>
        <p:spPr>
          <a:xfrm>
            <a:off x="5566376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0829EB99-2CB7-4C36-9668-789510A6E306}"/>
              </a:ext>
            </a:extLst>
          </p:cNvPr>
          <p:cNvSpPr/>
          <p:nvPr/>
        </p:nvSpPr>
        <p:spPr>
          <a:xfrm>
            <a:off x="5843543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548C3E00-EE64-41BD-83B3-D36C11126C81}"/>
              </a:ext>
            </a:extLst>
          </p:cNvPr>
          <p:cNvSpPr/>
          <p:nvPr/>
        </p:nvSpPr>
        <p:spPr>
          <a:xfrm>
            <a:off x="6120711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8A3E7A8-D538-4FA1-BB90-8811FCEFCB93}"/>
              </a:ext>
            </a:extLst>
          </p:cNvPr>
          <p:cNvSpPr txBox="1"/>
          <p:nvPr/>
        </p:nvSpPr>
        <p:spPr>
          <a:xfrm>
            <a:off x="5566376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C9EF6A0-A9CB-4649-A21F-187C6D5F520B}"/>
              </a:ext>
            </a:extLst>
          </p:cNvPr>
          <p:cNvSpPr txBox="1"/>
          <p:nvPr/>
        </p:nvSpPr>
        <p:spPr>
          <a:xfrm>
            <a:off x="5841355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B6F109-3CA0-4FF4-8351-97569507C591}"/>
              </a:ext>
            </a:extLst>
          </p:cNvPr>
          <p:cNvSpPr txBox="1"/>
          <p:nvPr/>
        </p:nvSpPr>
        <p:spPr>
          <a:xfrm>
            <a:off x="6120710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5DB549DB-6030-402F-B7E3-04EFC30C2316}"/>
              </a:ext>
            </a:extLst>
          </p:cNvPr>
          <p:cNvSpPr/>
          <p:nvPr/>
        </p:nvSpPr>
        <p:spPr>
          <a:xfrm>
            <a:off x="6397878" y="1226736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59566AE-32C2-4955-A6AC-2A64CD60B605}"/>
              </a:ext>
            </a:extLst>
          </p:cNvPr>
          <p:cNvSpPr txBox="1"/>
          <p:nvPr/>
        </p:nvSpPr>
        <p:spPr>
          <a:xfrm>
            <a:off x="6397876" y="1220897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03967621-D8E0-43DA-A088-D8DD4F03A06B}"/>
              </a:ext>
            </a:extLst>
          </p:cNvPr>
          <p:cNvSpPr/>
          <p:nvPr/>
        </p:nvSpPr>
        <p:spPr>
          <a:xfrm>
            <a:off x="6668493" y="1224129"/>
            <a:ext cx="242256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5138637-05DE-4271-A65E-D1E98F9A79A0}"/>
              </a:ext>
            </a:extLst>
          </p:cNvPr>
          <p:cNvSpPr txBox="1"/>
          <p:nvPr/>
        </p:nvSpPr>
        <p:spPr>
          <a:xfrm>
            <a:off x="6668492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593B275-A8E6-4122-98E5-4B0277D79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850CF7FE-EB8C-409F-832F-E9B921BF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06290"/>
              </p:ext>
            </p:extLst>
          </p:nvPr>
        </p:nvGraphicFramePr>
        <p:xfrm>
          <a:off x="5053610" y="1474166"/>
          <a:ext cx="20506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89C3E262-890D-49A6-82C2-4F09A467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3032956"/>
            <a:ext cx="602940" cy="38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2354BE6B-91B6-4230-82D4-B6262CD7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1" y="469269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29FC7FC-2FC0-4CF3-ABD1-79F63FF01D42}"/>
              </a:ext>
            </a:extLst>
          </p:cNvPr>
          <p:cNvSpPr/>
          <p:nvPr/>
        </p:nvSpPr>
        <p:spPr bwMode="auto">
          <a:xfrm>
            <a:off x="1099634" y="3016825"/>
            <a:ext cx="5568858" cy="12801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C721953-8210-4489-A4D5-DC6FF6CCDEC5}"/>
              </a:ext>
            </a:extLst>
          </p:cNvPr>
          <p:cNvSpPr/>
          <p:nvPr/>
        </p:nvSpPr>
        <p:spPr>
          <a:xfrm>
            <a:off x="1388283" y="3028371"/>
            <a:ext cx="532182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준기가 사용한 쌀가루의 양을 구하면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8981DFBF-CB56-42B4-B37D-54521CA92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10" y="3847858"/>
            <a:ext cx="270798" cy="270798"/>
          </a:xfrm>
          <a:prstGeom prst="rect">
            <a:avLst/>
          </a:prstGeom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778658E1-08BD-4F29-B1DF-E3469E95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50" y="3162809"/>
            <a:ext cx="279884" cy="2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160245E6-90BE-45C8-B9D2-91BEA8EED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37935"/>
              </p:ext>
            </p:extLst>
          </p:nvPr>
        </p:nvGraphicFramePr>
        <p:xfrm>
          <a:off x="1647239" y="3431627"/>
          <a:ext cx="196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7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FD392609-1181-4595-BD0B-06B0ED5B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52428"/>
              </p:ext>
            </p:extLst>
          </p:nvPr>
        </p:nvGraphicFramePr>
        <p:xfrm>
          <a:off x="2215291" y="3431627"/>
          <a:ext cx="24756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6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DC6005D-3976-4C63-98E9-675800094AF6}"/>
              </a:ext>
            </a:extLst>
          </p:cNvPr>
          <p:cNvSpPr/>
          <p:nvPr/>
        </p:nvSpPr>
        <p:spPr>
          <a:xfrm>
            <a:off x="1619672" y="4712235"/>
            <a:ext cx="476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컵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CDDD64F-1A79-4837-8FD1-FC0B34055651}"/>
              </a:ext>
            </a:extLst>
          </p:cNvPr>
          <p:cNvSpPr/>
          <p:nvPr/>
        </p:nvSpPr>
        <p:spPr>
          <a:xfrm>
            <a:off x="1391978" y="3433214"/>
            <a:ext cx="519624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lain" startAt="5"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2E5447C1-FE21-4DEC-9DF4-867416F3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63992"/>
              </p:ext>
            </p:extLst>
          </p:nvPr>
        </p:nvGraphicFramePr>
        <p:xfrm>
          <a:off x="2838262" y="34316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4AFB7003-8028-4C6F-907D-7FEF6A83C852}"/>
              </a:ext>
            </a:extLst>
          </p:cNvPr>
          <p:cNvSpPr/>
          <p:nvPr/>
        </p:nvSpPr>
        <p:spPr bwMode="auto">
          <a:xfrm>
            <a:off x="1066356" y="4588785"/>
            <a:ext cx="643853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576EA364-1819-49D9-A081-553EB0CAE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67139"/>
              </p:ext>
            </p:extLst>
          </p:nvPr>
        </p:nvGraphicFramePr>
        <p:xfrm>
          <a:off x="1267055" y="4584809"/>
          <a:ext cx="3719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1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D205C98-204B-447F-A580-9F5B2F891C82}"/>
              </a:ext>
            </a:extLst>
          </p:cNvPr>
          <p:cNvSpPr/>
          <p:nvPr/>
        </p:nvSpPr>
        <p:spPr>
          <a:xfrm>
            <a:off x="1044104" y="4698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A3871301-C88F-4DC0-8E80-441123654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64" y="4423545"/>
            <a:ext cx="270798" cy="270798"/>
          </a:xfrm>
          <a:prstGeom prst="rect">
            <a:avLst/>
          </a:prstGeom>
        </p:spPr>
      </p:pic>
      <p:pic>
        <p:nvPicPr>
          <p:cNvPr id="87" name="Picture 6">
            <a:extLst>
              <a:ext uri="{FF2B5EF4-FFF2-40B4-BE49-F238E27FC236}">
                <a16:creationId xmlns:a16="http://schemas.microsoft.com/office/drawing/2014/main" xmlns="" id="{9C0688AB-4FE7-46F9-8780-520C785C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9D035883-9D26-4205-9C6C-72E3628C2DB5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C39D86BB-9421-4CA6-8214-BCFF9EF55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60129"/>
              </p:ext>
            </p:extLst>
          </p:nvPr>
        </p:nvGraphicFramePr>
        <p:xfrm>
          <a:off x="747897" y="1877843"/>
          <a:ext cx="20506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027EFDB7-7500-4068-BA09-43A978E47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2024"/>
              </p:ext>
            </p:extLst>
          </p:nvPr>
        </p:nvGraphicFramePr>
        <p:xfrm>
          <a:off x="3434819" y="34316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8D88A5DA-B785-490F-A3CE-60229A185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77035"/>
              </p:ext>
            </p:extLst>
          </p:nvPr>
        </p:nvGraphicFramePr>
        <p:xfrm>
          <a:off x="4140588" y="34316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5C4DB1F1-1036-4287-999C-D5530E917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45968"/>
              </p:ext>
            </p:extLst>
          </p:nvPr>
        </p:nvGraphicFramePr>
        <p:xfrm>
          <a:off x="4775893" y="34316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13411415-68C0-444B-B64F-EFFB45AC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60383"/>
              </p:ext>
            </p:extLst>
          </p:nvPr>
        </p:nvGraphicFramePr>
        <p:xfrm>
          <a:off x="5481893" y="34316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94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53701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suhi_0501_05_0007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66~67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36114"/>
              </p:ext>
            </p:extLst>
          </p:nvPr>
        </p:nvGraphicFramePr>
        <p:xfrm>
          <a:off x="7012749" y="728700"/>
          <a:ext cx="2086863" cy="341324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2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약물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클릭 시 색칠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C99636E-208C-4628-B9C0-906349E8986F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분수만큼 색칠하고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안에 알맞은 수를 써넣어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－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47C32C7-50D8-435E-AFAB-28CE595765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CE959729-EF2F-4E44-9BAA-682F03B5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95394"/>
              </p:ext>
            </p:extLst>
          </p:nvPr>
        </p:nvGraphicFramePr>
        <p:xfrm>
          <a:off x="5611096" y="1454423"/>
          <a:ext cx="22032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3A0E558C-CBA9-4989-95DA-99F22464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66157"/>
              </p:ext>
            </p:extLst>
          </p:nvPr>
        </p:nvGraphicFramePr>
        <p:xfrm>
          <a:off x="1913105" y="3933056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146A73EC-0CA5-4273-B2B6-C1D1B088F6BA}"/>
              </a:ext>
            </a:extLst>
          </p:cNvPr>
          <p:cNvSpPr/>
          <p:nvPr/>
        </p:nvSpPr>
        <p:spPr>
          <a:xfrm>
            <a:off x="1648612" y="4037994"/>
            <a:ext cx="619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4EECA842-5C8E-447F-87AE-282765AA6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2450"/>
              </p:ext>
            </p:extLst>
          </p:nvPr>
        </p:nvGraphicFramePr>
        <p:xfrm>
          <a:off x="4963669" y="3933056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DA0CD5B1-D256-4280-8710-DC48B777FE21}"/>
              </a:ext>
            </a:extLst>
          </p:cNvPr>
          <p:cNvSpPr/>
          <p:nvPr/>
        </p:nvSpPr>
        <p:spPr>
          <a:xfrm>
            <a:off x="4699176" y="4037994"/>
            <a:ext cx="1375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13A11606-F77B-4724-B025-8337C8BA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52303"/>
              </p:ext>
            </p:extLst>
          </p:nvPr>
        </p:nvGraphicFramePr>
        <p:xfrm>
          <a:off x="5663215" y="3940503"/>
          <a:ext cx="29233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3122AA5D-E9FC-49F1-8D15-2CB31778FE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608616" y="3862013"/>
            <a:ext cx="392971" cy="40926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92326546-D759-47B9-A113-84157C433B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19" y="3753367"/>
            <a:ext cx="206137" cy="206137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9D1A2538-17B8-4128-8D6C-B801B1D05FBF}"/>
              </a:ext>
            </a:extLst>
          </p:cNvPr>
          <p:cNvSpPr/>
          <p:nvPr/>
        </p:nvSpPr>
        <p:spPr>
          <a:xfrm>
            <a:off x="5638840" y="384021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D808C067-8B7A-4559-A7EA-C023D163B41D}"/>
              </a:ext>
            </a:extLst>
          </p:cNvPr>
          <p:cNvGrpSpPr/>
          <p:nvPr/>
        </p:nvGrpSpPr>
        <p:grpSpPr>
          <a:xfrm flipV="1">
            <a:off x="2895352" y="5311478"/>
            <a:ext cx="1117171" cy="179599"/>
            <a:chOff x="319554" y="1245924"/>
            <a:chExt cx="2636592" cy="423864"/>
          </a:xfrm>
        </p:grpSpPr>
        <p:pic>
          <p:nvPicPr>
            <p:cNvPr id="92" name="Picture 11">
              <a:extLst>
                <a:ext uri="{FF2B5EF4-FFF2-40B4-BE49-F238E27FC236}">
                  <a16:creationId xmlns:a16="http://schemas.microsoft.com/office/drawing/2014/main" xmlns="" id="{17DEB26F-05AD-48CE-8984-FFD40D0D8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2">
              <a:extLst>
                <a:ext uri="{FF2B5EF4-FFF2-40B4-BE49-F238E27FC236}">
                  <a16:creationId xmlns:a16="http://schemas.microsoft.com/office/drawing/2014/main" xmlns="" id="{86C4D384-580B-4DF6-BB6A-538C48C90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>
              <a:extLst>
                <a:ext uri="{FF2B5EF4-FFF2-40B4-BE49-F238E27FC236}">
                  <a16:creationId xmlns:a16="http://schemas.microsoft.com/office/drawing/2014/main" xmlns="" id="{526949BE-43A4-4C16-9492-B986CF21E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>
              <a:extLst>
                <a:ext uri="{FF2B5EF4-FFF2-40B4-BE49-F238E27FC236}">
                  <a16:creationId xmlns:a16="http://schemas.microsoft.com/office/drawing/2014/main" xmlns="" id="{D96A8520-AEA5-4494-AE64-1D84F6109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57050826-CAA9-40A2-8233-83C3AC292DF9}"/>
              </a:ext>
            </a:extLst>
          </p:cNvPr>
          <p:cNvSpPr/>
          <p:nvPr/>
        </p:nvSpPr>
        <p:spPr>
          <a:xfrm>
            <a:off x="2551366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30EAF71B-CC88-466E-8F19-38A1AFD3C9B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555776" y="1601093"/>
            <a:ext cx="257982" cy="268676"/>
          </a:xfrm>
          <a:prstGeom prst="rect">
            <a:avLst/>
          </a:prstGeom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E37D9331-85B5-4CF1-9788-005EC8F95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93083"/>
              </p:ext>
            </p:extLst>
          </p:nvPr>
        </p:nvGraphicFramePr>
        <p:xfrm>
          <a:off x="6176681" y="1454423"/>
          <a:ext cx="22032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2361C795-8B3F-4BF2-97E5-F7C3747FA91C}"/>
              </a:ext>
            </a:extLst>
          </p:cNvPr>
          <p:cNvGrpSpPr/>
          <p:nvPr/>
        </p:nvGrpSpPr>
        <p:grpSpPr>
          <a:xfrm>
            <a:off x="5281414" y="1218276"/>
            <a:ext cx="1614852" cy="261610"/>
            <a:chOff x="1052964" y="2463875"/>
            <a:chExt cx="1614852" cy="261610"/>
          </a:xfrm>
        </p:grpSpPr>
        <p:sp>
          <p:nvSpPr>
            <p:cNvPr id="115" name="순서도: 대체 처리 114">
              <a:extLst>
                <a:ext uri="{FF2B5EF4-FFF2-40B4-BE49-F238E27FC236}">
                  <a16:creationId xmlns:a16="http://schemas.microsoft.com/office/drawing/2014/main" xmlns="" id="{3DA371BA-40BD-4797-81EE-0CEF28EDD32A}"/>
                </a:ext>
              </a:extLst>
            </p:cNvPr>
            <p:cNvSpPr/>
            <p:nvPr/>
          </p:nvSpPr>
          <p:spPr>
            <a:xfrm>
              <a:off x="1055143" y="246971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:a16="http://schemas.microsoft.com/office/drawing/2014/main" xmlns="" id="{6EB5226B-0C82-43FC-B488-E9ED09B68503}"/>
                </a:ext>
              </a:extLst>
            </p:cNvPr>
            <p:cNvSpPr/>
            <p:nvPr/>
          </p:nvSpPr>
          <p:spPr>
            <a:xfrm>
              <a:off x="1328988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7" name="순서도: 대체 처리 116">
              <a:extLst>
                <a:ext uri="{FF2B5EF4-FFF2-40B4-BE49-F238E27FC236}">
                  <a16:creationId xmlns:a16="http://schemas.microsoft.com/office/drawing/2014/main" xmlns="" id="{8AFCA604-676A-4E62-8954-97FF8EF33C88}"/>
                </a:ext>
              </a:extLst>
            </p:cNvPr>
            <p:cNvSpPr/>
            <p:nvPr/>
          </p:nvSpPr>
          <p:spPr>
            <a:xfrm>
              <a:off x="1605012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9" name="순서도: 대체 처리 118">
              <a:extLst>
                <a:ext uri="{FF2B5EF4-FFF2-40B4-BE49-F238E27FC236}">
                  <a16:creationId xmlns:a16="http://schemas.microsoft.com/office/drawing/2014/main" xmlns="" id="{7DFF778D-CE0C-4A73-A555-8B68FB14C5B1}"/>
                </a:ext>
              </a:extLst>
            </p:cNvPr>
            <p:cNvSpPr/>
            <p:nvPr/>
          </p:nvSpPr>
          <p:spPr>
            <a:xfrm>
              <a:off x="1881036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0" name="순서도: 대체 처리 119">
              <a:extLst>
                <a:ext uri="{FF2B5EF4-FFF2-40B4-BE49-F238E27FC236}">
                  <a16:creationId xmlns:a16="http://schemas.microsoft.com/office/drawing/2014/main" xmlns="" id="{D88DFA81-69C5-40BE-8717-2FF6E238BA89}"/>
                </a:ext>
              </a:extLst>
            </p:cNvPr>
            <p:cNvSpPr/>
            <p:nvPr/>
          </p:nvSpPr>
          <p:spPr>
            <a:xfrm>
              <a:off x="2157060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B26D024-3094-479B-8745-A8C30BEF1F6B}"/>
                </a:ext>
              </a:extLst>
            </p:cNvPr>
            <p:cNvSpPr txBox="1"/>
            <p:nvPr/>
          </p:nvSpPr>
          <p:spPr>
            <a:xfrm>
              <a:off x="1052964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375B459-A5A3-42FF-B31C-5F4C14653B27}"/>
                </a:ext>
              </a:extLst>
            </p:cNvPr>
            <p:cNvSpPr txBox="1"/>
            <p:nvPr/>
          </p:nvSpPr>
          <p:spPr>
            <a:xfrm>
              <a:off x="132898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CE95C90D-DE24-427E-8605-F26CF9928142}"/>
                </a:ext>
              </a:extLst>
            </p:cNvPr>
            <p:cNvSpPr txBox="1"/>
            <p:nvPr/>
          </p:nvSpPr>
          <p:spPr>
            <a:xfrm>
              <a:off x="1602833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3BFCC98C-A913-49D5-A6BD-125E085092D0}"/>
                </a:ext>
              </a:extLst>
            </p:cNvPr>
            <p:cNvSpPr txBox="1"/>
            <p:nvPr/>
          </p:nvSpPr>
          <p:spPr>
            <a:xfrm>
              <a:off x="1881035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1A867C9-EA00-4F9B-8141-AC6AA1A29588}"/>
                </a:ext>
              </a:extLst>
            </p:cNvPr>
            <p:cNvSpPr txBox="1"/>
            <p:nvPr/>
          </p:nvSpPr>
          <p:spPr>
            <a:xfrm>
              <a:off x="215705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순서도: 대체 처리 125">
              <a:extLst>
                <a:ext uri="{FF2B5EF4-FFF2-40B4-BE49-F238E27FC236}">
                  <a16:creationId xmlns:a16="http://schemas.microsoft.com/office/drawing/2014/main" xmlns="" id="{0F48FCB9-0BB0-475A-AD7F-DBF9F4FFF619}"/>
                </a:ext>
              </a:extLst>
            </p:cNvPr>
            <p:cNvSpPr/>
            <p:nvPr/>
          </p:nvSpPr>
          <p:spPr>
            <a:xfrm>
              <a:off x="2426559" y="247203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5DE9951F-3F72-44E6-AD29-E7E3B15E022E}"/>
                </a:ext>
              </a:extLst>
            </p:cNvPr>
            <p:cNvSpPr txBox="1"/>
            <p:nvPr/>
          </p:nvSpPr>
          <p:spPr>
            <a:xfrm>
              <a:off x="242655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A2987E-3C30-43A6-B645-E7C3D06D31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837" y="2508455"/>
            <a:ext cx="5840045" cy="1241957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89" y="296322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66" y="298750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8BAF281-7C75-4452-8442-68A728F86917}"/>
              </a:ext>
            </a:extLst>
          </p:cNvPr>
          <p:cNvSpPr/>
          <p:nvPr/>
        </p:nvSpPr>
        <p:spPr>
          <a:xfrm>
            <a:off x="2029737" y="2798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68BAF281-7C75-4452-8442-68A728F86917}"/>
              </a:ext>
            </a:extLst>
          </p:cNvPr>
          <p:cNvSpPr/>
          <p:nvPr/>
        </p:nvSpPr>
        <p:spPr>
          <a:xfrm>
            <a:off x="5409169" y="2798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5A640D29-88AA-40D4-9147-055F37247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38016"/>
              </p:ext>
            </p:extLst>
          </p:nvPr>
        </p:nvGraphicFramePr>
        <p:xfrm>
          <a:off x="2420381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66~67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54698"/>
              </p:ext>
            </p:extLst>
          </p:nvPr>
        </p:nvGraphicFramePr>
        <p:xfrm>
          <a:off x="7012749" y="728700"/>
          <a:ext cx="2086863" cy="353516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2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약물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클릭 시 색칠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3A0E558C-CBA9-4989-95DA-99F22464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72142"/>
              </p:ext>
            </p:extLst>
          </p:nvPr>
        </p:nvGraphicFramePr>
        <p:xfrm>
          <a:off x="1090513" y="4172937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146A73EC-0CA5-4273-B2B6-C1D1B088F6BA}"/>
              </a:ext>
            </a:extLst>
          </p:cNvPr>
          <p:cNvSpPr/>
          <p:nvPr/>
        </p:nvSpPr>
        <p:spPr>
          <a:xfrm>
            <a:off x="826019" y="4277875"/>
            <a:ext cx="5236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1A9182CB-F65E-4081-A586-B851A4E57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91305"/>
              </p:ext>
            </p:extLst>
          </p:nvPr>
        </p:nvGraphicFramePr>
        <p:xfrm>
          <a:off x="1725085" y="4178003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3122AA5D-E9FC-49F1-8D15-2CB31778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363758" y="4076734"/>
            <a:ext cx="392971" cy="40926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92326546-D759-47B9-A113-84157C433B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61" y="3968088"/>
            <a:ext cx="206137" cy="206137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9D1A2538-17B8-4128-8D6C-B801B1D05FBF}"/>
              </a:ext>
            </a:extLst>
          </p:cNvPr>
          <p:cNvSpPr/>
          <p:nvPr/>
        </p:nvSpPr>
        <p:spPr>
          <a:xfrm>
            <a:off x="2393982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527D28D9-C913-4608-BA95-5DBA7452ED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88416" y="2952666"/>
            <a:ext cx="409208" cy="352670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057DDD3B-406E-421B-8113-8B107DE98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5121"/>
              </p:ext>
            </p:extLst>
          </p:nvPr>
        </p:nvGraphicFramePr>
        <p:xfrm>
          <a:off x="3141915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77FB28D2-82A8-4ABD-91BE-CA08521B7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95166" y="4076734"/>
            <a:ext cx="392971" cy="4092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0D2AF5C-D9E0-46EE-8527-4C080AA60A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69" y="3968088"/>
            <a:ext cx="206137" cy="206137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33D4C3F-367B-4080-B326-E3BD0702360E}"/>
              </a:ext>
            </a:extLst>
          </p:cNvPr>
          <p:cNvSpPr/>
          <p:nvPr/>
        </p:nvSpPr>
        <p:spPr>
          <a:xfrm>
            <a:off x="3125390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D52534EC-AF06-4252-B6A4-4FBBE67930D4}"/>
              </a:ext>
            </a:extLst>
          </p:cNvPr>
          <p:cNvGrpSpPr/>
          <p:nvPr/>
        </p:nvGrpSpPr>
        <p:grpSpPr>
          <a:xfrm flipV="1">
            <a:off x="2895352" y="5311478"/>
            <a:ext cx="1117171" cy="183634"/>
            <a:chOff x="290979" y="2009759"/>
            <a:chExt cx="2665167" cy="433388"/>
          </a:xfrm>
        </p:grpSpPr>
        <p:pic>
          <p:nvPicPr>
            <p:cNvPr id="74" name="Picture 15">
              <a:extLst>
                <a:ext uri="{FF2B5EF4-FFF2-40B4-BE49-F238E27FC236}">
                  <a16:creationId xmlns:a16="http://schemas.microsoft.com/office/drawing/2014/main" xmlns="" id="{60A60872-CD71-4EE5-8D75-F5630D0C6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>
              <a:extLst>
                <a:ext uri="{FF2B5EF4-FFF2-40B4-BE49-F238E27FC236}">
                  <a16:creationId xmlns:a16="http://schemas.microsoft.com/office/drawing/2014/main" xmlns="" id="{19A14B09-F281-48BB-BD9C-CBA05C797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:a16="http://schemas.microsoft.com/office/drawing/2014/main" xmlns="" id="{362E4E8F-8BF1-4948-9E22-4798B9EFD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6">
              <a:extLst>
                <a:ext uri="{FF2B5EF4-FFF2-40B4-BE49-F238E27FC236}">
                  <a16:creationId xmlns:a16="http://schemas.microsoft.com/office/drawing/2014/main" xmlns="" id="{ACBDC3BE-4575-410B-983C-47995BA04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DDB74D37-8134-4BDE-B714-29BB54DC6A8C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분수만큼 색칠하고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안에 알맞은 수를 써넣어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－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ACCC8EA0-7191-4794-AA68-389A8296DD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DE22D0F-7C49-454A-A3CA-38CB8FCDC56C}"/>
              </a:ext>
            </a:extLst>
          </p:cNvPr>
          <p:cNvGrpSpPr/>
          <p:nvPr/>
        </p:nvGrpSpPr>
        <p:grpSpPr>
          <a:xfrm>
            <a:off x="5281414" y="1218276"/>
            <a:ext cx="1614852" cy="261610"/>
            <a:chOff x="1052964" y="2463875"/>
            <a:chExt cx="1614852" cy="261610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50DE13B4-4BB5-4234-8788-331671B7B5E3}"/>
                </a:ext>
              </a:extLst>
            </p:cNvPr>
            <p:cNvSpPr/>
            <p:nvPr/>
          </p:nvSpPr>
          <p:spPr>
            <a:xfrm>
              <a:off x="1055143" y="246971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62870BA8-0AD5-41C4-AFF4-8C7C264067EC}"/>
                </a:ext>
              </a:extLst>
            </p:cNvPr>
            <p:cNvSpPr/>
            <p:nvPr/>
          </p:nvSpPr>
          <p:spPr>
            <a:xfrm>
              <a:off x="1328988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BFCF89A4-AEBE-4A23-8E3C-82A6E1DDF42F}"/>
                </a:ext>
              </a:extLst>
            </p:cNvPr>
            <p:cNvSpPr/>
            <p:nvPr/>
          </p:nvSpPr>
          <p:spPr>
            <a:xfrm>
              <a:off x="1605012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F3C8034-9ADE-4EF8-9220-7F95A473A5FD}"/>
                </a:ext>
              </a:extLst>
            </p:cNvPr>
            <p:cNvSpPr/>
            <p:nvPr/>
          </p:nvSpPr>
          <p:spPr>
            <a:xfrm>
              <a:off x="1881036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2DAD7AE0-17CE-447F-9742-0F3666A5A1AD}"/>
                </a:ext>
              </a:extLst>
            </p:cNvPr>
            <p:cNvSpPr/>
            <p:nvPr/>
          </p:nvSpPr>
          <p:spPr>
            <a:xfrm>
              <a:off x="2157060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397A12B6-3A7D-45D8-9546-00B455A3DA1B}"/>
                </a:ext>
              </a:extLst>
            </p:cNvPr>
            <p:cNvSpPr txBox="1"/>
            <p:nvPr/>
          </p:nvSpPr>
          <p:spPr>
            <a:xfrm>
              <a:off x="1052964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FC06D775-791C-4DC2-85E6-36C3056989C1}"/>
                </a:ext>
              </a:extLst>
            </p:cNvPr>
            <p:cNvSpPr txBox="1"/>
            <p:nvPr/>
          </p:nvSpPr>
          <p:spPr>
            <a:xfrm>
              <a:off x="132898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32709499-514F-46C8-B453-C05EEF4DD651}"/>
                </a:ext>
              </a:extLst>
            </p:cNvPr>
            <p:cNvSpPr txBox="1"/>
            <p:nvPr/>
          </p:nvSpPr>
          <p:spPr>
            <a:xfrm>
              <a:off x="1602833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CEEED812-288B-40FF-AB59-416F058B81FE}"/>
                </a:ext>
              </a:extLst>
            </p:cNvPr>
            <p:cNvSpPr txBox="1"/>
            <p:nvPr/>
          </p:nvSpPr>
          <p:spPr>
            <a:xfrm>
              <a:off x="1881035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B43837E3-0E29-43B9-B6A9-0DFBB8E05673}"/>
                </a:ext>
              </a:extLst>
            </p:cNvPr>
            <p:cNvSpPr txBox="1"/>
            <p:nvPr/>
          </p:nvSpPr>
          <p:spPr>
            <a:xfrm>
              <a:off x="215705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순서도: 대체 처리 113">
              <a:extLst>
                <a:ext uri="{FF2B5EF4-FFF2-40B4-BE49-F238E27FC236}">
                  <a16:creationId xmlns:a16="http://schemas.microsoft.com/office/drawing/2014/main" xmlns="" id="{318613F9-478F-417D-84CA-ACBFABCCC7FC}"/>
                </a:ext>
              </a:extLst>
            </p:cNvPr>
            <p:cNvSpPr/>
            <p:nvPr/>
          </p:nvSpPr>
          <p:spPr>
            <a:xfrm>
              <a:off x="2426559" y="247203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1748624-4FE0-45DB-B81F-67D646896913}"/>
                </a:ext>
              </a:extLst>
            </p:cNvPr>
            <p:cNvSpPr txBox="1"/>
            <p:nvPr/>
          </p:nvSpPr>
          <p:spPr>
            <a:xfrm>
              <a:off x="242655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C17E89BA-8210-4E48-84C4-B90ECA9C8A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2235" y="2518200"/>
            <a:ext cx="882206" cy="1232212"/>
          </a:xfrm>
          <a:prstGeom prst="rect">
            <a:avLst/>
          </a:prstGeom>
        </p:spPr>
      </p:pic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61A400F3-21D1-41FE-BA84-AE356EAA3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59378"/>
              </p:ext>
            </p:extLst>
          </p:nvPr>
        </p:nvGraphicFramePr>
        <p:xfrm>
          <a:off x="5611096" y="1454423"/>
          <a:ext cx="22032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FC63A3F9-1151-4BD5-816A-9448DAB5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90902"/>
              </p:ext>
            </p:extLst>
          </p:nvPr>
        </p:nvGraphicFramePr>
        <p:xfrm>
          <a:off x="6176681" y="1454423"/>
          <a:ext cx="22032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3FE7297A-35DE-4CD8-90B7-11EC1B6E0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77789"/>
              </p:ext>
            </p:extLst>
          </p:nvPr>
        </p:nvGraphicFramePr>
        <p:xfrm>
          <a:off x="3913190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F956D0C1-354D-4611-826B-251586C72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856567" y="4076734"/>
            <a:ext cx="392971" cy="409261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07F1B392-915A-4563-AF77-201F44B6D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70" y="3968088"/>
            <a:ext cx="206137" cy="206137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C6CA2615-470D-48AD-B52D-ED4EC0EB70F6}"/>
              </a:ext>
            </a:extLst>
          </p:cNvPr>
          <p:cNvSpPr/>
          <p:nvPr/>
        </p:nvSpPr>
        <p:spPr>
          <a:xfrm>
            <a:off x="3886791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DFEFB1EA-FBA6-4967-8D9E-4523FF174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18207"/>
              </p:ext>
            </p:extLst>
          </p:nvPr>
        </p:nvGraphicFramePr>
        <p:xfrm>
          <a:off x="4658305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C1EBE1B4-5C96-44A2-B982-B2580768D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601682" y="4076734"/>
            <a:ext cx="392971" cy="409261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A0A447CC-D11B-4EB7-89A5-91AA3202DA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85" y="3968088"/>
            <a:ext cx="206137" cy="206137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B51D0CF-563E-4A19-AC65-44B8ECDC81B4}"/>
              </a:ext>
            </a:extLst>
          </p:cNvPr>
          <p:cNvSpPr/>
          <p:nvPr/>
        </p:nvSpPr>
        <p:spPr>
          <a:xfrm>
            <a:off x="4631906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380AA0CA-B503-4BEE-97F3-619E12825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41929"/>
              </p:ext>
            </p:extLst>
          </p:nvPr>
        </p:nvGraphicFramePr>
        <p:xfrm>
          <a:off x="5261328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B2D716C5-0D88-4B38-86B4-9E6C68427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204705" y="4076734"/>
            <a:ext cx="392971" cy="409261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123176B8-8185-4BD8-8010-BB4A83FC5B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08" y="3968088"/>
            <a:ext cx="206137" cy="206137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A33650C8-0687-44F1-90F0-54496801032D}"/>
              </a:ext>
            </a:extLst>
          </p:cNvPr>
          <p:cNvSpPr/>
          <p:nvPr/>
        </p:nvSpPr>
        <p:spPr>
          <a:xfrm>
            <a:off x="5234929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E1F0802D-891B-46F4-B7D0-903E9FC4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57396"/>
              </p:ext>
            </p:extLst>
          </p:nvPr>
        </p:nvGraphicFramePr>
        <p:xfrm>
          <a:off x="5838981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5DB0EF1B-0A07-411D-8514-2D2126328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782358" y="4076734"/>
            <a:ext cx="392971" cy="409261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8048D0DC-9E5D-4930-844D-815B60DE97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61" y="3968088"/>
            <a:ext cx="206137" cy="206137"/>
          </a:xfrm>
          <a:prstGeom prst="rect">
            <a:avLst/>
          </a:prstGeom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3392425F-8D18-4873-8E24-A4D3391563D3}"/>
              </a:ext>
            </a:extLst>
          </p:cNvPr>
          <p:cNvSpPr/>
          <p:nvPr/>
        </p:nvSpPr>
        <p:spPr>
          <a:xfrm>
            <a:off x="5812582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5DF16A17-7BB1-4739-B541-A254A41F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782358" y="4528283"/>
            <a:ext cx="392971" cy="40926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xmlns="" id="{53F22530-BF6A-44C1-9A7E-7314A757D8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61" y="4419637"/>
            <a:ext cx="206137" cy="206137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3B689A74-1560-44B2-B6FE-9639D91D9727}"/>
              </a:ext>
            </a:extLst>
          </p:cNvPr>
          <p:cNvSpPr/>
          <p:nvPr/>
        </p:nvSpPr>
        <p:spPr>
          <a:xfrm>
            <a:off x="5812582" y="450648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30EAF71B-CC88-466E-8F19-38A1AFD3C9B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555776" y="1601093"/>
            <a:ext cx="257982" cy="268676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555" y="296322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68BAF281-7C75-4452-8442-68A728F86917}"/>
              </a:ext>
            </a:extLst>
          </p:cNvPr>
          <p:cNvSpPr/>
          <p:nvPr/>
        </p:nvSpPr>
        <p:spPr>
          <a:xfrm>
            <a:off x="3634303" y="2798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C6AA8A2-42AC-4165-8BB0-59B36608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4" y="793682"/>
            <a:ext cx="6906719" cy="433889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5400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2F085B4-224E-440E-9AED-C6722B24A25A}"/>
              </a:ext>
            </a:extLst>
          </p:cNvPr>
          <p:cNvSpPr/>
          <p:nvPr/>
        </p:nvSpPr>
        <p:spPr>
          <a:xfrm>
            <a:off x="522655" y="1511917"/>
            <a:ext cx="399607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91310B-E3D3-498F-B1A7-3C732628604B}"/>
              </a:ext>
            </a:extLst>
          </p:cNvPr>
          <p:cNvSpPr/>
          <p:nvPr/>
        </p:nvSpPr>
        <p:spPr>
          <a:xfrm>
            <a:off x="387936" y="13831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xmlns="" id="{D212762F-BB7E-4EC5-994F-A0858F4A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" y="1602196"/>
            <a:ext cx="399607" cy="39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E3D3D40-3E6F-4739-A9E9-2AB8DD3B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2875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A79E0D9-25A9-4E87-92D2-3D217073DBBF}"/>
              </a:ext>
            </a:extLst>
          </p:cNvPr>
          <p:cNvSpPr/>
          <p:nvPr/>
        </p:nvSpPr>
        <p:spPr>
          <a:xfrm>
            <a:off x="152027" y="1493681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76B7EF4A-30E4-47D8-B12F-9E5F918F1626}"/>
              </a:ext>
            </a:extLst>
          </p:cNvPr>
          <p:cNvSpPr/>
          <p:nvPr/>
        </p:nvSpPr>
        <p:spPr>
          <a:xfrm>
            <a:off x="40824" y="14487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00FBA86-CD83-4E7B-A03F-BEB2B71D6AE1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54C8A27-59A2-4046-B5B3-44FB230BA8DF}"/>
              </a:ext>
            </a:extLst>
          </p:cNvPr>
          <p:cNvSpPr/>
          <p:nvPr/>
        </p:nvSpPr>
        <p:spPr>
          <a:xfrm>
            <a:off x="5698647" y="46237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xmlns="" id="{BD4F4119-AB8E-4E1A-825F-C342C587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45D127A-34EF-4F87-AB4A-D0C34EB93D9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6538304-D225-4D41-902E-961F6B9BB5E8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0D44D2FF-B666-49EA-8D17-E7BD3AF3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35642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5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E3D3D40-3E6F-4739-A9E9-2AB8DD3B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2875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A79E0D9-25A9-4E87-92D2-3D217073DBBF}"/>
              </a:ext>
            </a:extLst>
          </p:cNvPr>
          <p:cNvSpPr/>
          <p:nvPr/>
        </p:nvSpPr>
        <p:spPr>
          <a:xfrm>
            <a:off x="152027" y="1493681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00FBA86-CD83-4E7B-A03F-BEB2B71D6AE1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xmlns="" id="{BD4F4119-AB8E-4E1A-825F-C342C587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45D127A-34EF-4F87-AB4A-D0C34EB93D9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B809210E-62ED-4B02-BB2B-AA09A2A9A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6739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964253"/>
            <a:ext cx="6667165" cy="1815733"/>
            <a:chOff x="192745" y="1805955"/>
            <a:chExt cx="6667165" cy="1815733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946666"/>
              <a:ext cx="6667165" cy="14844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0595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5" y="34834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56ACD3E-2686-46F0-A89F-B9D5E5283CAE}"/>
              </a:ext>
            </a:extLst>
          </p:cNvPr>
          <p:cNvSpPr txBox="1"/>
          <p:nvPr/>
        </p:nvSpPr>
        <p:spPr>
          <a:xfrm>
            <a:off x="683568" y="403267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    －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46C1F330-4D1E-404E-8227-2983339B9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56854"/>
              </p:ext>
            </p:extLst>
          </p:nvPr>
        </p:nvGraphicFramePr>
        <p:xfrm>
          <a:off x="911833" y="3973245"/>
          <a:ext cx="182769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BCFFB590-C044-48E1-91CB-8420CCA7B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57273"/>
              </p:ext>
            </p:extLst>
          </p:nvPr>
        </p:nvGraphicFramePr>
        <p:xfrm>
          <a:off x="1418895" y="3973245"/>
          <a:ext cx="238005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0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9B0A0EEB-8231-4D27-BBBA-B7B85E0A4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39034"/>
              </p:ext>
            </p:extLst>
          </p:nvPr>
        </p:nvGraphicFramePr>
        <p:xfrm>
          <a:off x="1863389" y="3973245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8088D209-A3EA-40E0-A77E-66DD68110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74412"/>
              </p:ext>
            </p:extLst>
          </p:nvPr>
        </p:nvGraphicFramePr>
        <p:xfrm>
          <a:off x="2312318" y="3973245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D2E6B505-0BB1-44DD-8476-161B6E8C9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77811"/>
              </p:ext>
            </p:extLst>
          </p:nvPr>
        </p:nvGraphicFramePr>
        <p:xfrm>
          <a:off x="2826433" y="3973245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69D8990C-F2B7-40FE-959F-1D8DF4BB0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11546"/>
              </p:ext>
            </p:extLst>
          </p:nvPr>
        </p:nvGraphicFramePr>
        <p:xfrm>
          <a:off x="3725801" y="3973245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BB5187D-E304-42D8-8BC0-EFDDCF3B42C4}"/>
              </a:ext>
            </a:extLst>
          </p:cNvPr>
          <p:cNvSpPr txBox="1"/>
          <p:nvPr/>
        </p:nvSpPr>
        <p:spPr>
          <a:xfrm>
            <a:off x="683568" y="342374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60E291C-6C03-4C9C-AA64-C2CFBF983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39482"/>
              </p:ext>
            </p:extLst>
          </p:nvPr>
        </p:nvGraphicFramePr>
        <p:xfrm>
          <a:off x="911833" y="3364312"/>
          <a:ext cx="182769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BE8714E9-0F94-40A0-A206-C2B84117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6750"/>
              </p:ext>
            </p:extLst>
          </p:nvPr>
        </p:nvGraphicFramePr>
        <p:xfrm>
          <a:off x="1418895" y="3364312"/>
          <a:ext cx="182769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2A676C7B-09B6-47EE-AFDD-936D0D1A4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10871"/>
              </p:ext>
            </p:extLst>
          </p:nvPr>
        </p:nvGraphicFramePr>
        <p:xfrm>
          <a:off x="1981208" y="3364312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296A4613-EE97-47E2-B09F-485B9E7CB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59101"/>
              </p:ext>
            </p:extLst>
          </p:nvPr>
        </p:nvGraphicFramePr>
        <p:xfrm>
          <a:off x="2561400" y="3364312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F9189CFE-3E10-40AD-BC8D-794D71C1E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65673"/>
              </p:ext>
            </p:extLst>
          </p:nvPr>
        </p:nvGraphicFramePr>
        <p:xfrm>
          <a:off x="3165580" y="3364312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C70BFB59-9E2A-406C-83CD-815C54AC0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32679"/>
              </p:ext>
            </p:extLst>
          </p:nvPr>
        </p:nvGraphicFramePr>
        <p:xfrm>
          <a:off x="3791270" y="3364312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D11E565A-D613-49AD-BF7C-DD5BB32F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43272"/>
              </p:ext>
            </p:extLst>
          </p:nvPr>
        </p:nvGraphicFramePr>
        <p:xfrm>
          <a:off x="4234072" y="3357098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0D76C1B5-1F98-476A-89BD-F234F2943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45754"/>
              </p:ext>
            </p:extLst>
          </p:nvPr>
        </p:nvGraphicFramePr>
        <p:xfrm>
          <a:off x="3280573" y="3973245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430951F1-FAC0-4310-88CF-A4B2EEC3D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13117"/>
              </p:ext>
            </p:extLst>
          </p:nvPr>
        </p:nvGraphicFramePr>
        <p:xfrm>
          <a:off x="4332191" y="3973245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7" y="41019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09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6" y="1546522"/>
            <a:ext cx="6389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같이 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6A224C98-950D-4F2B-A72C-AD5A2054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53402"/>
              </p:ext>
            </p:extLst>
          </p:nvPr>
        </p:nvGraphicFramePr>
        <p:xfrm>
          <a:off x="2054515" y="2196539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AF6A43D-B11A-433C-87A6-6F18293CBA32}"/>
              </a:ext>
            </a:extLst>
          </p:cNvPr>
          <p:cNvSpPr/>
          <p:nvPr/>
        </p:nvSpPr>
        <p:spPr>
          <a:xfrm>
            <a:off x="1825918" y="2266663"/>
            <a:ext cx="4250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＝    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5AF3C189-F4B5-4B36-A0F5-CC4860A6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31" y="1595045"/>
            <a:ext cx="427116" cy="27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6CC68CCB-63D5-4B8E-AE66-1EA0DBF3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1" y="2061696"/>
            <a:ext cx="384058" cy="2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A88F0697-DBF4-48F8-96E4-7618CBA0C7A6}"/>
              </a:ext>
            </a:extLst>
          </p:cNvPr>
          <p:cNvSpPr/>
          <p:nvPr/>
        </p:nvSpPr>
        <p:spPr>
          <a:xfrm>
            <a:off x="1103609" y="2075741"/>
            <a:ext cx="5078004" cy="1434782"/>
          </a:xfrm>
          <a:prstGeom prst="roundRect">
            <a:avLst>
              <a:gd name="adj" fmla="val 4801"/>
            </a:avLst>
          </a:prstGeom>
          <a:noFill/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EDCBFE88-E235-428D-B5CB-009CA62CD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79808"/>
              </p:ext>
            </p:extLst>
          </p:nvPr>
        </p:nvGraphicFramePr>
        <p:xfrm>
          <a:off x="2638990" y="2196539"/>
          <a:ext cx="263536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3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748EF96D-75A6-426A-A017-7BA29DFB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A1A9C62D-849C-4652-857B-6739C689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BBECCBDF-93D5-425F-B32A-21459BA9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2AC7CCC8-2AFC-441D-AFEC-C8F8C502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6ED813B1-8C47-4338-AF15-DDA10EDB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9630"/>
              </p:ext>
            </p:extLst>
          </p:nvPr>
        </p:nvGraphicFramePr>
        <p:xfrm>
          <a:off x="3263403" y="2188043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5185232A-348D-4290-B262-A040B83C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60582"/>
              </p:ext>
            </p:extLst>
          </p:nvPr>
        </p:nvGraphicFramePr>
        <p:xfrm>
          <a:off x="3941017" y="2188043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3A1999EA-CF7A-4A30-8F94-3E3E1B4D2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68567"/>
              </p:ext>
            </p:extLst>
          </p:nvPr>
        </p:nvGraphicFramePr>
        <p:xfrm>
          <a:off x="4582678" y="2188043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827FA4C0-6261-4717-9333-9BA66D5012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11598164-B4A8-4D51-95E2-4C6E6CA7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27749"/>
              </p:ext>
            </p:extLst>
          </p:nvPr>
        </p:nvGraphicFramePr>
        <p:xfrm>
          <a:off x="738738" y="1461747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B0091F54-0A10-47F2-B7A8-C60094EEC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85306"/>
              </p:ext>
            </p:extLst>
          </p:nvPr>
        </p:nvGraphicFramePr>
        <p:xfrm>
          <a:off x="1316726" y="1461747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1B1406F-D2CE-4CFB-80A9-7B4572FDEA2F}"/>
              </a:ext>
            </a:extLst>
          </p:cNvPr>
          <p:cNvSpPr/>
          <p:nvPr/>
        </p:nvSpPr>
        <p:spPr bwMode="auto">
          <a:xfrm>
            <a:off x="2197523" y="3618450"/>
            <a:ext cx="3212814" cy="684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A15A112A-BC57-43E1-A72D-DEE3618386F1}"/>
              </a:ext>
            </a:extLst>
          </p:cNvPr>
          <p:cNvSpPr/>
          <p:nvPr/>
        </p:nvSpPr>
        <p:spPr>
          <a:xfrm>
            <a:off x="2170976" y="3757617"/>
            <a:ext cx="4390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－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＝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－</a:t>
            </a:r>
            <a:r>
              <a:rPr kumimoji="1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 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1F17DEAC-7011-4A68-9A9F-2E9D2A89D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69080"/>
              </p:ext>
            </p:extLst>
          </p:nvPr>
        </p:nvGraphicFramePr>
        <p:xfrm>
          <a:off x="2401056" y="3658474"/>
          <a:ext cx="3165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C7B60AD9-E2B8-4152-8A08-DFDC99204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63093"/>
              </p:ext>
            </p:extLst>
          </p:nvPr>
        </p:nvGraphicFramePr>
        <p:xfrm>
          <a:off x="3114439" y="3683804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0E48A92C-0749-4DC4-A2C3-ABC7379A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58575"/>
              </p:ext>
            </p:extLst>
          </p:nvPr>
        </p:nvGraphicFramePr>
        <p:xfrm>
          <a:off x="3840150" y="3683804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FB6B209B-87C1-48D8-BF27-FA7D7596CB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28" y="4159315"/>
            <a:ext cx="206137" cy="206137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00D42D1C-5819-4A99-9AAB-83818D038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890" y="2317702"/>
            <a:ext cx="605785" cy="28053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982ACB74-B04B-4B57-AA1F-5A5B0DC96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756" y="2938753"/>
            <a:ext cx="642376" cy="304926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4E60FA45-8815-4F1D-A54F-5C9D4604D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17028"/>
              </p:ext>
            </p:extLst>
          </p:nvPr>
        </p:nvGraphicFramePr>
        <p:xfrm>
          <a:off x="5172706" y="2188043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63CD2EA4-386D-4DE6-A947-AD7C1056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0614"/>
              </p:ext>
            </p:extLst>
          </p:nvPr>
        </p:nvGraphicFramePr>
        <p:xfrm>
          <a:off x="5629098" y="2188043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6869777E-5B66-4617-8C37-D652B90C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03577"/>
              </p:ext>
            </p:extLst>
          </p:nvPr>
        </p:nvGraphicFramePr>
        <p:xfrm>
          <a:off x="2054515" y="2834352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278C03F4-0CAD-434B-8614-F96CF01BDDCB}"/>
              </a:ext>
            </a:extLst>
          </p:cNvPr>
          <p:cNvSpPr/>
          <p:nvPr/>
        </p:nvSpPr>
        <p:spPr>
          <a:xfrm>
            <a:off x="1825918" y="2904476"/>
            <a:ext cx="4250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＝    －    ＝   －   ＝    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D5002D46-EDFA-4357-9F71-59E1C927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36436"/>
              </p:ext>
            </p:extLst>
          </p:nvPr>
        </p:nvGraphicFramePr>
        <p:xfrm>
          <a:off x="2638990" y="2834352"/>
          <a:ext cx="263536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3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DBD3B0EF-8CD9-439C-87F9-484F2F40D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76977"/>
              </p:ext>
            </p:extLst>
          </p:nvPr>
        </p:nvGraphicFramePr>
        <p:xfrm>
          <a:off x="3136127" y="2825856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28C80DF-CA16-4B4E-8981-48CB984BC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21002"/>
              </p:ext>
            </p:extLst>
          </p:nvPr>
        </p:nvGraphicFramePr>
        <p:xfrm>
          <a:off x="3645193" y="2825856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66809D85-54EF-4425-A0F2-8AD7DA8F7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54210"/>
              </p:ext>
            </p:extLst>
          </p:nvPr>
        </p:nvGraphicFramePr>
        <p:xfrm>
          <a:off x="4201003" y="2825856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E3575C90-F629-4930-BA1A-4FF91B3B5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4316"/>
              </p:ext>
            </p:extLst>
          </p:nvPr>
        </p:nvGraphicFramePr>
        <p:xfrm>
          <a:off x="4644489" y="2825856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65A9332F-4CDE-4723-B8C6-F262B91E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25933"/>
              </p:ext>
            </p:extLst>
          </p:nvPr>
        </p:nvGraphicFramePr>
        <p:xfrm>
          <a:off x="5147276" y="2825856"/>
          <a:ext cx="29582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CAAE6698-5F7A-427C-A38D-A6EAD2B39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27" y="3848339"/>
            <a:ext cx="605785" cy="280531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DC46CFE5-346F-4BD5-9D9F-205114D45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627" y="4553557"/>
            <a:ext cx="642376" cy="304926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8377E1E9-33F5-4345-B0FD-241CDD353382}"/>
              </a:ext>
            </a:extLst>
          </p:cNvPr>
          <p:cNvSpPr/>
          <p:nvPr/>
        </p:nvSpPr>
        <p:spPr>
          <a:xfrm>
            <a:off x="879349" y="3786292"/>
            <a:ext cx="1498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A6F49FB2-4EAD-4F61-BA9D-C0E57966A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59918"/>
              </p:ext>
            </p:extLst>
          </p:nvPr>
        </p:nvGraphicFramePr>
        <p:xfrm>
          <a:off x="1099251" y="3701517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B51F049A-0900-4676-84EF-1710F8A6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70150"/>
              </p:ext>
            </p:extLst>
          </p:nvPr>
        </p:nvGraphicFramePr>
        <p:xfrm>
          <a:off x="1677239" y="3701517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46096F5D-38F2-4CF7-8D3F-EA4AF8B7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55326"/>
              </p:ext>
            </p:extLst>
          </p:nvPr>
        </p:nvGraphicFramePr>
        <p:xfrm>
          <a:off x="4496150" y="3683804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FA7CF5BB-5FAD-49F4-969B-4F33E3CFE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60337"/>
              </p:ext>
            </p:extLst>
          </p:nvPr>
        </p:nvGraphicFramePr>
        <p:xfrm>
          <a:off x="5004048" y="3683804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EDD7E08-0854-44F4-BB48-2D96125FC345}"/>
              </a:ext>
            </a:extLst>
          </p:cNvPr>
          <p:cNvSpPr/>
          <p:nvPr/>
        </p:nvSpPr>
        <p:spPr bwMode="auto">
          <a:xfrm>
            <a:off x="2197523" y="4419829"/>
            <a:ext cx="2518493" cy="684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B048E22F-2EF8-47BE-AE36-B61788CEE3E7}"/>
              </a:ext>
            </a:extLst>
          </p:cNvPr>
          <p:cNvSpPr/>
          <p:nvPr/>
        </p:nvSpPr>
        <p:spPr>
          <a:xfrm>
            <a:off x="2170976" y="4558996"/>
            <a:ext cx="3767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－  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   －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</a:t>
            </a: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ABBFA38E-4556-4A0C-A8DC-1E185DE2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01366"/>
              </p:ext>
            </p:extLst>
          </p:nvPr>
        </p:nvGraphicFramePr>
        <p:xfrm>
          <a:off x="2246975" y="4475221"/>
          <a:ext cx="3165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9BB7D936-4CEA-4388-933D-D77CCB476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8824"/>
              </p:ext>
            </p:extLst>
          </p:nvPr>
        </p:nvGraphicFramePr>
        <p:xfrm>
          <a:off x="2769949" y="4475221"/>
          <a:ext cx="2706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58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D5CA905E-7F00-444A-B56B-7AAEFD30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0423"/>
              </p:ext>
            </p:extLst>
          </p:nvPr>
        </p:nvGraphicFramePr>
        <p:xfrm>
          <a:off x="3302909" y="4475221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5AAC9087-DE62-4363-8950-F6A8B968EF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28" y="4959106"/>
            <a:ext cx="206137" cy="20613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3476845-0909-4FA5-BD42-32BE6D85A32C}"/>
              </a:ext>
            </a:extLst>
          </p:cNvPr>
          <p:cNvSpPr/>
          <p:nvPr/>
        </p:nvSpPr>
        <p:spPr>
          <a:xfrm>
            <a:off x="879349" y="4587671"/>
            <a:ext cx="1498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985D10EE-D66C-45A5-A649-C384CEA3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64891"/>
              </p:ext>
            </p:extLst>
          </p:nvPr>
        </p:nvGraphicFramePr>
        <p:xfrm>
          <a:off x="1099251" y="4502896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418D5143-4B64-44CE-95DA-21007E3DA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73837"/>
              </p:ext>
            </p:extLst>
          </p:nvPr>
        </p:nvGraphicFramePr>
        <p:xfrm>
          <a:off x="1677239" y="4502896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A1EEC069-8E6B-47DF-B1D6-35F6B49A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38668"/>
              </p:ext>
            </p:extLst>
          </p:nvPr>
        </p:nvGraphicFramePr>
        <p:xfrm>
          <a:off x="3791077" y="4475221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73FAA9AF-E05D-4FC4-BB43-80247A95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24716"/>
              </p:ext>
            </p:extLst>
          </p:nvPr>
        </p:nvGraphicFramePr>
        <p:xfrm>
          <a:off x="4314260" y="4475221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D969C66-3A60-4D97-AC1F-E948FA42A13A}"/>
              </a:ext>
            </a:extLst>
          </p:cNvPr>
          <p:cNvGrpSpPr/>
          <p:nvPr/>
        </p:nvGrpSpPr>
        <p:grpSpPr>
          <a:xfrm>
            <a:off x="5289209" y="1213983"/>
            <a:ext cx="1621540" cy="263733"/>
            <a:chOff x="1052964" y="3307730"/>
            <a:chExt cx="1614852" cy="263733"/>
          </a:xfrm>
        </p:grpSpPr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xmlns="" id="{8463FEB4-A71F-4A38-A2F9-E9B4E6B05E52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36" name="순서도: 대체 처리 135">
              <a:extLst>
                <a:ext uri="{FF2B5EF4-FFF2-40B4-BE49-F238E27FC236}">
                  <a16:creationId xmlns:a16="http://schemas.microsoft.com/office/drawing/2014/main" xmlns="" id="{AB7ED022-F082-4589-BC0F-BDAE2DD77AF6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37" name="순서도: 대체 처리 136">
              <a:extLst>
                <a:ext uri="{FF2B5EF4-FFF2-40B4-BE49-F238E27FC236}">
                  <a16:creationId xmlns:a16="http://schemas.microsoft.com/office/drawing/2014/main" xmlns="" id="{7F16263D-34BA-456B-BD5A-E7AEDA6233E3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xmlns="" id="{E23BB90A-B9C7-4BE5-BF4C-A4A9928B9F36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39" name="순서도: 대체 처리 138">
              <a:extLst>
                <a:ext uri="{FF2B5EF4-FFF2-40B4-BE49-F238E27FC236}">
                  <a16:creationId xmlns:a16="http://schemas.microsoft.com/office/drawing/2014/main" xmlns="" id="{61986B03-76D4-47BE-98EE-E9527061A71F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E55FFB93-2826-445C-A253-322C43AA313A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02527B9F-B77D-4FFC-8D32-3E31BED2F81D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C6FB72A1-26B9-45B1-9255-9C12DAF0523A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247EAECD-B5DB-45F3-9C59-2F484480C00E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DA16F8A7-A16E-4722-AD86-BD99B4073BA8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순서도: 대체 처리 144">
              <a:extLst>
                <a:ext uri="{FF2B5EF4-FFF2-40B4-BE49-F238E27FC236}">
                  <a16:creationId xmlns:a16="http://schemas.microsoft.com/office/drawing/2014/main" xmlns="" id="{7314AB6C-2C61-412F-8D6C-846BEDF89985}"/>
                </a:ext>
              </a:extLst>
            </p:cNvPr>
            <p:cNvSpPr/>
            <p:nvPr/>
          </p:nvSpPr>
          <p:spPr>
            <a:xfrm>
              <a:off x="2426559" y="33158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70C3FA45-1A0E-4707-8E51-80217B004E56}"/>
                </a:ext>
              </a:extLst>
            </p:cNvPr>
            <p:cNvSpPr txBox="1"/>
            <p:nvPr/>
          </p:nvSpPr>
          <p:spPr>
            <a:xfrm>
              <a:off x="2426558" y="330773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61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BD9353-B6E4-4BE0-BD70-32A9BE7F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2461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suhi_0501_05_0007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A79E0D9-25A9-4E87-92D2-3D217073DBBF}"/>
              </a:ext>
            </a:extLst>
          </p:cNvPr>
          <p:cNvSpPr/>
          <p:nvPr/>
        </p:nvSpPr>
        <p:spPr>
          <a:xfrm>
            <a:off x="152027" y="1493681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76B7EF4A-30E4-47D8-B12F-9E5F918F1626}"/>
              </a:ext>
            </a:extLst>
          </p:cNvPr>
          <p:cNvSpPr/>
          <p:nvPr/>
        </p:nvSpPr>
        <p:spPr>
          <a:xfrm>
            <a:off x="40824" y="14487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00FBA86-CD83-4E7B-A03F-BEB2B71D6AE1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54C8A27-59A2-4046-B5B3-44FB230BA8DF}"/>
              </a:ext>
            </a:extLst>
          </p:cNvPr>
          <p:cNvSpPr/>
          <p:nvPr/>
        </p:nvSpPr>
        <p:spPr>
          <a:xfrm>
            <a:off x="5698647" y="46237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xmlns="" id="{BD4F4119-AB8E-4E1A-825F-C342C587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45D127A-34EF-4F87-AB4A-D0C34EB93D9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6538304-D225-4D41-902E-961F6B9BB5E8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0D44D2FF-B666-49EA-8D17-E7BD3AF3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78113"/>
              </p:ext>
            </p:extLst>
          </p:nvPr>
        </p:nvGraphicFramePr>
        <p:xfrm>
          <a:off x="7012749" y="690525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약물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 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032562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FE8C5C8-3A42-43EE-B42C-6E26AF0DF566}"/>
              </a:ext>
            </a:extLst>
          </p:cNvPr>
          <p:cNvSpPr/>
          <p:nvPr/>
        </p:nvSpPr>
        <p:spPr>
          <a:xfrm>
            <a:off x="152027" y="180800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CFE0408-0B0C-4598-8748-0D020CCC38AF}"/>
              </a:ext>
            </a:extLst>
          </p:cNvPr>
          <p:cNvSpPr/>
          <p:nvPr/>
        </p:nvSpPr>
        <p:spPr>
          <a:xfrm>
            <a:off x="40824" y="17631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2F30D20-E7E4-47E3-9E61-9B761DF5C5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7" y="1912405"/>
            <a:ext cx="343683" cy="2894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D1FA30A-D0D3-42B8-834B-52168F33EC91}"/>
              </a:ext>
            </a:extLst>
          </p:cNvPr>
          <p:cNvSpPr/>
          <p:nvPr/>
        </p:nvSpPr>
        <p:spPr>
          <a:xfrm>
            <a:off x="1813060" y="2477184"/>
            <a:ext cx="3695043" cy="1023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BFDB9734-63FD-4919-A7D9-12DD4E0C6B9F}"/>
              </a:ext>
            </a:extLst>
          </p:cNvPr>
          <p:cNvSpPr/>
          <p:nvPr/>
        </p:nvSpPr>
        <p:spPr>
          <a:xfrm>
            <a:off x="1674541" y="23128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3AF31D9-6B78-4593-8E2B-F8ECA335B501}"/>
              </a:ext>
            </a:extLst>
          </p:cNvPr>
          <p:cNvSpPr/>
          <p:nvPr/>
        </p:nvSpPr>
        <p:spPr>
          <a:xfrm>
            <a:off x="541707" y="1500272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58194C4-2D9E-4174-AD06-6C5187EB2E74}"/>
              </a:ext>
            </a:extLst>
          </p:cNvPr>
          <p:cNvSpPr/>
          <p:nvPr/>
        </p:nvSpPr>
        <p:spPr>
          <a:xfrm>
            <a:off x="430504" y="14553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8D2F3D5-4A85-420E-BA89-5423AFF1DA8B}"/>
              </a:ext>
            </a:extLst>
          </p:cNvPr>
          <p:cNvSpPr/>
          <p:nvPr/>
        </p:nvSpPr>
        <p:spPr>
          <a:xfrm>
            <a:off x="2303822" y="2816932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C8B3781-66D4-49F5-BDFE-A78D0CA8AD5F}"/>
              </a:ext>
            </a:extLst>
          </p:cNvPr>
          <p:cNvSpPr/>
          <p:nvPr/>
        </p:nvSpPr>
        <p:spPr>
          <a:xfrm>
            <a:off x="2192619" y="27720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3" y="1611449"/>
            <a:ext cx="344858" cy="34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91" y="2866138"/>
            <a:ext cx="344858" cy="34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65860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27854</TotalTime>
  <Words>912</Words>
  <Application>Microsoft Office PowerPoint</Application>
  <PresentationFormat>화면 슬라이드 쇼(4:3)</PresentationFormat>
  <Paragraphs>411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4836</cp:revision>
  <dcterms:created xsi:type="dcterms:W3CDTF">2008-07-15T12:19:11Z</dcterms:created>
  <dcterms:modified xsi:type="dcterms:W3CDTF">2022-03-08T08:23:15Z</dcterms:modified>
</cp:coreProperties>
</file>