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413" r:id="rId4"/>
    <p:sldId id="1414" r:id="rId5"/>
    <p:sldId id="1415" r:id="rId6"/>
    <p:sldId id="1416" r:id="rId7"/>
    <p:sldId id="1417" r:id="rId8"/>
    <p:sldId id="1404" r:id="rId9"/>
    <p:sldId id="1351" r:id="rId10"/>
    <p:sldId id="1352" r:id="rId11"/>
    <p:sldId id="1406" r:id="rId12"/>
    <p:sldId id="1393" r:id="rId13"/>
    <p:sldId id="1407" r:id="rId14"/>
    <p:sldId id="1383" r:id="rId15"/>
    <p:sldId id="1408" r:id="rId16"/>
    <p:sldId id="1357" r:id="rId17"/>
    <p:sldId id="1409" r:id="rId18"/>
    <p:sldId id="1359" r:id="rId19"/>
    <p:sldId id="1410" r:id="rId20"/>
    <p:sldId id="1361" r:id="rId21"/>
    <p:sldId id="1411" r:id="rId22"/>
    <p:sldId id="1405" r:id="rId23"/>
    <p:sldId id="1412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160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744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579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06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3132795" y="3964091"/>
            <a:ext cx="840546" cy="537565"/>
            <a:chOff x="6012160" y="1660849"/>
            <a:chExt cx="840546" cy="53756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33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091494" y="3971555"/>
            <a:ext cx="840546" cy="537565"/>
            <a:chOff x="6012160" y="1660849"/>
            <a:chExt cx="840546" cy="537565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2026710" y="4092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32795" y="4136526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91494" y="41439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032357"/>
            <a:ext cx="6667165" cy="1242615"/>
            <a:chOff x="192745" y="2379073"/>
            <a:chExt cx="6667165" cy="12426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4083"/>
              <a:ext cx="6667165" cy="887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790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395536" y="4356393"/>
            <a:ext cx="63727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23×4=92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8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8324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50806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92519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8763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77951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239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6796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7550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7267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타원 63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40" y="42451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0589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3738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78" y="410474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63" y="3913535"/>
            <a:ext cx="360000" cy="355000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64959" y="2854455"/>
            <a:ext cx="6667165" cy="2362690"/>
            <a:chOff x="179512" y="3431208"/>
            <a:chExt cx="6667165" cy="1842082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654589"/>
              <a:ext cx="6667165" cy="1430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31208"/>
              <a:ext cx="699243" cy="223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9146"/>
              </p:ext>
            </p:extLst>
          </p:nvPr>
        </p:nvGraphicFramePr>
        <p:xfrm>
          <a:off x="669372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80871"/>
              </p:ext>
            </p:extLst>
          </p:nvPr>
        </p:nvGraphicFramePr>
        <p:xfrm>
          <a:off x="2862521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30827"/>
              </p:ext>
            </p:extLst>
          </p:nvPr>
        </p:nvGraphicFramePr>
        <p:xfrm>
          <a:off x="5057576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6669" y="3294509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5484" y="3284984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64" y="2844102"/>
            <a:ext cx="360000" cy="355000"/>
          </a:xfrm>
          <a:prstGeom prst="rect">
            <a:avLst/>
          </a:prstGeom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825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" name="타원 1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30662" y="2698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64959" y="3231364"/>
            <a:ext cx="6667165" cy="1985781"/>
            <a:chOff x="179512" y="3725067"/>
            <a:chExt cx="6667165" cy="1548223"/>
          </a:xfrm>
        </p:grpSpPr>
        <p:sp>
          <p:nvSpPr>
            <p:cNvPr id="26" name="직각 삼각형 2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5067"/>
              <a:ext cx="9810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5234"/>
              </p:ext>
            </p:extLst>
          </p:nvPr>
        </p:nvGraphicFramePr>
        <p:xfrm>
          <a:off x="1097136" y="3569217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35" name="TextBox 43"/>
          <p:cNvSpPr txBox="1"/>
          <p:nvPr/>
        </p:nvSpPr>
        <p:spPr>
          <a:xfrm>
            <a:off x="2807804" y="4039940"/>
            <a:ext cx="35395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72×3=216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30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061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29483" y="2848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4959" y="3140960"/>
            <a:ext cx="6667165" cy="2076187"/>
            <a:chOff x="179512" y="3654582"/>
            <a:chExt cx="6667165" cy="1618708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3" y="3654582"/>
              <a:ext cx="849752" cy="25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2935"/>
              </p:ext>
            </p:extLst>
          </p:nvPr>
        </p:nvGraphicFramePr>
        <p:xfrm>
          <a:off x="160119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17478"/>
              </p:ext>
            </p:extLst>
          </p:nvPr>
        </p:nvGraphicFramePr>
        <p:xfrm>
          <a:off x="412147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43336" y="3462553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224056" y="252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83857" y="79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4959" y="3523774"/>
            <a:ext cx="6667165" cy="1693369"/>
            <a:chOff x="179512" y="3953047"/>
            <a:chExt cx="6667165" cy="1320243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4285070"/>
              <a:ext cx="6667165" cy="800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53047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252314" y="4124198"/>
            <a:ext cx="637191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48×3=144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×6=144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1, 2, 3, 4, 5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63" y="41616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88457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245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7132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132AEAE-3BAC-4B86-815C-7B346723F9E0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17C4C78-8A47-43FF-9EEF-2AF70E826317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6107EBF-C088-4FA2-8320-029F35394EDB}"/>
              </a:ext>
            </a:extLst>
          </p:cNvPr>
          <p:cNvSpPr/>
          <p:nvPr/>
        </p:nvSpPr>
        <p:spPr>
          <a:xfrm>
            <a:off x="454784" y="2088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221456" y="1631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6BACF054-38A7-4F2B-98E0-64D31545CC17}"/>
              </a:ext>
            </a:extLst>
          </p:cNvPr>
          <p:cNvGrpSpPr/>
          <p:nvPr/>
        </p:nvGrpSpPr>
        <p:grpSpPr>
          <a:xfrm>
            <a:off x="164959" y="3753035"/>
            <a:ext cx="6667165" cy="1464099"/>
            <a:chOff x="179512" y="4131797"/>
            <a:chExt cx="6667165" cy="1141493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3ABE3541-9B3D-46A6-8E74-B11F97224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53724F3-299B-4845-9E5A-66628C2252EE}"/>
                </a:ext>
              </a:extLst>
            </p:cNvPr>
            <p:cNvSpPr/>
            <p:nvPr/>
          </p:nvSpPr>
          <p:spPr>
            <a:xfrm>
              <a:off x="179512" y="4326218"/>
              <a:ext cx="6667165" cy="7589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4C708B06-2A3E-4E9A-B1DD-E8F9F2DE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4131797"/>
              <a:ext cx="770779" cy="194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6791C85-071A-4059-9A1C-D7D70733055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4B9850E3-D448-4BBF-A9F8-8F67781E363A}"/>
              </a:ext>
            </a:extLst>
          </p:cNvPr>
          <p:cNvSpPr txBox="1"/>
          <p:nvPr/>
        </p:nvSpPr>
        <p:spPr>
          <a:xfrm>
            <a:off x="252314" y="4041068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30×6=180, 20×9=180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15×2=30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10×3=30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18×4=72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12×6=72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0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xmlns="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2987824" y="4348943"/>
            <a:ext cx="982246" cy="556221"/>
            <a:chOff x="1772364" y="4175320"/>
            <a:chExt cx="982246" cy="55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61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27" name="Picture 6">
            <a:extLst>
              <a:ext uri="{FF2B5EF4-FFF2-40B4-BE49-F238E27FC236}">
                <a16:creationId xmlns:a16="http://schemas.microsoft.com/office/drawing/2014/main" xmlns="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3EF2B6D-C98E-4413-98FB-48096ADBAB42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A693E71-0112-4F8A-A16C-ACEE095F8598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9435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33943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말풍선: 모서리가 둥근 사각형 19">
            <a:extLst>
              <a:ext uri="{FF2B5EF4-FFF2-40B4-BE49-F238E27FC236}">
                <a16:creationId xmlns:a16="http://schemas.microsoft.com/office/drawing/2014/main" xmlns="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말풍선: 모서리가 둥근 사각형 20">
            <a:extLst>
              <a:ext uri="{FF2B5EF4-FFF2-40B4-BE49-F238E27FC236}">
                <a16:creationId xmlns:a16="http://schemas.microsoft.com/office/drawing/2014/main" xmlns="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3095836" y="4348943"/>
            <a:ext cx="800580" cy="556221"/>
            <a:chOff x="1772364" y="4175320"/>
            <a:chExt cx="800580" cy="55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00D7C96-3EEB-4BCE-AB35-A6A427CF3364}"/>
              </a:ext>
            </a:extLst>
          </p:cNvPr>
          <p:cNvSpPr txBox="1"/>
          <p:nvPr/>
        </p:nvSpPr>
        <p:spPr>
          <a:xfrm>
            <a:off x="3683086" y="4540612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3231360" y="4348943"/>
            <a:ext cx="800580" cy="556221"/>
            <a:chOff x="1772364" y="4175320"/>
            <a:chExt cx="800580" cy="55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00D7C96-3EEB-4BCE-AB35-A6A427CF3364}"/>
              </a:ext>
            </a:extLst>
          </p:cNvPr>
          <p:cNvSpPr txBox="1"/>
          <p:nvPr/>
        </p:nvSpPr>
        <p:spPr>
          <a:xfrm>
            <a:off x="4013042" y="4502723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xmlns="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8D9DAB3-5C9E-442B-AE25-E7384440A144}"/>
              </a:ext>
            </a:extLst>
          </p:cNvPr>
          <p:cNvGrpSpPr/>
          <p:nvPr/>
        </p:nvGrpSpPr>
        <p:grpSpPr>
          <a:xfrm>
            <a:off x="164959" y="3475012"/>
            <a:ext cx="6667165" cy="1742116"/>
            <a:chOff x="179512" y="3915038"/>
            <a:chExt cx="6667165" cy="1358252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EC90A945-549B-4C69-9B33-D29CA57128E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8EC4F46-73BE-48BA-B264-094853D838BC}"/>
                </a:ext>
              </a:extLst>
            </p:cNvPr>
            <p:cNvSpPr/>
            <p:nvPr/>
          </p:nvSpPr>
          <p:spPr>
            <a:xfrm>
              <a:off x="179512" y="4244076"/>
              <a:ext cx="6667165" cy="841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9E486342-9EB5-4AEE-A23A-22085C91C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15038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CF69D77-E3F1-44BF-98DD-69C6D54BF3A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5EAF262-EC52-42FE-822D-562FEBFC1CE1}"/>
              </a:ext>
            </a:extLst>
          </p:cNvPr>
          <p:cNvSpPr txBox="1"/>
          <p:nvPr/>
        </p:nvSpPr>
        <p:spPr>
          <a:xfrm>
            <a:off x="252314" y="3969060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구슬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필요하면 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경우 필요한 구슬의 개수는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×8=136,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45BA1637-87B1-483D-848F-66790305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A80B2C1D-81AF-4512-AF4E-D46A83FC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9522BFD7-693A-47EF-A644-F15C05B8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7" name="타원 26"/>
          <p:cNvSpPr/>
          <p:nvPr/>
        </p:nvSpPr>
        <p:spPr>
          <a:xfrm>
            <a:off x="240773" y="293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67516" y="3008275"/>
            <a:ext cx="5380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172269B6-5340-42BB-8B4A-625645A0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D1636260-C53E-4156-910B-D7E0F152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E9E306A9-3939-48E3-A004-000B3A29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2" y="3609020"/>
            <a:ext cx="5159361" cy="165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143811" y="1321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749" y="2585142"/>
            <a:ext cx="4338379" cy="8509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820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resource\contents\lesson04\ops\4\images\4_finish_arrange\step1.svg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타원 58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71106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6659" y="5013176"/>
            <a:ext cx="186150" cy="250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0682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l="2408" t="13412" r="81943" b="6799"/>
          <a:stretch/>
        </p:blipFill>
        <p:spPr>
          <a:xfrm>
            <a:off x="1761409" y="2398422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rcRect l="22872" t="13412" r="61479" b="6799"/>
          <a:stretch/>
        </p:blipFill>
        <p:spPr>
          <a:xfrm>
            <a:off x="2229461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rcRect l="62596" t="13412" r="21755" b="6799"/>
          <a:stretch/>
        </p:blipFill>
        <p:spPr>
          <a:xfrm>
            <a:off x="2867272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40825"/>
              </p:ext>
            </p:extLst>
          </p:nvPr>
        </p:nvGraphicFramePr>
        <p:xfrm>
          <a:off x="1774791" y="304028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367067" y="2443750"/>
            <a:ext cx="834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00" y="2265090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598353" y="2440974"/>
            <a:ext cx="6536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93613" y="2447782"/>
            <a:ext cx="491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45641"/>
              </p:ext>
            </p:extLst>
          </p:nvPr>
        </p:nvGraphicFramePr>
        <p:xfrm>
          <a:off x="4758788" y="3181283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633C537-43E9-4BA1-9F69-7E7DABD95B48}"/>
              </a:ext>
            </a:extLst>
          </p:cNvPr>
          <p:cNvSpPr txBox="1"/>
          <p:nvPr/>
        </p:nvSpPr>
        <p:spPr>
          <a:xfrm>
            <a:off x="5213446" y="3010731"/>
            <a:ext cx="301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464847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544108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39905" y="2436908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248201" y="2413192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145785" y="2413192"/>
            <a:ext cx="20025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321564" y="2413192"/>
            <a:ext cx="2055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07520" y="2468199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59251" y="22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07520" y="3004568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8848" y="3015400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92630"/>
              </p:ext>
            </p:extLst>
          </p:nvPr>
        </p:nvGraphicFramePr>
        <p:xfrm>
          <a:off x="1774387" y="3950010"/>
          <a:ext cx="1206612" cy="12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/>
                <a:gridCol w="402204"/>
                <a:gridCol w="402204"/>
              </a:tblGrid>
              <a:tr h="361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914" y="226509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032" y="2265090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148056" y="3934092"/>
            <a:ext cx="83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69800" y="433118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69800" y="477447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8" y="3845130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269464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716211"/>
            <a:ext cx="360000" cy="355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765736" y="4066475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785" y="3985857"/>
            <a:ext cx="360000" cy="355000"/>
          </a:xfrm>
          <a:prstGeom prst="rect">
            <a:avLst/>
          </a:prstGeom>
        </p:spPr>
      </p:pic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정답 칸 클릭 시 올림 부분도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1" name="타원 130"/>
          <p:cNvSpPr/>
          <p:nvPr/>
        </p:nvSpPr>
        <p:spPr>
          <a:xfrm>
            <a:off x="468146" y="2324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608004" y="4013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398047" y="2927122"/>
            <a:ext cx="58038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912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2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해결할 수 있는 실생활 문제를 만들어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9653" y="2384884"/>
            <a:ext cx="6519920" cy="891524"/>
            <a:chOff x="-448653" y="2117294"/>
            <a:chExt cx="6519920" cy="891524"/>
          </a:xfrm>
          <a:solidFill>
            <a:schemeClr val="bg1"/>
          </a:solidFill>
        </p:grpSpPr>
        <p:sp>
          <p:nvSpPr>
            <p:cNvPr id="47" name="TextBox 46"/>
            <p:cNvSpPr txBox="1"/>
            <p:nvPr/>
          </p:nvSpPr>
          <p:spPr>
            <a:xfrm>
              <a:off x="-448653" y="2331710"/>
              <a:ext cx="6260906" cy="677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오렌지가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56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상자가 있습니다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오렌지는 모두 몇 개인지 구해 보세요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67" y="2117294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" y="2652080"/>
            <a:ext cx="284189" cy="22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51026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599506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4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8416" y="2528900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곱셈에서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6" y="26369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2139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1562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75024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67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902755" y="375708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686352" y="3612336"/>
            <a:ext cx="800580" cy="556221"/>
            <a:chOff x="1772364" y="4175320"/>
            <a:chExt cx="800580" cy="556221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902755" y="377613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686352" y="3785166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26959"/>
            <a:ext cx="6667165" cy="1323058"/>
            <a:chOff x="192745" y="2298630"/>
            <a:chExt cx="6667165" cy="13230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14462"/>
              <a:ext cx="6667165" cy="916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2986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545669" y="4249260"/>
            <a:ext cx="6288210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 안에는 호두가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4=80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답은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378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3688" y="2930157"/>
            <a:ext cx="931665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52×3=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7509" y="2928467"/>
            <a:ext cx="356187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611021" y="2780928"/>
            <a:ext cx="840546" cy="537565"/>
            <a:chOff x="6012160" y="1660849"/>
            <a:chExt cx="840546" cy="537565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531625" y="2783199"/>
            <a:ext cx="840546" cy="537565"/>
            <a:chOff x="6012160" y="1660849"/>
            <a:chExt cx="840546" cy="537565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4209795" y="2936043"/>
            <a:ext cx="3561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19103" y="2788636"/>
            <a:ext cx="840546" cy="537565"/>
            <a:chOff x="6012160" y="1660849"/>
            <a:chExt cx="840546" cy="537565"/>
          </a:xfrm>
          <a:noFill/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60" name="모서리가 둥근 직사각형 59"/>
          <p:cNvSpPr/>
          <p:nvPr/>
        </p:nvSpPr>
        <p:spPr>
          <a:xfrm>
            <a:off x="2461467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9872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950819" y="3318493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3855775" y="3326201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43724</TotalTime>
  <Words>1687</Words>
  <Application>Microsoft Office PowerPoint</Application>
  <PresentationFormat>화면 슬라이드 쇼(4:3)</PresentationFormat>
  <Paragraphs>696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7880</cp:revision>
  <cp:lastPrinted>2021-12-20T01:30:02Z</cp:lastPrinted>
  <dcterms:created xsi:type="dcterms:W3CDTF">2008-07-15T12:19:11Z</dcterms:created>
  <dcterms:modified xsi:type="dcterms:W3CDTF">2022-03-25T09:11:23Z</dcterms:modified>
</cp:coreProperties>
</file>