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47" r:id="rId4"/>
    <p:sldId id="1380" r:id="rId5"/>
    <p:sldId id="1378" r:id="rId6"/>
    <p:sldId id="1097" r:id="rId7"/>
    <p:sldId id="1289" r:id="rId8"/>
    <p:sldId id="1391" r:id="rId9"/>
    <p:sldId id="1351" r:id="rId10"/>
    <p:sldId id="1352" r:id="rId11"/>
    <p:sldId id="1393" r:id="rId12"/>
    <p:sldId id="1394" r:id="rId13"/>
    <p:sldId id="1383" r:id="rId14"/>
    <p:sldId id="1355" r:id="rId15"/>
    <p:sldId id="1357" r:id="rId16"/>
    <p:sldId id="1397" r:id="rId17"/>
    <p:sldId id="1395" r:id="rId18"/>
    <p:sldId id="1398" r:id="rId19"/>
    <p:sldId id="1396" r:id="rId20"/>
    <p:sldId id="1399" r:id="rId21"/>
    <p:sldId id="1359" r:id="rId22"/>
    <p:sldId id="1401" r:id="rId23"/>
    <p:sldId id="1400" r:id="rId24"/>
    <p:sldId id="1402" r:id="rId25"/>
    <p:sldId id="1361" r:id="rId26"/>
    <p:sldId id="1403" r:id="rId27"/>
    <p:sldId id="1368" r:id="rId28"/>
    <p:sldId id="1315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90" d="100"/>
          <a:sy n="90" d="100"/>
        </p:scale>
        <p:origin x="-37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5" Type="http://schemas.openxmlformats.org/officeDocument/2006/relationships/image" Target="../media/image30.png"/><Relationship Id="rId10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276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8056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와 같이 직각을 찾아         로 표시해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79618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직각 표시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직각 부분에는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이후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 영역이 아닌 부분에서는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2_8_04.html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표시 이후에 직각 표시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323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2_finish_quiz_3_01~02.sgv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23150"/>
            <a:ext cx="6732815" cy="196429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98" y="953765"/>
            <a:ext cx="461378" cy="467294"/>
          </a:xfrm>
          <a:prstGeom prst="rect">
            <a:avLst/>
          </a:prstGeom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312876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99214" y="234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16200000">
            <a:off x="2792440" y="3556591"/>
            <a:ext cx="189361" cy="172146"/>
            <a:chOff x="647552" y="1844824"/>
            <a:chExt cx="252040" cy="252040"/>
          </a:xfrm>
        </p:grpSpPr>
        <p:cxnSp>
          <p:nvCxnSpPr>
            <p:cNvPr id="49" name="직선 연결선 48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rot="5400000" flipH="1">
            <a:off x="3603684" y="3556591"/>
            <a:ext cx="189361" cy="172146"/>
            <a:chOff x="647552" y="1844824"/>
            <a:chExt cx="252040" cy="252040"/>
          </a:xfrm>
        </p:grpSpPr>
        <p:cxnSp>
          <p:nvCxnSpPr>
            <p:cNvPr id="53" name="직선 연결선 52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2783095" y="3027987"/>
            <a:ext cx="189361" cy="172146"/>
            <a:chOff x="647552" y="1844824"/>
            <a:chExt cx="252040" cy="252040"/>
          </a:xfrm>
        </p:grpSpPr>
        <p:cxnSp>
          <p:nvCxnSpPr>
            <p:cNvPr id="57" name="직선 연결선 56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 flipH="1">
            <a:off x="3609225" y="3033599"/>
            <a:ext cx="189361" cy="172146"/>
            <a:chOff x="647552" y="1844824"/>
            <a:chExt cx="252040" cy="25204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 rot="16200000">
            <a:off x="4306139" y="3556591"/>
            <a:ext cx="189361" cy="172146"/>
            <a:chOff x="647552" y="1844824"/>
            <a:chExt cx="252040" cy="252040"/>
          </a:xfrm>
        </p:grpSpPr>
        <p:cxnSp>
          <p:nvCxnSpPr>
            <p:cNvPr id="68" name="직선 연결선 67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4296794" y="3027987"/>
            <a:ext cx="189361" cy="172146"/>
            <a:chOff x="647552" y="1844824"/>
            <a:chExt cx="252040" cy="252040"/>
          </a:xfrm>
        </p:grpSpPr>
        <p:cxnSp>
          <p:nvCxnSpPr>
            <p:cNvPr id="71" name="직선 연결선 70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 flipH="1">
            <a:off x="6084168" y="3033599"/>
            <a:ext cx="189361" cy="172146"/>
            <a:chOff x="647552" y="1844824"/>
            <a:chExt cx="252040" cy="252040"/>
          </a:xfrm>
        </p:grpSpPr>
        <p:cxnSp>
          <p:nvCxnSpPr>
            <p:cNvPr id="75" name="직선 연결선 74"/>
            <p:cNvCxnSpPr/>
            <p:nvPr/>
          </p:nvCxnSpPr>
          <p:spPr bwMode="auto">
            <a:xfrm>
              <a:off x="647552" y="2096852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 bwMode="auto">
            <a:xfrm rot="16200000">
              <a:off x="763960" y="1970844"/>
              <a:ext cx="252040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30" y="1062261"/>
            <a:ext cx="453874" cy="2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2271681" y="234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613156" y="2855472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32578" y="3547983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609225" y="2886456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93995" y="3554816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46277" y="3567406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26855" y="2863660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091390" y="2898795"/>
            <a:ext cx="339878" cy="33987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43"/>
          <p:cNvSpPr txBox="1"/>
          <p:nvPr/>
        </p:nvSpPr>
        <p:spPr>
          <a:xfrm>
            <a:off x="5434134" y="1877403"/>
            <a:ext cx="13145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타원 89"/>
          <p:cNvSpPr/>
          <p:nvPr/>
        </p:nvSpPr>
        <p:spPr>
          <a:xfrm>
            <a:off x="5292080" y="1758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801047" y="2641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삼각자를 사용하여 주어진 선분을 한 변으로 하는 직각삼각형을 그려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148065" y="177281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5" y="2220366"/>
            <a:ext cx="743612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5766943" y="2081475"/>
            <a:ext cx="1084450" cy="105652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96449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드래그하여 마우스로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0829" y="2081474"/>
            <a:ext cx="4682592" cy="301332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4946883" y="1676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42242" y="2095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1295400" y="2609736"/>
            <a:ext cx="0" cy="215141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68670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15" y="3538093"/>
            <a:ext cx="12001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43" y="528631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5350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9" y="528631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716" y="535065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2474473" y="52045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삼각자를 사용하여 주어진 선분을 한 변으로 하는 직각삼각형을 그려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148065" y="1772816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35" y="2220366"/>
            <a:ext cx="743612" cy="69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5766943" y="2081475"/>
            <a:ext cx="1084450" cy="105652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018371" y="96449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삼각자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삼각자를 드래그하여 마우스로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기능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타원 51"/>
          <p:cNvSpPr/>
          <p:nvPr/>
        </p:nvSpPr>
        <p:spPr>
          <a:xfrm>
            <a:off x="4946883" y="1676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42242" y="20957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1295400" y="4761148"/>
            <a:ext cx="3312604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68670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56" y="3588138"/>
            <a:ext cx="12287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>
          <a:xfrm>
            <a:off x="560829" y="2081474"/>
            <a:ext cx="4682592" cy="301332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0390" y="529009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0677" y="53016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22" y="535037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03" y="535664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4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7" y="1797755"/>
            <a:ext cx="3640476" cy="28553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모눈종이에 그어진 선을 따라 잘랐을 때 생기는 직각삼각형은 모두 몇 개인가요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0676" y="4864070"/>
            <a:ext cx="6552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924" y="473018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175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7" y="1797755"/>
            <a:ext cx="3640476" cy="28553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312" y="894492"/>
            <a:ext cx="6918956" cy="78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모눈종이에 그어진 선을 따라 잘랐을 때 생기는 직각삼각형은 모두 몇 개인가요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340677" y="4864070"/>
            <a:ext cx="4344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730184"/>
            <a:ext cx="360000" cy="355000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4859868"/>
            <a:ext cx="44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64959" y="1805842"/>
            <a:ext cx="6667165" cy="3411304"/>
            <a:chOff x="179512" y="2613652"/>
            <a:chExt cx="6667165" cy="2659638"/>
          </a:xfrm>
        </p:grpSpPr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203" y="2348880"/>
            <a:ext cx="3138425" cy="25126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362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2_finish_quiz_5_02.sgv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95197" y="4132325"/>
            <a:ext cx="1072747" cy="537565"/>
            <a:chOff x="5902840" y="1660849"/>
            <a:chExt cx="1072747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5902840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바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02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2_finish_quiz_6_01~06.sgv  /  2_finish_quiz_6_bg.sgv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1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191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/>
          <p:cNvSpPr/>
          <p:nvPr/>
        </p:nvSpPr>
        <p:spPr>
          <a:xfrm>
            <a:off x="2236380" y="5088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21858" y="2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95197" y="4304760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92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1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2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191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63016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88428"/>
            <a:ext cx="6667165" cy="1272808"/>
            <a:chOff x="192745" y="2348880"/>
            <a:chExt cx="6667165" cy="1272808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1" name="TextBox 43"/>
          <p:cNvSpPr txBox="1"/>
          <p:nvPr/>
        </p:nvSpPr>
        <p:spPr>
          <a:xfrm>
            <a:off x="617677" y="4459242"/>
            <a:ext cx="37382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163" y="4215026"/>
            <a:ext cx="1051938" cy="8342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95197" y="4132325"/>
            <a:ext cx="1072747" cy="537565"/>
            <a:chOff x="5902840" y="1660849"/>
            <a:chExt cx="1072747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5902840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21858" y="2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2824" y="531237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20" y="53617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78" y="52945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6068" y="535128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3990" y="536429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91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2_finish_quiz_6_01~06.sgv  /  2_finish_quiz_6_bg.sgv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95197" y="4304760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988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2_5_4_01.sgv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2824" y="531237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20" y="53617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78" y="52945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6068" y="535128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3990" y="536429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88428"/>
            <a:ext cx="6667165" cy="1272808"/>
            <a:chOff x="192745" y="2348880"/>
            <a:chExt cx="6667165" cy="1272808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17677" y="4494602"/>
            <a:ext cx="41703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3526" y="4224762"/>
            <a:ext cx="112410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15400" y="4132325"/>
            <a:ext cx="684076" cy="537565"/>
            <a:chOff x="6291511" y="1660849"/>
            <a:chExt cx="68407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291511" y="1833284"/>
              <a:ext cx="4905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121858" y="2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1308" y="527239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973" y="52839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40" y="533266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5" y="53337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21" y="533894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91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2_finish_quiz_6_01~06.sgv  /  2_finish_quiz_6_bg.sgv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82297"/>
              </p:ext>
            </p:extLst>
          </p:nvPr>
        </p:nvGraphicFramePr>
        <p:xfrm>
          <a:off x="179388" y="356136"/>
          <a:ext cx="8774172" cy="5772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도형 탐구하기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suh_h_0301_02_0910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15400" y="4132325"/>
            <a:ext cx="684076" cy="537565"/>
            <a:chOff x="6291511" y="1660849"/>
            <a:chExt cx="68407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291511" y="1833284"/>
              <a:ext cx="4905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라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558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60143" y="1714003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93186" y="2298245"/>
            <a:ext cx="6475058" cy="1644318"/>
            <a:chOff x="293186" y="1772816"/>
            <a:chExt cx="6475058" cy="164431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186" y="1772816"/>
              <a:ext cx="6475058" cy="164431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719572" y="2456892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21502" y="2439330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51820" y="2727723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8859" y="2471379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59566" y="2697406"/>
              <a:ext cx="252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92180" y="2384884"/>
              <a:ext cx="252028" cy="3052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6" y="18367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1308" y="5272395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973" y="52839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40" y="533266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75" y="533374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21" y="533894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939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988428"/>
            <a:ext cx="6667165" cy="1272808"/>
            <a:chOff x="192745" y="2348880"/>
            <a:chExt cx="6667165" cy="1272808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43"/>
          <p:cNvSpPr txBox="1"/>
          <p:nvPr/>
        </p:nvSpPr>
        <p:spPr>
          <a:xfrm>
            <a:off x="660923" y="4387444"/>
            <a:ext cx="5213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각이 모두 직각이고 네 변의 길이가 모두 같은 사각형입니다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6156" y="4201338"/>
            <a:ext cx="885949" cy="83831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1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보기와 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61080" y="2267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89042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879853" y="4413429"/>
            <a:ext cx="1548131" cy="537565"/>
            <a:chOff x="6205727" y="1660849"/>
            <a:chExt cx="1548131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7" y="1833284"/>
              <a:ext cx="131240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 ,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9385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4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12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64" y="462889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47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9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1873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61020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447764" y="4413429"/>
            <a:ext cx="646980" cy="537565"/>
            <a:chOff x="6205726" y="1660849"/>
            <a:chExt cx="646980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96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2812841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128825" y="4413429"/>
            <a:ext cx="646980" cy="537565"/>
            <a:chOff x="6205726" y="1660849"/>
            <a:chExt cx="646980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45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3"/>
          <p:cNvSpPr txBox="1"/>
          <p:nvPr/>
        </p:nvSpPr>
        <p:spPr>
          <a:xfrm>
            <a:off x="3493074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75805" y="4413429"/>
            <a:ext cx="646980" cy="537565"/>
            <a:chOff x="6205726" y="1660849"/>
            <a:chExt cx="646980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1" y="4638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47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396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1873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4032357"/>
            <a:ext cx="6667165" cy="1242615"/>
            <a:chOff x="192745" y="2379073"/>
            <a:chExt cx="6667165" cy="1242615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4083"/>
              <a:ext cx="6667165" cy="887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790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43"/>
          <p:cNvSpPr txBox="1"/>
          <p:nvPr/>
        </p:nvSpPr>
        <p:spPr>
          <a:xfrm>
            <a:off x="575556" y="4356393"/>
            <a:ext cx="52293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각이 있으며 네 각이 모두 직각입니다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937" y="4229916"/>
            <a:ext cx="1124107" cy="81926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보기와 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261080" y="2267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89042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447764" y="4413429"/>
            <a:ext cx="2412268" cy="537565"/>
            <a:chOff x="6205726" y="1660849"/>
            <a:chExt cx="2412268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6" y="1833284"/>
              <a:ext cx="212423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     ,      ,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5799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96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4638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0985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214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37013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640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4614699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1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57888" y="2404756"/>
            <a:ext cx="4533803" cy="199085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09" y="2210694"/>
            <a:ext cx="572502" cy="36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03" y="3872082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46839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30647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3" y="266692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468477" y="1700808"/>
            <a:ext cx="62997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사각형에 대한 설명을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964" y="2666925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변이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1964" y="3079314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개의 각이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1964" y="3446550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1964" y="3857586"/>
            <a:ext cx="363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6" y="1062261"/>
            <a:ext cx="429208" cy="2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447764" y="4413429"/>
            <a:ext cx="646980" cy="537565"/>
            <a:chOff x="6205726" y="1660849"/>
            <a:chExt cx="646980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96" y="4620572"/>
            <a:ext cx="295714" cy="29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2812841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128825" y="4413429"/>
            <a:ext cx="646980" cy="537565"/>
            <a:chOff x="6205726" y="1660849"/>
            <a:chExt cx="646980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45" y="4638568"/>
            <a:ext cx="290337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3"/>
          <p:cNvSpPr txBox="1"/>
          <p:nvPr/>
        </p:nvSpPr>
        <p:spPr>
          <a:xfrm>
            <a:off x="3493074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775805" y="4413429"/>
            <a:ext cx="646980" cy="537565"/>
            <a:chOff x="6205726" y="1660849"/>
            <a:chExt cx="646980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1" y="46385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4075" y="530985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4362" y="532144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07" y="537013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640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53"/>
          <p:cNvSpPr txBox="1"/>
          <p:nvPr/>
        </p:nvSpPr>
        <p:spPr>
          <a:xfrm>
            <a:off x="4139952" y="4684784"/>
            <a:ext cx="36388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422683" y="4413429"/>
            <a:ext cx="646980" cy="537565"/>
            <a:chOff x="6205726" y="1660849"/>
            <a:chExt cx="646980" cy="53756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6205726" y="1833284"/>
              <a:ext cx="46697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35" y="4614699"/>
            <a:ext cx="319371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819486"/>
            <a:ext cx="6667165" cy="1455486"/>
            <a:chOff x="192745" y="2166202"/>
            <a:chExt cx="6667165" cy="1455486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315776"/>
              <a:ext cx="6667165" cy="11153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1662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43"/>
          <p:cNvSpPr txBox="1"/>
          <p:nvPr/>
        </p:nvSpPr>
        <p:spPr>
          <a:xfrm>
            <a:off x="575556" y="4221088"/>
            <a:ext cx="51931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네 개의 각이 있으며 네 각이 모두 직각이고 네 변의 길이가 모두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18299" y="4149080"/>
            <a:ext cx="885949" cy="83831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태양이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다음과 같이 말한 까닭을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색상 박스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04806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2_finish_quiz_8_01.sgv  /  2_finish_quiz_8_02.png  /  2_finish_quiz_8_03.png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finish_quiz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1295400" y="4367140"/>
            <a:ext cx="5305725" cy="71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각이 모두 직각인 사각형이므로 직사각형이라고 할 수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59473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1165412" y="4305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32" y="4263507"/>
            <a:ext cx="360000" cy="35500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7311" y="4366122"/>
            <a:ext cx="656706" cy="36004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3528" y="4221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19135"/>
            <a:ext cx="2072444" cy="202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DB400SCA\Desktop\한대희 3-1 지도서\app\resource\contents\lesson02\ops\2\images\2_finish_quiz\8\2_finish_quiz_8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9135"/>
            <a:ext cx="2304770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B400SCA\Desktop\한대희 3-1 지도서\app\resource\contents\lesson02\ops\2\images\2_finish_quiz\8\2_finish_quiz_8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3" y="2082983"/>
            <a:ext cx="2273833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3"/>
          <p:cNvSpPr txBox="1"/>
          <p:nvPr/>
        </p:nvSpPr>
        <p:spPr>
          <a:xfrm>
            <a:off x="126555" y="2159927"/>
            <a:ext cx="14500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직사각형이야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53"/>
          <p:cNvSpPr txBox="1"/>
          <p:nvPr/>
        </p:nvSpPr>
        <p:spPr>
          <a:xfrm>
            <a:off x="4966077" y="2348880"/>
            <a:ext cx="21039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왜 직사각형이라고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생각했어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타원 49"/>
          <p:cNvSpPr/>
          <p:nvPr/>
        </p:nvSpPr>
        <p:spPr>
          <a:xfrm>
            <a:off x="321941" y="1936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태양이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다음과 같이 말한 까닭을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1295400" y="4367140"/>
            <a:ext cx="5305725" cy="718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네 각이 모두 직각인 사각형이므로 직사각형이라고 할 수 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73" y="4459473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32" y="4310381"/>
            <a:ext cx="360000" cy="355000"/>
          </a:xfrm>
          <a:prstGeom prst="rect">
            <a:avLst/>
          </a:prstGeom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537311" y="4366122"/>
            <a:ext cx="65670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19135"/>
            <a:ext cx="2072444" cy="202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DB400SCA\Desktop\한대희 3-1 지도서\app\resource\contents\lesson02\ops\2\images\2_finish_quiz\8\2_finish_quiz_8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9135"/>
            <a:ext cx="2304770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B400SCA\Desktop\한대희 3-1 지도서\app\resource\contents\lesson02\ops\2\images\2_finish_quiz\8\2_finish_quiz_8_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3" y="2082983"/>
            <a:ext cx="2273833" cy="188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53"/>
          <p:cNvSpPr txBox="1"/>
          <p:nvPr/>
        </p:nvSpPr>
        <p:spPr>
          <a:xfrm>
            <a:off x="126555" y="2159927"/>
            <a:ext cx="14500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직사각형이야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53"/>
          <p:cNvSpPr txBox="1"/>
          <p:nvPr/>
        </p:nvSpPr>
        <p:spPr>
          <a:xfrm>
            <a:off x="4966077" y="2348880"/>
            <a:ext cx="210391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왜 직사각형이라고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생각했어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92474"/>
            <a:ext cx="6667165" cy="2482498"/>
            <a:chOff x="192745" y="1139190"/>
            <a:chExt cx="6667165" cy="2482498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88502"/>
              <a:ext cx="6667165" cy="21426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391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75556" y="3276273"/>
            <a:ext cx="52293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직사각형은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네 개의 각이 있으며 네 각이 모두 직각입니다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4937" y="3149796"/>
            <a:ext cx="1124107" cy="819264"/>
          </a:xfrm>
          <a:prstGeom prst="rect">
            <a:avLst/>
          </a:prstGeom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36556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5741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575556" y="4185084"/>
            <a:ext cx="51931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정사각형은 네 개의 변을 갖고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 네 개의 각이 있으며 네 각이 모두 직각이고 네 변의 길이가 모두 같습니다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8299" y="4113076"/>
            <a:ext cx="8859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436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43480" y="3008275"/>
            <a:ext cx="5380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74574"/>
            <a:ext cx="2597727" cy="23466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나의 도형을 하나 정하여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6" y="944402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도형을 골라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동그란 흰 공간에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가지 텍스트를 골라 원 안에 드롭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292080" y="1148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009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2_finish_arrange_planet.sgv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5148063" y="2255636"/>
            <a:ext cx="183620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도형을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1018833" y="2871040"/>
            <a:ext cx="2113007" cy="2099436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나의 도형을 골라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4112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5010935" y="2068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3074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8851" y="3057834"/>
            <a:ext cx="1764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723" y="3172068"/>
            <a:ext cx="148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도형을 골라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30694" y="4226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rcRect t="10934" r="50241" b="19678"/>
          <a:stretch/>
        </p:blipFill>
        <p:spPr>
          <a:xfrm>
            <a:off x="65312" y="2240868"/>
            <a:ext cx="4205482" cy="254781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나의 도형을 하나 정하여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4429914" y="2438095"/>
            <a:ext cx="2130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변의 수는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30682" y="140218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4112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보기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선 처음에는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클릭이 불가능하게 설정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정답은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8" y="254473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4429914" y="3246316"/>
            <a:ext cx="2130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꼭짓점의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수는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8" y="33529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/>
          <p:cNvSpPr txBox="1"/>
          <p:nvPr/>
        </p:nvSpPr>
        <p:spPr>
          <a:xfrm>
            <a:off x="4429914" y="4170563"/>
            <a:ext cx="21307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직각의 수는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8" y="427719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 bwMode="auto">
          <a:xfrm>
            <a:off x="6154228" y="2399998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6154228" y="3270714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6154228" y="4149572"/>
            <a:ext cx="63230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89381" y="2347379"/>
            <a:ext cx="746899" cy="22316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9950" y="27217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939922" y="2239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6" y="5322320"/>
            <a:ext cx="920688" cy="289525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5823634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6" y="1975125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5248" y="1945234"/>
            <a:ext cx="117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직사각형</a:t>
            </a:r>
            <a:endParaRPr lang="en-US" altLang="ko-KR" sz="1800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746" y="1945234"/>
            <a:ext cx="1386186" cy="3181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63600" y="2977116"/>
            <a:ext cx="2687674" cy="10207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430663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나의 도형을 하나 정하여 다음 활동을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317464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30476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나의 도형을 다양하게 그려 보세요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36508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31855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3741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30476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36287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3047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5" y="2262646"/>
            <a:ext cx="6325736" cy="305532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39" name="타원 38"/>
          <p:cNvSpPr/>
          <p:nvPr/>
        </p:nvSpPr>
        <p:spPr>
          <a:xfrm>
            <a:off x="6651726" y="2608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선은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보기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정답 선 처음에는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71991" y="2749346"/>
            <a:ext cx="548713" cy="4636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724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2_finish_arrange_drawBg_2.sgv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\app\resource\contents\lesson02\ops\2\images\2_finish_arrange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715331" y="2803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46429" y="3156012"/>
            <a:ext cx="635348" cy="600279"/>
            <a:chOff x="2735796" y="3156012"/>
            <a:chExt cx="635348" cy="600279"/>
          </a:xfrm>
        </p:grpSpPr>
        <p:cxnSp>
          <p:nvCxnSpPr>
            <p:cNvPr id="46" name="직선 연결선 45"/>
            <p:cNvCxnSpPr/>
            <p:nvPr/>
          </p:nvCxnSpPr>
          <p:spPr bwMode="auto">
            <a:xfrm>
              <a:off x="2756210" y="3167633"/>
              <a:ext cx="0" cy="58257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2759076" y="3156012"/>
              <a:ext cx="612068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2735796" y="3750207"/>
              <a:ext cx="612068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3359671" y="3173717"/>
              <a:ext cx="0" cy="58257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76" y="5322320"/>
            <a:ext cx="920688" cy="289525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5823634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3600" y="3095372"/>
            <a:ext cx="5588356" cy="16657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9970" y="3458920"/>
            <a:ext cx="1183867" cy="5951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3664305" y="3469553"/>
            <a:ext cx="1491580" cy="870180"/>
          </a:xfrm>
          <a:prstGeom prst="triangle">
            <a:avLst>
              <a:gd name="adj" fmla="val 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 bwMode="auto">
          <a:xfrm flipH="1">
            <a:off x="5454503" y="3157870"/>
            <a:ext cx="574157" cy="87187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 flipV="1">
            <a:off x="5454503" y="4051005"/>
            <a:ext cx="861237" cy="30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9" y="3095372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51520" y="2981161"/>
            <a:ext cx="388110" cy="4883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251520" y="2803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9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48~51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반직선을 알고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18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81844" y="231287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각과 직각을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88132" y="271541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2" y="28234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94420" y="3117954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직사각형과 정사각형을 알고 그 성질을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32259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도형을 기호로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662582" y="3824026"/>
            <a:ext cx="15466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71" y="3646526"/>
            <a:ext cx="360000" cy="3550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2822822" y="3643496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ㄷㄹ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11" y="346599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4929731" y="3643496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ㅂㅁ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20" y="3465996"/>
            <a:ext cx="360000" cy="355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95536" y="1992912"/>
            <a:ext cx="6242019" cy="1260140"/>
            <a:chOff x="395536" y="2528900"/>
            <a:chExt cx="6242019" cy="12601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1924" r="68662"/>
            <a:stretch/>
          </p:blipFill>
          <p:spPr>
            <a:xfrm>
              <a:off x="395536" y="2528900"/>
              <a:ext cx="1944216" cy="116810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4"/>
            <a:srcRect l="34587" r="34075" b="1924"/>
            <a:stretch/>
          </p:blipFill>
          <p:spPr>
            <a:xfrm>
              <a:off x="2685330" y="2528900"/>
              <a:ext cx="1944216" cy="1168106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/>
            <a:srcRect l="68694" t="3023" r="-32" b="-1098"/>
            <a:stretch/>
          </p:blipFill>
          <p:spPr>
            <a:xfrm>
              <a:off x="4693339" y="2528900"/>
              <a:ext cx="1944216" cy="1168106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737586" y="3536383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58875" y="2618980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9812" y="296094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15713" y="3460077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45366" y="2975058"/>
              <a:ext cx="252028" cy="1805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24374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2582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290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2_finish_quiz_1_01~03.sgv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도형을 기호로 나타내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662582" y="3670706"/>
            <a:ext cx="15466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822822" y="3571488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ㄷㄹ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988415" y="3677323"/>
            <a:ext cx="1546672" cy="9736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lang="en-US" altLang="ko-KR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0"/>
              </a:spcBef>
            </a:pP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ㅂㅁ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5536" y="1992912"/>
            <a:ext cx="6242019" cy="1260140"/>
            <a:chOff x="395536" y="2528900"/>
            <a:chExt cx="6242019" cy="12601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1924" r="68662"/>
            <a:stretch/>
          </p:blipFill>
          <p:spPr>
            <a:xfrm>
              <a:off x="395536" y="2528900"/>
              <a:ext cx="1944216" cy="116810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3"/>
            <a:srcRect l="34587" r="34075" b="1924"/>
            <a:stretch/>
          </p:blipFill>
          <p:spPr>
            <a:xfrm>
              <a:off x="2685330" y="2528900"/>
              <a:ext cx="1944216" cy="1168106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/>
            <a:srcRect l="68694" t="3023" r="-32" b="-1098"/>
            <a:stretch/>
          </p:blipFill>
          <p:spPr>
            <a:xfrm>
              <a:off x="4693339" y="2528900"/>
              <a:ext cx="1944216" cy="1168106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737586" y="3536383"/>
              <a:ext cx="252028" cy="252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58875" y="2618980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879812" y="296094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915713" y="3460077"/>
              <a:ext cx="200598" cy="266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45366" y="2975058"/>
              <a:ext cx="252028" cy="1805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32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24374" y="3140968"/>
              <a:ext cx="252028" cy="208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2762071"/>
            <a:ext cx="6667165" cy="2487946"/>
            <a:chOff x="192745" y="1133742"/>
            <a:chExt cx="6667165" cy="24879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295760"/>
              <a:ext cx="6667165" cy="21353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113374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545669" y="3212976"/>
            <a:ext cx="373829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선분은 두 점을 이은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" y="330403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45669" y="3708321"/>
            <a:ext cx="40838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반직선은 한 점에서 시작하여 한쪽으로 끝없이 늘인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" y="379761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545669" y="4365104"/>
            <a:ext cx="408387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직선은 선분을 양쪽으로 끝없이 늘인 곧은 선입니다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2" y="446568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3176972"/>
            <a:ext cx="1856180" cy="3536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834083" y="3353351"/>
            <a:ext cx="277814" cy="1526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48160" y="3353351"/>
            <a:ext cx="277814" cy="1526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34" y="4257092"/>
            <a:ext cx="1896498" cy="39183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5115527" y="4509120"/>
            <a:ext cx="271450" cy="1261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42981" y="4509120"/>
            <a:ext cx="271450" cy="1261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40" y="3734415"/>
            <a:ext cx="1854932" cy="27064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32471" y="3857371"/>
            <a:ext cx="277814" cy="1042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60279" y="3857371"/>
            <a:ext cx="277814" cy="1042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8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13" y="1739416"/>
            <a:ext cx="2841359" cy="254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3417241" y="1736812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19038" y="3540017"/>
            <a:ext cx="336155" cy="2705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73513" y="3719519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각을 기호로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알맞은 말을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suh_h_0301_02_0910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새로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1727200" y="1754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188347" y="4694588"/>
            <a:ext cx="2900475" cy="397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en-US" altLang="ko-KR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286814" y="2237732"/>
            <a:ext cx="4373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712269" y="2899310"/>
            <a:ext cx="4373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935999" y="4221446"/>
            <a:ext cx="11072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697" y="2721810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15" y="205234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965" y="4088859"/>
            <a:ext cx="360000" cy="355000"/>
          </a:xfrm>
          <a:prstGeom prst="rect">
            <a:avLst/>
          </a:prstGeom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6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76" y="4561960"/>
            <a:ext cx="360000" cy="355000"/>
          </a:xfrm>
          <a:prstGeom prst="rect">
            <a:avLst/>
          </a:prstGeom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758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\app\resource\contents\lesson02\ops\2\images\2_finish_quiz\2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1687074" y="4725152"/>
            <a:ext cx="43196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43200</TotalTime>
  <Words>1937</Words>
  <Application>Microsoft Office PowerPoint</Application>
  <PresentationFormat>화면 슬라이드 쇼(4:3)</PresentationFormat>
  <Paragraphs>761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7794</cp:revision>
  <cp:lastPrinted>2021-12-20T01:30:02Z</cp:lastPrinted>
  <dcterms:created xsi:type="dcterms:W3CDTF">2008-07-15T12:19:11Z</dcterms:created>
  <dcterms:modified xsi:type="dcterms:W3CDTF">2022-02-15T04:35:39Z</dcterms:modified>
</cp:coreProperties>
</file>