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70" r:id="rId4"/>
    <p:sldId id="1097" r:id="rId5"/>
    <p:sldId id="1357" r:id="rId6"/>
    <p:sldId id="1369" r:id="rId7"/>
    <p:sldId id="1356" r:id="rId8"/>
    <p:sldId id="1371" r:id="rId9"/>
    <p:sldId id="1380" r:id="rId10"/>
    <p:sldId id="1381" r:id="rId11"/>
    <p:sldId id="1379" r:id="rId12"/>
    <p:sldId id="1373" r:id="rId13"/>
    <p:sldId id="1374" r:id="rId14"/>
    <p:sldId id="1377" r:id="rId15"/>
    <p:sldId id="1375" r:id="rId16"/>
    <p:sldId id="1382" r:id="rId17"/>
    <p:sldId id="1383" r:id="rId18"/>
    <p:sldId id="1365" r:id="rId19"/>
    <p:sldId id="1315" r:id="rId20"/>
    <p:sldId id="1368" r:id="rId21"/>
    <p:sldId id="138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6445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289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빗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686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99" y="4162485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329421" y="4156407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-KR" altLang="en-US" sz="16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빗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96231" y="4558051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고대 이집트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바빌로니아에서 썼던 길이로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큐빗은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46 cm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28696" y="2311135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57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2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089" y="17145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23"/>
          <p:cNvSpPr txBox="1"/>
          <p:nvPr/>
        </p:nvSpPr>
        <p:spPr>
          <a:xfrm>
            <a:off x="400383" y="166480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이집트의 수가 있는 글입니다</a:t>
            </a:r>
            <a:r>
              <a:rPr lang="en-US" altLang="ko-KR" sz="1800" dirty="0" smtClean="0">
                <a:ea typeface="나눔고딕"/>
              </a:rPr>
              <a:t>. </a:t>
            </a:r>
            <a:r>
              <a:rPr lang="ko-KR" altLang="en-US" sz="1800" dirty="0" smtClean="0">
                <a:ea typeface="나눔고딕"/>
              </a:rPr>
              <a:t>글을 읽고 어떤 내용인지 알아보세요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51" y="2678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453286" y="2297460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피라미드를 건설하는 데 사용되는 돌의 무게와 개수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높이가 쓰여 있는 글입니다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70" y="52115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84601" y="5373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48694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65348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글의 내용을 이해하기 위해서는 무엇을 알아야 할까요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8696" y="1983796"/>
            <a:ext cx="5997932" cy="4079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66" y="18549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802442" y="1995655"/>
            <a:ext cx="562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옛날 이집트 사람들이 사용했던 수를 알아야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458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1" y="202783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6453265" y="5129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427" y="2481037"/>
            <a:ext cx="5997932" cy="658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2352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99173" y="2492896"/>
            <a:ext cx="562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글에 사용된 옛날 이집트 수를 인도 아라비아 수로 나타내야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" y="25250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2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그림에서 화살표는 지우고 이집트 숫자 부분만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7668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4750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 수를 인도 아라비아 수로 나타내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425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4" y="2056994"/>
            <a:ext cx="3630325" cy="18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1256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7923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34792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640769" y="2134216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66" y="22779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644008" y="2780928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293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644008" y="3447507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3603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251520" y="3784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44008" y="4998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4" y="525589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72466" y="4998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6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7668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4750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 수를 인도 아라비아 수로 나타내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787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4" y="2056994"/>
            <a:ext cx="3630325" cy="18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1256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7923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34792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640769" y="2134216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66" y="22779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644008" y="2780928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293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644008" y="3447507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3603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4" y="525589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92745" y="4005064"/>
            <a:ext cx="6667165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478" y="37890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15516" y="4113076"/>
            <a:ext cx="65722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2500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146</a:t>
            </a:r>
          </a:p>
        </p:txBody>
      </p:sp>
      <p:sp>
        <p:nvSpPr>
          <p:cNvPr id="48" name="직각 삼각형 4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808820"/>
            <a:ext cx="6315953" cy="33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 smtClean="0">
                <a:ea typeface="나눔고딕"/>
              </a:rPr>
              <a:t>글을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717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324726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82756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237071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2070" y="1870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23"/>
          <p:cNvSpPr txBox="1"/>
          <p:nvPr/>
        </p:nvSpPr>
        <p:spPr>
          <a:xfrm>
            <a:off x="431540" y="191683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sp>
        <p:nvSpPr>
          <p:cNvPr id="73" name="타원 72"/>
          <p:cNvSpPr/>
          <p:nvPr/>
        </p:nvSpPr>
        <p:spPr>
          <a:xfrm>
            <a:off x="4933742" y="296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264187" y="405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글씨와 이집트 수는 지우고 텍스트로 새로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이집트 수는 그림에 포함 된 숫자를 잘라서 배경 부분만 삭제 후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기본이지만 다 안 들어 갈 경우에는 글씨 크기를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까지는 줄여도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큐빗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(9, 10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링크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hlinkClick r:id="rId13"/>
              </a:rPr>
              <a:t>https</a:t>
            </a:r>
            <a:r>
              <a:rPr lang="en-US" altLang="ko-KR" sz="1000" dirty="0">
                <a:hlinkClick r:id="rId13"/>
              </a:rPr>
              <a:t>://</a:t>
            </a:r>
            <a:r>
              <a:rPr lang="en-US" altLang="ko-KR" sz="1000" dirty="0" smtClean="0">
                <a:hlinkClick r:id="rId13"/>
              </a:rPr>
              <a:t>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2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글</a:t>
            </a:r>
            <a:r>
              <a:rPr lang="ko-KR" altLang="en-US" sz="1800" spc="-100" dirty="0" smtClean="0">
                <a:ea typeface="나눔고딕"/>
              </a:rPr>
              <a:t>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53044" y="2954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2" y="2159902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48694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09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8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74" y="2004277"/>
            <a:ext cx="1039091" cy="17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글</a:t>
            </a:r>
            <a:r>
              <a:rPr lang="ko-KR" altLang="en-US" sz="1800" spc="-100" dirty="0" smtClean="0">
                <a:ea typeface="나눔고딕"/>
              </a:rPr>
              <a:t>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90890" y="2906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그룹 2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09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8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사각형 설명선 47"/>
          <p:cNvSpPr/>
          <p:nvPr/>
        </p:nvSpPr>
        <p:spPr>
          <a:xfrm>
            <a:off x="1943981" y="2149168"/>
            <a:ext cx="4320206" cy="858838"/>
          </a:xfrm>
          <a:prstGeom prst="wedgeRoundRectCallout">
            <a:avLst>
              <a:gd name="adj1" fmla="val -53455"/>
              <a:gd name="adj2" fmla="val 19522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피라미드를 지으려면 무게가 </a:t>
            </a:r>
            <a:r>
              <a:rPr lang="en-US" altLang="ko-KR" sz="1600" dirty="0" smtClean="0">
                <a:solidFill>
                  <a:schemeClr val="tx1"/>
                </a:solidFill>
              </a:rPr>
              <a:t>2500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달란트나</a:t>
            </a:r>
            <a:r>
              <a:rPr lang="ko-KR" altLang="en-US" sz="1600" dirty="0" smtClean="0">
                <a:solidFill>
                  <a:schemeClr val="tx1"/>
                </a:solidFill>
              </a:rPr>
              <a:t> 되는 돌을 </a:t>
            </a:r>
            <a:r>
              <a:rPr lang="en-US" altLang="ko-KR" sz="1600" dirty="0" smtClean="0">
                <a:solidFill>
                  <a:schemeClr val="tx1"/>
                </a:solidFill>
              </a:rPr>
              <a:t>2700000</a:t>
            </a:r>
            <a:r>
              <a:rPr lang="ko-KR" altLang="en-US" sz="1600" dirty="0" smtClean="0">
                <a:solidFill>
                  <a:schemeClr val="tx1"/>
                </a:solidFill>
              </a:rPr>
              <a:t>개 쌓아야 해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피라미드의 높이는 무려 </a:t>
            </a:r>
            <a:r>
              <a:rPr lang="en-US" altLang="ko-KR" sz="1600" dirty="0" smtClean="0">
                <a:solidFill>
                  <a:schemeClr val="tx1"/>
                </a:solidFill>
              </a:rPr>
              <a:t>146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큐빗이</a:t>
            </a:r>
            <a:r>
              <a:rPr lang="ko-KR" altLang="en-US" sz="1600" dirty="0" smtClean="0">
                <a:solidFill>
                  <a:schemeClr val="tx1"/>
                </a:solidFill>
              </a:rPr>
              <a:t> 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7054884" y="4185084"/>
            <a:ext cx="1971702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/>
              <a:t>피라미드를 지으려면 무게가 </a:t>
            </a:r>
            <a:r>
              <a:rPr lang="en-US" altLang="ko-KR" sz="1100" dirty="0" smtClean="0"/>
              <a:t>2500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이천오백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100" dirty="0" err="1" smtClean="0"/>
              <a:t>달란트나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되는 돌을 </a:t>
            </a:r>
            <a:r>
              <a:rPr lang="en-US" altLang="ko-KR" sz="1100" dirty="0"/>
              <a:t>2700000</a:t>
            </a:r>
            <a:r>
              <a:rPr lang="ko-KR" altLang="en-US" sz="1100" dirty="0" smtClean="0"/>
              <a:t>개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이백칠십만개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쌓아야 해</a:t>
            </a:r>
            <a:r>
              <a:rPr lang="en-US" altLang="ko-KR" sz="1100" dirty="0"/>
              <a:t>. </a:t>
            </a:r>
            <a:r>
              <a:rPr lang="ko-KR" altLang="en-US" sz="1100" dirty="0"/>
              <a:t>피라미드의 높이는 무려 </a:t>
            </a:r>
            <a:r>
              <a:rPr lang="en-US" altLang="ko-KR" sz="1100" dirty="0" smtClean="0"/>
              <a:t>146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백사십육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en-US" altLang="ko-KR" sz="1100" dirty="0" smtClean="0"/>
              <a:t> </a:t>
            </a:r>
            <a:r>
              <a:rPr lang="ko-KR" altLang="en-US" sz="1100" dirty="0" err="1"/>
              <a:t>큐빗이</a:t>
            </a:r>
            <a:r>
              <a:rPr lang="ko-KR" altLang="en-US" sz="1100" dirty="0"/>
              <a:t> 돼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004277"/>
            <a:ext cx="1039091" cy="17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옛날 이집트 수를 사용하여 글을 써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텍스트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36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035377"/>
            <a:ext cx="1088987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5687467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3771" y="1038218"/>
            <a:ext cx="101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122" name="Picture 2" descr="D:\★[초등] 교사용DVD 자료\수학(박) 4-1 지도서\app\resource\contents\lesson01\ops\lesson01\images\mm_41_1_10_03_01\b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36653" r="7512" b="15457"/>
          <a:stretch/>
        </p:blipFill>
        <p:spPr bwMode="auto">
          <a:xfrm>
            <a:off x="316570" y="1710374"/>
            <a:ext cx="636195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1" y="23201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258447" y="2320134"/>
            <a:ext cx="52217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해외 아동 돕기 단체에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기부하였습니다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0" y="28458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★[초등] 교사용DVD 자료\수학(박) 4-1 지도서\app\resource\contents\lesson01\ops\lesson01\images\mm_41_1_10_03_01\answer_01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1" t="52471" r="51336" b="37954"/>
          <a:stretch/>
        </p:blipFill>
        <p:spPr bwMode="auto">
          <a:xfrm>
            <a:off x="1297894" y="2638913"/>
            <a:ext cx="2226896" cy="3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94"/>
              </p:ext>
            </p:extLst>
          </p:nvPr>
        </p:nvGraphicFramePr>
        <p:xfrm>
          <a:off x="179388" y="654012"/>
          <a:ext cx="8774172" cy="3962240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 수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 수로 표현된 글의 내용 파악하기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수를 사용하여 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세계 일주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" y="1157546"/>
            <a:ext cx="6389729" cy="37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8" y="1263003"/>
            <a:ext cx="6817011" cy="348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app/resource/contents/lesson01/ops/lesson01/mm_41_1_10_04_01.html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★[초등] 교사용DVD 자료\수학(박) 4-1 지도서\app\resource\contents\lesson01\ops\lesson01\video\mm_41_1_10_01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9410"/>
          <a:stretch/>
        </p:blipFill>
        <p:spPr bwMode="auto">
          <a:xfrm>
            <a:off x="95279" y="912320"/>
            <a:ext cx="6888989" cy="47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544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옛날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이집트의 수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6663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mm_41_1_10_01_01_ani.mp4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옛날 이집트의 수 표현 방법을 이해하고 관련된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749396"/>
            <a:ext cx="6451937" cy="36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보고 옛날 이집트 사람들은 수를 어떻게 표현했는지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따로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697674" y="3193946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말발굽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32040" y="1773237"/>
            <a:ext cx="687791" cy="5036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막대기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16570" y="25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718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16116" y="3227396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밧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7674" y="3873727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꽃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6116" y="3873727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손가락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7674" y="4532118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올챙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0072" y="4546830"/>
            <a:ext cx="146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양손을 올린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 모양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타원 36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보고 옛날 이집트 사람들은 수를 어떻게 표현했는지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라인박스 넣기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3108" y="2261420"/>
            <a:ext cx="6088627" cy="23391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수를 표현하는 방법은 시대와 장소에 따라 달랐습니다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옛날 이집트에서는 수를 어떻게 나타냈을까요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자리마다 사물이나 동물의 모양을 본떠서 숫자로 나타냈습니다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자리 수가 늘어날 때마다 새로운 기호를 만들었어요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지금 우리가 사용하고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0, 1, 2, 3, 4, 5, 6, 7, 8, 9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인도 아라비아 숫자로 세계에서 널리 사용되는 숫자 표현 기호입니다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57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타원 36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0395" y="1996391"/>
            <a:ext cx="6363853" cy="287276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8183" y="1955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2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글씨와 이집트 수는 지우고 텍스트로 새로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이집트 수는 그림에 포함 된 숫자를 잘라서 배경 부분만 삭제 후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기본이지만 다 안 들어 갈 경우에는 글씨 크기를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까지는 줄여도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큐빗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(9, 10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링크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6115918" y="1186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558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83271" y="1624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933742" y="296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64187" y="405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옛날 이집트의 수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따로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1124744"/>
            <a:ext cx="6912767" cy="385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699792" y="2672916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말발굽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3215" y="1052736"/>
            <a:ext cx="73691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막대기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8186" y="2782861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밧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792" y="3435968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꽃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38186" y="3429192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손가락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9792" y="4087583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03669" y="4102295"/>
            <a:ext cx="15725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양손을 올린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사람 모양</a:t>
            </a: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921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179512" y="1203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5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022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02" y="3651102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987824" y="3645024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달란</a:t>
            </a:r>
            <a:r>
              <a:rPr lang="ko-KR" altLang="en-US" sz="16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4634" y="4046668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유대의 무게 단위로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달란트는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34 kg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2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42711</TotalTime>
  <Words>1817</Words>
  <Application>Microsoft Office PowerPoint</Application>
  <PresentationFormat>화면 슬라이드 쇼(4:3)</PresentationFormat>
  <Paragraphs>592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7184</cp:revision>
  <dcterms:created xsi:type="dcterms:W3CDTF">2008-07-15T12:19:11Z</dcterms:created>
  <dcterms:modified xsi:type="dcterms:W3CDTF">2022-01-12T00:36:12Z</dcterms:modified>
</cp:coreProperties>
</file>