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87" r:id="rId10"/>
    <p:sldId id="1365" r:id="rId11"/>
    <p:sldId id="1360" r:id="rId12"/>
    <p:sldId id="1362" r:id="rId13"/>
    <p:sldId id="1313" r:id="rId14"/>
    <p:sldId id="1393" r:id="rId15"/>
    <p:sldId id="1382" r:id="rId16"/>
    <p:sldId id="1297" r:id="rId17"/>
    <p:sldId id="1315" r:id="rId18"/>
    <p:sldId id="1316" r:id="rId19"/>
    <p:sldId id="1322" r:id="rId20"/>
    <p:sldId id="1394" r:id="rId21"/>
    <p:sldId id="1375" r:id="rId22"/>
    <p:sldId id="1395" r:id="rId23"/>
    <p:sldId id="1323" r:id="rId24"/>
    <p:sldId id="1396" r:id="rId25"/>
    <p:sldId id="1324" r:id="rId26"/>
    <p:sldId id="1392" r:id="rId27"/>
    <p:sldId id="1319" r:id="rId28"/>
    <p:sldId id="1318" r:id="rId29"/>
    <p:sldId id="1348" r:id="rId30"/>
    <p:sldId id="1397" r:id="rId3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99DD1"/>
    <a:srgbClr val="4AB961"/>
    <a:srgbClr val="37BEB4"/>
    <a:srgbClr val="DD5758"/>
    <a:srgbClr val="F496C0"/>
    <a:srgbClr val="E46C0A"/>
    <a:srgbClr val="FAEDDA"/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6909" autoAdjust="0"/>
  </p:normalViewPr>
  <p:slideViewPr>
    <p:cSldViewPr>
      <p:cViewPr>
        <p:scale>
          <a:sx n="123" d="100"/>
          <a:sy n="123" d="100"/>
        </p:scale>
        <p:origin x="-1725" y="9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1.png"/><Relationship Id="rId4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hyperlink" Target="https://e.tsherpa.co.kr/webdata/MultiMedia/Flash/2020/curri/index.html?flashxmlnum=youblue86&amp;classa=A8-C1-31-MM-MM-04-03-06-0-0-0-0&amp;classno=MM_31_04/suh_0301_02_0006/suh_0301_02_0006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3919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1679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791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네 각이 모두 직각인 사각형을        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63593" y="513760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419872" y="2206987"/>
            <a:ext cx="141891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직사각형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도형에서 직각을 찾아 표시해 보고 도형을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781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7683" y="1975810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3092049" y="1975810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67" y="2898915"/>
            <a:ext cx="388674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직사각형을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직사각형을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875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608" y="2142519"/>
            <a:ext cx="3276364" cy="32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361"/>
          <a:stretch/>
        </p:blipFill>
        <p:spPr>
          <a:xfrm>
            <a:off x="2025614" y="2267130"/>
            <a:ext cx="3263648" cy="32048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직사각형을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손가락버튼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바뀌는 애니메이션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mm_31_2_05_04_02.html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app\resource\contents\lesson02\ops\lesson02\animation\mm_31_2_05_04_02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다른 직사각형을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548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68" y="23656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327985" y="223291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3198585" y="376639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76639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그려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천재교육 캐릭터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또는 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75856" y="1033125"/>
            <a:ext cx="985682" cy="333202"/>
            <a:chOff x="5045918" y="1025678"/>
            <a:chExt cx="985682" cy="333202"/>
          </a:xfrm>
        </p:grpSpPr>
        <p:pic>
          <p:nvPicPr>
            <p:cNvPr id="21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3071854" y="880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54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6711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72" y="276711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3069571" y="3717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그려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내레이션 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75856" y="1033125"/>
            <a:ext cx="985682" cy="333202"/>
            <a:chOff x="5045918" y="1025678"/>
            <a:chExt cx="985682" cy="333202"/>
          </a:xfrm>
        </p:grpSpPr>
        <p:pic>
          <p:nvPicPr>
            <p:cNvPr id="21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928976" y="4113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54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440395" y="1777100"/>
            <a:ext cx="2403413" cy="1147844"/>
          </a:xfrm>
          <a:prstGeom prst="wedgeRoundRectCallout">
            <a:avLst>
              <a:gd name="adj1" fmla="val -12124"/>
              <a:gd name="adj2" fmla="val 71138"/>
              <a:gd name="adj3" fmla="val 16667"/>
            </a:avLst>
          </a:prstGeom>
          <a:noFill/>
          <a:ln w="12700">
            <a:solidFill>
              <a:srgbClr val="59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짝과 번갈아 가며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</a:rPr>
              <a:t>변</a:t>
            </a:r>
            <a:r>
              <a:rPr lang="ko-KR" altLang="en-US" sz="1800" dirty="0" smtClean="0">
                <a:solidFill>
                  <a:schemeClr val="tx1"/>
                </a:solidFill>
              </a:rPr>
              <a:t>씩 그어 보자</a:t>
            </a:r>
            <a:r>
              <a:rPr lang="en-US" altLang="ko-KR" sz="1800" dirty="0" smtClean="0">
                <a:solidFill>
                  <a:schemeClr val="tx1"/>
                </a:solidFill>
              </a:rPr>
              <a:t>!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4153546" y="1777100"/>
            <a:ext cx="2403413" cy="1147844"/>
          </a:xfrm>
          <a:prstGeom prst="wedgeRoundRectCallout">
            <a:avLst>
              <a:gd name="adj1" fmla="val 10215"/>
              <a:gd name="adj2" fmla="val 68214"/>
              <a:gd name="adj3" fmla="val 16667"/>
            </a:avLst>
          </a:prstGeom>
          <a:noFill/>
          <a:ln w="127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누구의 책에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먼저 그려 볼까</a:t>
            </a:r>
            <a:r>
              <a:rPr lang="en-US" altLang="ko-KR" sz="1800" dirty="0" smtClean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9966"/>
            <a:ext cx="1714500" cy="1714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5901154" y="4119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D2D6BF4-41BA-4661-85CD-2C33023EC52B}"/>
              </a:ext>
            </a:extLst>
          </p:cNvPr>
          <p:cNvSpPr txBox="1"/>
          <p:nvPr/>
        </p:nvSpPr>
        <p:spPr>
          <a:xfrm>
            <a:off x="7056071" y="1960138"/>
            <a:ext cx="2016125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dirty="0">
                <a:latin typeface="+mn-ea"/>
                <a:ea typeface="+mn-ea"/>
              </a:rPr>
              <a:t>suh_p_0301_02_0006</a:t>
            </a:r>
            <a:r>
              <a:rPr lang="en-US" altLang="ko-KR" sz="1000" b="1" dirty="0">
                <a:latin typeface="+mn-ea"/>
                <a:ea typeface="+mn-ea"/>
              </a:rPr>
              <a:t>_203_1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ea typeface="+mn-ea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latin typeface="+mn-ea"/>
                <a:ea typeface="+mn-ea"/>
              </a:rPr>
              <a:t>짝과 번갈아 가며 </a:t>
            </a:r>
            <a:r>
              <a:rPr lang="ko-KR" altLang="en-US" sz="1000" dirty="0" smtClean="0">
                <a:latin typeface="+mn-ea"/>
                <a:ea typeface="+mn-ea"/>
              </a:rPr>
              <a:t>한 </a:t>
            </a:r>
            <a:r>
              <a:rPr lang="ko-KR" altLang="en-US" sz="1000" dirty="0">
                <a:latin typeface="+mn-ea"/>
                <a:ea typeface="+mn-ea"/>
              </a:rPr>
              <a:t>변씩 그어 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D2D6BF4-41BA-4661-85CD-2C33023EC52B}"/>
              </a:ext>
            </a:extLst>
          </p:cNvPr>
          <p:cNvSpPr txBox="1"/>
          <p:nvPr/>
        </p:nvSpPr>
        <p:spPr>
          <a:xfrm>
            <a:off x="7045383" y="2929553"/>
            <a:ext cx="2016125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dirty="0" smtClean="0">
                <a:latin typeface="+mn-ea"/>
                <a:ea typeface="+mn-ea"/>
              </a:rPr>
              <a:t>suh_p_0301_02_0006</a:t>
            </a:r>
            <a:r>
              <a:rPr lang="en-US" altLang="ko-KR" sz="1000" b="1" dirty="0" smtClean="0">
                <a:latin typeface="+mn-ea"/>
                <a:ea typeface="+mn-ea"/>
              </a:rPr>
              <a:t>_203_2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/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리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ea typeface="+mn-ea"/>
              </a:rPr>
              <a:t>케릭터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just"/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누구의 책에 먼저 그려 볼까</a:t>
            </a:r>
            <a:r>
              <a:rPr lang="en-US" altLang="ko-KR" sz="1000" dirty="0" smtClean="0">
                <a:latin typeface="+mn-ea"/>
                <a:ea typeface="+mn-ea"/>
              </a:rPr>
              <a:t>?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6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0" y="1985184"/>
            <a:ext cx="6744526" cy="25959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찾아      표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처음으로 클릭하는 정답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함께 나타나게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함께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다른 도형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클릭할 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예 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255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087724" y="1054955"/>
            <a:ext cx="263675" cy="2636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2" y="175762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88166" y="180304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6" y="2240868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095144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275908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05" y="3283156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" y="3424811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2" y="4038525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285906" y="244676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353998" y="361669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351399" y="375549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593402" y="371199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535996" y="219792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5874072" y="414130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e.tsherpa.co.kr/webdata/MultiMedia/Flash/2020/curri/index.html?flashxmlnum=youblue86&amp;classa=A8-C1-31-MM-MM-04-03-06-0-0-0-0&amp;classno=MM_31_04/suh_0301_02_0006/suh_0301_02_0006_301_1.html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직사각형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모든 각이 직각인 사각형을                      이라고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394883" y="2094183"/>
            <a:ext cx="13571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7" y="2352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076" y="2869710"/>
            <a:ext cx="3429479" cy="2353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57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4499" y="3008759"/>
            <a:ext cx="5569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직사각형은       각이           인 사각형입니다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3392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4354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724" y="3255781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852" y="3230681"/>
            <a:ext cx="360000" cy="355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75806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도형으로 만든 작품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작품 속 사각형의 같은 점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직각의 개수에 따라 사각형 분류하기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생활에서 직사각형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4499" y="3008759"/>
            <a:ext cx="5569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직사각형은       각이           인 사각형입니다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3392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4354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724" y="3255781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852" y="3230681"/>
            <a:ext cx="360000" cy="355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64" name="직사각형 6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직사각형은 네 각이 모두 직각인 사각형입니다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8" name="직각 삼각형 6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6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836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4" y="2427903"/>
            <a:ext cx="5707277" cy="12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18762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3808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798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0152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468" y="44595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4" y="2427903"/>
            <a:ext cx="5707277" cy="12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18762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3808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7984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0152" y="292058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468" y="445956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9997" y="42210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네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각이 모두 직각인 사각형을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5" name="직각 삼각형 54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2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0" y="2636912"/>
            <a:ext cx="5677705" cy="232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그어진 선분을 이용하여 직사각형을 각각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 직각삼각형과 직각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박스에는 예 약물도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84" y="2744976"/>
            <a:ext cx="425255" cy="34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851526" y="2021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33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answer_02.svg(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0" y="2636912"/>
            <a:ext cx="5677705" cy="232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그어진 선분을 이용하여 직사각형을 각각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84" y="2744976"/>
            <a:ext cx="425255" cy="34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9997" y="4201851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직각인 사각형이 되도록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3" name="직각 삼각형 42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4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7" y="2569112"/>
            <a:ext cx="6096851" cy="2372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종이 위에 직사각형을 완성해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1569" y="5060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01" y="163881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4896" y="1483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0" y="2510833"/>
            <a:ext cx="6154009" cy="228631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종이 위에 직사각형을 완성해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mm_31_2_05_07_04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1569" y="5060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76156" y="2742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01" y="163881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974896" y="1483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09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수정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배경에 맞춰서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테두리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도형에 대한 설명인지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80" y="3383941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7817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사각형 설명선 27"/>
          <p:cNvSpPr/>
          <p:nvPr/>
        </p:nvSpPr>
        <p:spPr>
          <a:xfrm>
            <a:off x="1152857" y="3501008"/>
            <a:ext cx="4127501" cy="641224"/>
          </a:xfrm>
          <a:prstGeom prst="wedgeRoundRectCallout">
            <a:avLst>
              <a:gd name="adj1" fmla="val 55760"/>
              <a:gd name="adj2" fmla="val 1049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</a:rPr>
              <a:t>개의 각이 모두 직각이야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553951" y="2420888"/>
            <a:ext cx="5142319" cy="637013"/>
          </a:xfrm>
          <a:prstGeom prst="wedgeRoundRectCallout">
            <a:avLst>
              <a:gd name="adj1" fmla="val -55144"/>
              <a:gd name="adj2" fmla="val 4641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</a:rPr>
              <a:t>개의 변과 </a:t>
            </a:r>
            <a:r>
              <a:rPr lang="en-US" altLang="ko-KR" sz="1900" dirty="0" smtClean="0">
                <a:solidFill>
                  <a:schemeClr val="tx1"/>
                </a:solidFill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</a:rPr>
              <a:t>개의 </a:t>
            </a:r>
            <a:r>
              <a:rPr lang="ko-KR" altLang="en-US" sz="1900" dirty="0" err="1" smtClean="0">
                <a:solidFill>
                  <a:schemeClr val="tx1"/>
                </a:solidFill>
              </a:rPr>
              <a:t>꼭짓점으로</a:t>
            </a:r>
            <a:r>
              <a:rPr lang="ko-KR" altLang="en-US" sz="1900" dirty="0" smtClean="0">
                <a:solidFill>
                  <a:schemeClr val="tx1"/>
                </a:solidFill>
              </a:rPr>
              <a:t> 이루어져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6784" y="4600859"/>
            <a:ext cx="14011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97" y="46299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621276" y="3100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23811" y="3948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아닌 것을 고르고 이유를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원이 표시되고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4" y="2281829"/>
            <a:ext cx="6365356" cy="1935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67544" y="245689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3768" y="245689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9992" y="245689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ㄷ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3600" y="4489970"/>
            <a:ext cx="51485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직각인 사각형이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51" y="45457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935596" y="450912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점선을 따라 색종이를 자르려고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모두 몇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나오는지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https://e.tsherpa.co.kr/webdata/MultiMedia/Flash/2020/curri/index.html?flashxmlnum=youblue86&amp;classa=A8-C1-31-MM-MM-04-03-06-0-0-0-0&amp;classno=MM_31_04/suh_0301_02_0006/suh_0301_02_0006_401_1.html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5065" y="4891483"/>
            <a:ext cx="74403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49000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036405" y="4961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2363662"/>
            <a:ext cx="2248214" cy="2238687"/>
          </a:xfrm>
          <a:prstGeom prst="rect">
            <a:avLst/>
          </a:prstGeom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5788505" y="495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" y="876795"/>
            <a:ext cx="6926175" cy="474971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13" y="90130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 작품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54327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점선을 따라 색종이를 자르려고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모두 몇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나오는지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5065" y="4891483"/>
            <a:ext cx="74403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49000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363662"/>
            <a:ext cx="2248214" cy="2238687"/>
          </a:xfrm>
          <a:prstGeom prst="rect">
            <a:avLst/>
          </a:prstGeom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그림에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원숫자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2745" y="2636912"/>
            <a:ext cx="6667165" cy="2332174"/>
            <a:chOff x="192745" y="2636912"/>
            <a:chExt cx="6667165" cy="2332174"/>
          </a:xfrm>
        </p:grpSpPr>
        <p:sp>
          <p:nvSpPr>
            <p:cNvPr id="29" name="직사각형 28"/>
            <p:cNvSpPr/>
            <p:nvPr/>
          </p:nvSpPr>
          <p:spPr>
            <a:xfrm>
              <a:off x="192745" y="2780928"/>
              <a:ext cx="6667165" cy="2188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43012" y="26369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5779" y="4577018"/>
              <a:ext cx="4545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색종이를 자르면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개의 직사각형이 나옵니다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2" name="직각 삼각형 31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838914" y="2960948"/>
            <a:ext cx="1574428" cy="1529054"/>
            <a:chOff x="7210040" y="2204396"/>
            <a:chExt cx="1574428" cy="1529054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040" y="2204396"/>
              <a:ext cx="1535560" cy="152905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90940" y="2784257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72400" y="2415435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4134" y="3153589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③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13657" y="3161229"/>
              <a:ext cx="37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④</a:t>
              </a:r>
              <a:endParaRPr lang="en-US" altLang="ko-KR" sz="18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690645" y="2984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04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6" r="7106"/>
          <a:stretch/>
        </p:blipFill>
        <p:spPr bwMode="auto">
          <a:xfrm>
            <a:off x="219100" y="1627130"/>
            <a:ext cx="3319723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도형으로 이루어져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11777" y="2276872"/>
            <a:ext cx="1674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07" y="2434444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3938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5111" y="111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486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SA31205(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" y="1196752"/>
            <a:ext cx="6886310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046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SA31205(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302520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6" r="7106"/>
          <a:stretch/>
        </p:blipFill>
        <p:spPr bwMode="auto">
          <a:xfrm>
            <a:off x="219100" y="1627130"/>
            <a:ext cx="3319723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사각형에서 직각을 찾을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35062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각이 모두 직각입니다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446" y="264195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320691" y="12553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38270" y="12607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3997" y="1100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940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 열기 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95283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분류 활동을 통해 직사각형을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0641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4987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5" y="237292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직사각형을 만들고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8947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5575" y="2786739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생활 주변에서 직사각형을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도형에서 직각을 찾아 표시해 보고 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처음에는 없던 파란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직각 모양 나오면서 답이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그림의 빨간색 직각 표시를 파란색으로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진입 화면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262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answer_01.svg~answer_06.svg(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090775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448469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322525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62645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타원 50"/>
          <p:cNvSpPr/>
          <p:nvPr/>
        </p:nvSpPr>
        <p:spPr>
          <a:xfrm>
            <a:off x="5407446" y="13253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5" y="1694507"/>
            <a:ext cx="5662355" cy="2346561"/>
          </a:xfrm>
          <a:prstGeom prst="rect">
            <a:avLst/>
          </a:prstGeom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2962" y="2107885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96678" y="2287905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46581" y="2263764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09541" y="3117496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5776" y="3224009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56271" y="3282365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34652" y="3260013"/>
            <a:ext cx="23083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24571"/>
              </p:ext>
            </p:extLst>
          </p:nvPr>
        </p:nvGraphicFramePr>
        <p:xfrm>
          <a:off x="395536" y="4113076"/>
          <a:ext cx="648409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95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2419154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  <a:gridCol w="2856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6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기준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사각형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개가 아닌 사각형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51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17" y="47282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303" y="46922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80928"/>
            <a:ext cx="1914623" cy="74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1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도형에서 직각을 찾아 표시해 보고 도형을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090775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448469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21242" y="13767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5662645" y="137677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네 각이 모두 직각인 사각형의 이름을 지어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474407" y="2418808"/>
            <a:ext cx="25296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직사각형입니다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21" y="25488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474406" y="3067910"/>
            <a:ext cx="25296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직각사각형입니다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33" y="33361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6264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85" y="24585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076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6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42608</TotalTime>
  <Words>2396</Words>
  <Application>Microsoft Office PowerPoint</Application>
  <PresentationFormat>화면 슬라이드 쇼(4:3)</PresentationFormat>
  <Paragraphs>795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7494</cp:revision>
  <dcterms:created xsi:type="dcterms:W3CDTF">2008-07-15T12:19:11Z</dcterms:created>
  <dcterms:modified xsi:type="dcterms:W3CDTF">2022-01-30T12:47:47Z</dcterms:modified>
</cp:coreProperties>
</file>