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7" r:id="rId8"/>
    <p:sldId id="1097" r:id="rId9"/>
    <p:sldId id="1351" r:id="rId10"/>
    <p:sldId id="1456" r:id="rId11"/>
    <p:sldId id="1457" r:id="rId12"/>
    <p:sldId id="1460" r:id="rId13"/>
    <p:sldId id="1469" r:id="rId14"/>
    <p:sldId id="1312" r:id="rId15"/>
    <p:sldId id="1443" r:id="rId16"/>
    <p:sldId id="1471" r:id="rId17"/>
    <p:sldId id="1472" r:id="rId18"/>
    <p:sldId id="1473" r:id="rId19"/>
    <p:sldId id="1475" r:id="rId20"/>
    <p:sldId id="1313" r:id="rId21"/>
    <p:sldId id="1297" r:id="rId22"/>
    <p:sldId id="1315" r:id="rId23"/>
    <p:sldId id="1316" r:id="rId24"/>
    <p:sldId id="1366" r:id="rId25"/>
    <p:sldId id="1476" r:id="rId26"/>
    <p:sldId id="1367" r:id="rId27"/>
    <p:sldId id="1477" r:id="rId28"/>
    <p:sldId id="1368" r:id="rId29"/>
    <p:sldId id="1478" r:id="rId30"/>
    <p:sldId id="1369" r:id="rId31"/>
    <p:sldId id="1370" r:id="rId32"/>
    <p:sldId id="1479" r:id="rId33"/>
    <p:sldId id="1371" r:id="rId34"/>
    <p:sldId id="1480" r:id="rId35"/>
    <p:sldId id="1372" r:id="rId36"/>
    <p:sldId id="1481" r:id="rId37"/>
    <p:sldId id="1422" r:id="rId38"/>
    <p:sldId id="1482" r:id="rId3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99CC"/>
    <a:srgbClr val="FF0000"/>
    <a:srgbClr val="F6F07C"/>
    <a:srgbClr val="F6FC10"/>
    <a:srgbClr val="F4EAE4"/>
    <a:srgbClr val="D4AE88"/>
    <a:srgbClr val="336600"/>
    <a:srgbClr val="339933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1" autoAdjust="0"/>
    <p:restoredTop sz="96909" autoAdjust="0"/>
  </p:normalViewPr>
  <p:slideViewPr>
    <p:cSldViewPr>
      <p:cViewPr>
        <p:scale>
          <a:sx n="100" d="100"/>
          <a:sy n="100" d="100"/>
        </p:scale>
        <p:origin x="-2022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43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gif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gif"/><Relationship Id="rId3" Type="http://schemas.openxmlformats.org/officeDocument/2006/relationships/image" Target="../media/image22.png"/><Relationship Id="rId7" Type="http://schemas.openxmlformats.org/officeDocument/2006/relationships/image" Target="../media/image2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7.gif"/><Relationship Id="rId7" Type="http://schemas.openxmlformats.org/officeDocument/2006/relationships/image" Target="../media/image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28.gif"/><Relationship Id="rId9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31-MM-MM-04-07-09-0-0-0-0&amp;classno=MM_31_04/suh_0301_06_0009/suh_0301_06_0009_401_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hyperlink" Target="https://cdata2.tsherpa.co.kr/tsherpa/MultiMedia/Flash/2020/curri/index.html?flashxmlnum=yuni4856&amp;classa=A8-C1-31-MM-MM-04-07-09-0-0-0-0&amp;classno=MM_31_04/suh_0301_06_0009/suh_0301_06_0009_401_1.html" TargetMode="Externa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cdata2.tsherpa.co.kr/tsherpa/MultiMedia/Flash/2020/curri/index.html?flashxmlnum=yuni4856&amp;classa=A8-C1-31-MM-MM-04-07-09-0-0-0-0&amp;classno=MM_31_04/suh_0301_06_0009/suh_0301_06_0009_401_1.html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3.png"/><Relationship Id="rId10" Type="http://schemas.openxmlformats.org/officeDocument/2006/relationships/image" Target="../media/image30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hyperlink" Target="https://cdata2.tsherpa.co.kr/tsherpa/MultiMedia/Flash/2020/curri/index.html?flashxmlnum=yuni4856&amp;classa=A8-C1-31-MM-MM-04-07-09-0-0-0-0&amp;classno=MM_31_04/suh_0301_06_0009/suh_0301_06_0009_401_1.html" TargetMode="Externa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6.png"/><Relationship Id="rId7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hyperlink" Target="https://cdata2.tsherpa.co.kr/tsherpa/MultiMedia/Flash/2020/curri/index.html?flashxmlnum=yuni4856&amp;classa=A8-C1-31-MM-MM-04-07-09-0-0-0-0&amp;classno=MM_31_04/suh_0301_06_0009/suh_0301_06_0009_401_1.html" TargetMode="Externa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9.png"/><Relationship Id="rId7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9.png"/><Relationship Id="rId4" Type="http://schemas.openxmlformats.org/officeDocument/2006/relationships/image" Target="../media/image40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16125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8011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906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크기를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03E950C-4462-4881-A7AC-2A1D5D2C808E}"/>
              </a:ext>
            </a:extLst>
          </p:cNvPr>
          <p:cNvSpPr/>
          <p:nvPr/>
        </p:nvSpPr>
        <p:spPr>
          <a:xfrm>
            <a:off x="65312" y="894492"/>
            <a:ext cx="6918956" cy="860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에서와 같은 위치로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6788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7" name="타원 46"/>
          <p:cNvSpPr/>
          <p:nvPr/>
        </p:nvSpPr>
        <p:spPr>
          <a:xfrm>
            <a:off x="6687730" y="5071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xmlns="" id="{D560CF01-1C35-48E7-BEDB-B2EC4C8F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7F17B3F9-5F5E-4138-998A-987B3A3AF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940080" y="147718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391367" y="147839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3968" y="148001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322847" y="14767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489162" y="147839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836456" y="148122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865836" y="147639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426471" y="14815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969460" y="148125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501466" y="147649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FAD56A90-4EFE-4ED6-B84C-15E1DBCA4872}"/>
              </a:ext>
            </a:extLst>
          </p:cNvPr>
          <p:cNvGrpSpPr/>
          <p:nvPr/>
        </p:nvGrpSpPr>
        <p:grpSpPr>
          <a:xfrm>
            <a:off x="3159708" y="3506935"/>
            <a:ext cx="1080120" cy="556221"/>
            <a:chOff x="1705652" y="4175320"/>
            <a:chExt cx="1080120" cy="55622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595FEABA-0B0B-4767-9A1A-E5F0616F35AD}"/>
                </a:ext>
              </a:extLst>
            </p:cNvPr>
            <p:cNvSpPr/>
            <p:nvPr/>
          </p:nvSpPr>
          <p:spPr bwMode="auto">
            <a:xfrm>
              <a:off x="1705652" y="4329100"/>
              <a:ext cx="85042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xmlns="" id="{0FDFDFD9-E9A1-40D0-9D6E-8242E735D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2577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4" name="그룹 83"/>
          <p:cNvGrpSpPr/>
          <p:nvPr/>
        </p:nvGrpSpPr>
        <p:grpSpPr>
          <a:xfrm>
            <a:off x="359532" y="2528900"/>
            <a:ext cx="6476376" cy="956805"/>
            <a:chOff x="371158" y="2580207"/>
            <a:chExt cx="6476376" cy="956805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 rotWithShape="1">
            <a:blip r:embed="rId6"/>
            <a:srcRect b="55612"/>
            <a:stretch/>
          </p:blipFill>
          <p:spPr>
            <a:xfrm>
              <a:off x="371158" y="2580207"/>
              <a:ext cx="6476376" cy="956805"/>
            </a:xfrm>
            <a:prstGeom prst="rect">
              <a:avLst/>
            </a:prstGeom>
          </p:spPr>
        </p:pic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9641EB5C-55DA-4657-8264-C26C850A3B20}"/>
                </a:ext>
              </a:extLst>
            </p:cNvPr>
            <p:cNvSpPr/>
            <p:nvPr/>
          </p:nvSpPr>
          <p:spPr>
            <a:xfrm>
              <a:off x="6416118" y="3252465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ED9CD5C5-2699-4098-90C6-818FB9209BAC}"/>
                </a:ext>
              </a:extLst>
            </p:cNvPr>
            <p:cNvSpPr/>
            <p:nvPr/>
          </p:nvSpPr>
          <p:spPr>
            <a:xfrm>
              <a:off x="1254816" y="3252465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ED9CD5C5-2699-4098-90C6-818FB9209BAC}"/>
                </a:ext>
              </a:extLst>
            </p:cNvPr>
            <p:cNvSpPr/>
            <p:nvPr/>
          </p:nvSpPr>
          <p:spPr>
            <a:xfrm>
              <a:off x="615744" y="2924944"/>
              <a:ext cx="63907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458898" y="2810865"/>
            <a:ext cx="2054266" cy="410663"/>
          </a:xfrm>
          <a:prstGeom prst="rect">
            <a:avLst/>
          </a:prstGeom>
          <a:solidFill>
            <a:srgbClr val="00B0F0">
              <a:alpha val="5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누가 리본을 더 많이 사용했는지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65852" y="25484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31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22075E4-6FB1-4568-82A7-4FE7AFCE57D7}"/>
              </a:ext>
            </a:extLst>
          </p:cNvPr>
          <p:cNvSpPr/>
          <p:nvPr/>
        </p:nvSpPr>
        <p:spPr>
          <a:xfrm>
            <a:off x="65312" y="894492"/>
            <a:ext cx="6918956" cy="860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6788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0" name="직사각형 21">
            <a:extLst>
              <a:ext uri="{FF2B5EF4-FFF2-40B4-BE49-F238E27FC236}">
                <a16:creationId xmlns:a16="http://schemas.microsoft.com/office/drawing/2014/main" xmlns="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에서와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같은 위치로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C2F351E7-F86B-43E4-BFE7-298DDE759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3E770FF8-2432-47B2-A966-2ECA98F25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grpSp>
        <p:nvGrpSpPr>
          <p:cNvPr id="92" name="그룹 91"/>
          <p:cNvGrpSpPr/>
          <p:nvPr/>
        </p:nvGrpSpPr>
        <p:grpSpPr>
          <a:xfrm>
            <a:off x="363876" y="2544203"/>
            <a:ext cx="6476376" cy="956805"/>
            <a:chOff x="371158" y="2580207"/>
            <a:chExt cx="6476376" cy="956805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 rotWithShape="1">
            <a:blip r:embed="rId5"/>
            <a:srcRect t="54160" b="1452"/>
            <a:stretch/>
          </p:blipFill>
          <p:spPr>
            <a:xfrm>
              <a:off x="371158" y="2580207"/>
              <a:ext cx="6476376" cy="956805"/>
            </a:xfrm>
            <a:prstGeom prst="rect">
              <a:avLst/>
            </a:prstGeom>
          </p:spPr>
        </p:pic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9641EB5C-55DA-4657-8264-C26C850A3B20}"/>
                </a:ext>
              </a:extLst>
            </p:cNvPr>
            <p:cNvSpPr/>
            <p:nvPr/>
          </p:nvSpPr>
          <p:spPr>
            <a:xfrm>
              <a:off x="6416118" y="3252465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ED9CD5C5-2699-4098-90C6-818FB9209BAC}"/>
                </a:ext>
              </a:extLst>
            </p:cNvPr>
            <p:cNvSpPr/>
            <p:nvPr/>
          </p:nvSpPr>
          <p:spPr>
            <a:xfrm>
              <a:off x="1254816" y="3252465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ED9CD5C5-2699-4098-90C6-818FB9209BAC}"/>
                </a:ext>
              </a:extLst>
            </p:cNvPr>
            <p:cNvSpPr/>
            <p:nvPr/>
          </p:nvSpPr>
          <p:spPr>
            <a:xfrm>
              <a:off x="615744" y="2924944"/>
              <a:ext cx="63907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1463635" y="2819845"/>
            <a:ext cx="1533425" cy="410663"/>
          </a:xfrm>
          <a:prstGeom prst="rect">
            <a:avLst/>
          </a:prstGeom>
          <a:solidFill>
            <a:srgbClr val="00B0F0">
              <a:alpha val="5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5913912" y="148556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814135" y="1486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257800" y="148839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296679" y="148511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6462994" y="1486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839668" y="148478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5943292" y="148964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6475298" y="148487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5365199" y="148960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5400303" y="148996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누가 리본을 더 많이 사용했는지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FAD56A90-4EFE-4ED6-B84C-15E1DBCA4872}"/>
              </a:ext>
            </a:extLst>
          </p:cNvPr>
          <p:cNvGrpSpPr/>
          <p:nvPr/>
        </p:nvGrpSpPr>
        <p:grpSpPr>
          <a:xfrm>
            <a:off x="3159708" y="3506935"/>
            <a:ext cx="1080120" cy="556221"/>
            <a:chOff x="1705652" y="4175320"/>
            <a:chExt cx="1080120" cy="55622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595FEABA-0B0B-4767-9A1A-E5F0616F35AD}"/>
                </a:ext>
              </a:extLst>
            </p:cNvPr>
            <p:cNvSpPr/>
            <p:nvPr/>
          </p:nvSpPr>
          <p:spPr bwMode="auto">
            <a:xfrm>
              <a:off x="1705652" y="4329100"/>
              <a:ext cx="85042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0FDFDFD9-E9A1-40D0-9D6E-8242E735D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577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3" name="타원 42"/>
          <p:cNvSpPr/>
          <p:nvPr/>
        </p:nvSpPr>
        <p:spPr>
          <a:xfrm>
            <a:off x="365852" y="25484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85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327871" y="2168860"/>
            <a:ext cx="6476377" cy="1963508"/>
            <a:chOff x="371158" y="2580207"/>
            <a:chExt cx="6476376" cy="2159859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158" y="2580207"/>
              <a:ext cx="6476376" cy="2155533"/>
            </a:xfrm>
            <a:prstGeom prst="rect">
              <a:avLst/>
            </a:prstGeom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9641EB5C-55DA-4657-8264-C26C850A3B20}"/>
                </a:ext>
              </a:extLst>
            </p:cNvPr>
            <p:cNvSpPr/>
            <p:nvPr/>
          </p:nvSpPr>
          <p:spPr>
            <a:xfrm>
              <a:off x="6416118" y="3252465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ED9CD5C5-2699-4098-90C6-818FB9209BAC}"/>
                </a:ext>
              </a:extLst>
            </p:cNvPr>
            <p:cNvSpPr/>
            <p:nvPr/>
          </p:nvSpPr>
          <p:spPr>
            <a:xfrm>
              <a:off x="1254816" y="3252465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9641EB5C-55DA-4657-8264-C26C850A3B20}"/>
                </a:ext>
              </a:extLst>
            </p:cNvPr>
            <p:cNvSpPr/>
            <p:nvPr/>
          </p:nvSpPr>
          <p:spPr>
            <a:xfrm>
              <a:off x="6416118" y="4463645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ED9CD5C5-2699-4098-90C6-818FB9209BAC}"/>
                </a:ext>
              </a:extLst>
            </p:cNvPr>
            <p:cNvSpPr/>
            <p:nvPr/>
          </p:nvSpPr>
          <p:spPr>
            <a:xfrm>
              <a:off x="1254816" y="4463645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ED9CD5C5-2699-4098-90C6-818FB9209BAC}"/>
                </a:ext>
              </a:extLst>
            </p:cNvPr>
            <p:cNvSpPr/>
            <p:nvPr/>
          </p:nvSpPr>
          <p:spPr>
            <a:xfrm>
              <a:off x="615744" y="2924944"/>
              <a:ext cx="63907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ED9CD5C5-2699-4098-90C6-818FB9209BAC}"/>
                </a:ext>
              </a:extLst>
            </p:cNvPr>
            <p:cNvSpPr/>
            <p:nvPr/>
          </p:nvSpPr>
          <p:spPr>
            <a:xfrm>
              <a:off x="615744" y="4097295"/>
              <a:ext cx="63907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403648" y="2423512"/>
            <a:ext cx="2088232" cy="400075"/>
          </a:xfrm>
          <a:prstGeom prst="rect">
            <a:avLst/>
          </a:prstGeom>
          <a:solidFill>
            <a:srgbClr val="00B0F0">
              <a:alpha val="5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62" name="직사각형 61"/>
          <p:cNvSpPr/>
          <p:nvPr/>
        </p:nvSpPr>
        <p:spPr>
          <a:xfrm>
            <a:off x="1408765" y="3468345"/>
            <a:ext cx="1553304" cy="410663"/>
          </a:xfrm>
          <a:prstGeom prst="rect">
            <a:avLst/>
          </a:prstGeom>
          <a:solidFill>
            <a:srgbClr val="00B0F0">
              <a:alpha val="5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22075E4-6FB1-4568-82A7-4FE7AFCE57D7}"/>
              </a:ext>
            </a:extLst>
          </p:cNvPr>
          <p:cNvSpPr/>
          <p:nvPr/>
        </p:nvSpPr>
        <p:spPr>
          <a:xfrm>
            <a:off x="65312" y="894492"/>
            <a:ext cx="6918956" cy="860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6788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어느 소수가 더 큰가요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말해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0" name="직사각형 21">
            <a:extLst>
              <a:ext uri="{FF2B5EF4-FFF2-40B4-BE49-F238E27FC236}">
                <a16:creationId xmlns:a16="http://schemas.microsoft.com/office/drawing/2014/main" xmlns="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에서와 같은 위치로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삽입하고 띠와 띠 사이의 간격을 줄여서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6711641" y="51758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xmlns="" id="{CF8BE723-2277-40B5-B5A4-77DD3B16E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6F63AC2D-C6E4-4735-8BF3-6114B4E35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370923" y="148556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14135" y="1486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57800" y="148839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296679" y="148511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462994" y="1486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839668" y="148478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475298" y="148487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400303" y="148996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5905500" y="148960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3292" y="148964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누가 리본을 더 많이 사용했는지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51520" y="2240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DA2B031B-5F99-4B81-A8C4-042643ACCD15}"/>
              </a:ext>
            </a:extLst>
          </p:cNvPr>
          <p:cNvGrpSpPr/>
          <p:nvPr/>
        </p:nvGrpSpPr>
        <p:grpSpPr>
          <a:xfrm>
            <a:off x="440341" y="4490417"/>
            <a:ext cx="6363853" cy="774787"/>
            <a:chOff x="-3955089" y="3956754"/>
            <a:chExt cx="6363853" cy="774787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F846CF31-A2FF-464E-96A7-C05476BCF1A4}"/>
                </a:ext>
              </a:extLst>
            </p:cNvPr>
            <p:cNvSpPr/>
            <p:nvPr/>
          </p:nvSpPr>
          <p:spPr bwMode="auto">
            <a:xfrm>
              <a:off x="-3955089" y="4062882"/>
              <a:ext cx="6148145" cy="668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60000">
                <a:spcBef>
                  <a:spcPct val="50000"/>
                </a:spcBef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0.1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0.3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0.1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개이므로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가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0.3</a:t>
              </a: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보다 더 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큽니다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xmlns="" id="{FD9DEFE0-EF60-4937-859C-9CDE1B9DB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48764" y="3956754"/>
              <a:ext cx="360000" cy="355000"/>
            </a:xfrm>
            <a:prstGeom prst="rect">
              <a:avLst/>
            </a:prstGeom>
          </p:spPr>
        </p:pic>
      </p:grp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90" y="463443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171006" y="45264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DA2B031B-5F99-4B81-A8C4-042643ACCD15}"/>
              </a:ext>
            </a:extLst>
          </p:cNvPr>
          <p:cNvGrpSpPr/>
          <p:nvPr/>
        </p:nvGrpSpPr>
        <p:grpSpPr>
          <a:xfrm>
            <a:off x="436913" y="4054918"/>
            <a:ext cx="978788" cy="476248"/>
            <a:chOff x="-3955089" y="4255293"/>
            <a:chExt cx="978788" cy="47624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F846CF31-A2FF-464E-96A7-C05476BCF1A4}"/>
                </a:ext>
              </a:extLst>
            </p:cNvPr>
            <p:cNvSpPr/>
            <p:nvPr/>
          </p:nvSpPr>
          <p:spPr bwMode="auto">
            <a:xfrm>
              <a:off x="-3955089" y="4397211"/>
              <a:ext cx="810907" cy="334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xmlns="" id="{FD9DEFE0-EF60-4937-859C-9CDE1B9DB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336301" y="4255293"/>
              <a:ext cx="360000" cy="35500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548058" y="2386920"/>
            <a:ext cx="6175573" cy="17415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1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22075E4-6FB1-4568-82A7-4FE7AFCE57D7}"/>
              </a:ext>
            </a:extLst>
          </p:cNvPr>
          <p:cNvSpPr/>
          <p:nvPr/>
        </p:nvSpPr>
        <p:spPr>
          <a:xfrm>
            <a:off x="65312" y="894492"/>
            <a:ext cx="6918956" cy="860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0" name="직사각형 21">
            <a:extLst>
              <a:ext uri="{FF2B5EF4-FFF2-40B4-BE49-F238E27FC236}">
                <a16:creationId xmlns:a16="http://schemas.microsoft.com/office/drawing/2014/main" xmlns="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5922355" y="49163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xmlns="" id="{CF8BE723-2277-40B5-B5A4-77DD3B16E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6F63AC2D-C6E4-4735-8BF3-6114B4E35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누가 리본을 더 많이 사용했는지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370923" y="148556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814135" y="1486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57800" y="148839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296679" y="148511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917803" y="1486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839668" y="148478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400303" y="148996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943292" y="148964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62994" y="148960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475298" y="148487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E742F3E-5603-4B4B-878D-D97ACFD5A996}"/>
              </a:ext>
            </a:extLst>
          </p:cNvPr>
          <p:cNvSpPr txBox="1"/>
          <p:nvPr/>
        </p:nvSpPr>
        <p:spPr>
          <a:xfrm>
            <a:off x="389042" y="19883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누가 리본을 더 많이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사용했나요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FAD56A90-4EFE-4ED6-B84C-15E1DBCA4872}"/>
              </a:ext>
            </a:extLst>
          </p:cNvPr>
          <p:cNvGrpSpPr/>
          <p:nvPr/>
        </p:nvGrpSpPr>
        <p:grpSpPr>
          <a:xfrm>
            <a:off x="3003949" y="2351197"/>
            <a:ext cx="1280019" cy="556221"/>
            <a:chOff x="1505753" y="4175320"/>
            <a:chExt cx="1280019" cy="55622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595FEABA-0B0B-4767-9A1A-E5F0616F35AD}"/>
                </a:ext>
              </a:extLst>
            </p:cNvPr>
            <p:cNvSpPr/>
            <p:nvPr/>
          </p:nvSpPr>
          <p:spPr bwMode="auto">
            <a:xfrm>
              <a:off x="1505753" y="4329100"/>
              <a:ext cx="1050327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우주</a:t>
              </a: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0FDFDFD9-E9A1-40D0-9D6E-8242E735D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25772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4600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860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경복궁에서 숙소로 가는 두 추천 경로 중 어느 경로가 더 짧은지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318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6_8_4_01.png / 6_8_4_01.svg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AAFA4F95-A729-4717-9EEF-1D73F2202004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>
            <a:extLst>
              <a:ext uri="{FF2B5EF4-FFF2-40B4-BE49-F238E27FC236}">
                <a16:creationId xmlns:a16="http://schemas.microsoft.com/office/drawing/2014/main" xmlns="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배경색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색과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8C707AAD-C8F6-4648-B600-85AB5E515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48C055DB-9D4C-4F8E-A361-4E2C63370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913912" y="147718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365199" y="147839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18897" y="148001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57776" y="14767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62994" y="147839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400303" y="14815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943292" y="148125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475298" y="147649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267299" y="148122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296679" y="147639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44CB77C9-0D82-46B0-A000-146ED753D872}"/>
              </a:ext>
            </a:extLst>
          </p:cNvPr>
          <p:cNvSpPr/>
          <p:nvPr/>
        </p:nvSpPr>
        <p:spPr>
          <a:xfrm>
            <a:off x="4773130" y="11874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6" y="1984777"/>
            <a:ext cx="5720218" cy="3064403"/>
          </a:xfrm>
          <a:prstGeom prst="rect">
            <a:avLst/>
          </a:prstGeom>
        </p:spPr>
      </p:pic>
      <p:sp>
        <p:nvSpPr>
          <p:cNvPr id="103" name="TextBox 43">
            <a:extLst>
              <a:ext uri="{FF2B5EF4-FFF2-40B4-BE49-F238E27FC236}">
                <a16:creationId xmlns:a16="http://schemas.microsoft.com/office/drawing/2014/main" xmlns="" id="{5F650EC7-AC6A-48B3-A000-6F7B8D92F5AB}"/>
              </a:ext>
            </a:extLst>
          </p:cNvPr>
          <p:cNvSpPr txBox="1"/>
          <p:nvPr/>
        </p:nvSpPr>
        <p:spPr>
          <a:xfrm>
            <a:off x="3923928" y="3224009"/>
            <a:ext cx="59486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pc="-150" dirty="0">
                <a:latin typeface="맑은 고딕" pitchFamily="50" charset="-127"/>
                <a:ea typeface="맑은 고딕" pitchFamily="50" charset="-127"/>
              </a:rPr>
              <a:t>경복궁</a:t>
            </a:r>
            <a:endParaRPr lang="en-US" altLang="ko-KR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886661" y="2134208"/>
            <a:ext cx="1147003" cy="66445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5" name="TextBox 43">
            <a:extLst>
              <a:ext uri="{FF2B5EF4-FFF2-40B4-BE49-F238E27FC236}">
                <a16:creationId xmlns:a16="http://schemas.microsoft.com/office/drawing/2014/main" xmlns="" id="{5F650EC7-AC6A-48B3-A000-6F7B8D92F5AB}"/>
              </a:ext>
            </a:extLst>
          </p:cNvPr>
          <p:cNvSpPr txBox="1"/>
          <p:nvPr/>
        </p:nvSpPr>
        <p:spPr>
          <a:xfrm>
            <a:off x="611560" y="2199355"/>
            <a:ext cx="169720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어느 경로가</a:t>
            </a: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더 짧지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06" name="TextBox 43">
            <a:extLst>
              <a:ext uri="{FF2B5EF4-FFF2-40B4-BE49-F238E27FC236}">
                <a16:creationId xmlns:a16="http://schemas.microsoft.com/office/drawing/2014/main" xmlns="" id="{5F650EC7-AC6A-48B3-A000-6F7B8D92F5AB}"/>
              </a:ext>
            </a:extLst>
          </p:cNvPr>
          <p:cNvSpPr txBox="1"/>
          <p:nvPr/>
        </p:nvSpPr>
        <p:spPr>
          <a:xfrm>
            <a:off x="4109078" y="3976059"/>
            <a:ext cx="154291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pc="-150" dirty="0">
                <a:latin typeface="맑은 고딕" pitchFamily="50" charset="-127"/>
                <a:ea typeface="맑은 고딕" pitchFamily="50" charset="-127"/>
              </a:rPr>
              <a:t>추천 경로 ① </a:t>
            </a:r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2.3 km</a:t>
            </a:r>
          </a:p>
        </p:txBody>
      </p:sp>
      <p:sp>
        <p:nvSpPr>
          <p:cNvPr id="109" name="TextBox 43">
            <a:extLst>
              <a:ext uri="{FF2B5EF4-FFF2-40B4-BE49-F238E27FC236}">
                <a16:creationId xmlns:a16="http://schemas.microsoft.com/office/drawing/2014/main" xmlns="" id="{5F650EC7-AC6A-48B3-A000-6F7B8D92F5AB}"/>
              </a:ext>
            </a:extLst>
          </p:cNvPr>
          <p:cNvSpPr txBox="1"/>
          <p:nvPr/>
        </p:nvSpPr>
        <p:spPr>
          <a:xfrm>
            <a:off x="4109078" y="4243858"/>
            <a:ext cx="1542917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pc="-150" dirty="0">
                <a:latin typeface="맑은 고딕" pitchFamily="50" charset="-127"/>
                <a:ea typeface="맑은 고딕" pitchFamily="50" charset="-127"/>
              </a:rPr>
              <a:t>추천 경로 ② </a:t>
            </a:r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1.8 km</a:t>
            </a:r>
          </a:p>
        </p:txBody>
      </p:sp>
      <p:sp>
        <p:nvSpPr>
          <p:cNvPr id="110" name="TextBox 43">
            <a:extLst>
              <a:ext uri="{FF2B5EF4-FFF2-40B4-BE49-F238E27FC236}">
                <a16:creationId xmlns:a16="http://schemas.microsoft.com/office/drawing/2014/main" xmlns="" id="{5F650EC7-AC6A-48B3-A000-6F7B8D92F5AB}"/>
              </a:ext>
            </a:extLst>
          </p:cNvPr>
          <p:cNvSpPr txBox="1"/>
          <p:nvPr/>
        </p:nvSpPr>
        <p:spPr>
          <a:xfrm>
            <a:off x="5434863" y="3753036"/>
            <a:ext cx="491620" cy="236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pc="-150">
                <a:latin typeface="맑은 고딕" pitchFamily="50" charset="-127"/>
                <a:ea typeface="맑은 고딕" pitchFamily="50" charset="-127"/>
              </a:rPr>
              <a:t>숙소</a:t>
            </a:r>
            <a:endParaRPr lang="en-US" altLang="ko-KR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xmlns="" id="{44CB77C9-0D82-46B0-A000-146ED753D872}"/>
              </a:ext>
            </a:extLst>
          </p:cNvPr>
          <p:cNvSpPr/>
          <p:nvPr/>
        </p:nvSpPr>
        <p:spPr>
          <a:xfrm>
            <a:off x="409738" y="19680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5F650EC7-AC6A-48B3-A000-6F7B8D92F5AB}"/>
              </a:ext>
            </a:extLst>
          </p:cNvPr>
          <p:cNvSpPr txBox="1"/>
          <p:nvPr/>
        </p:nvSpPr>
        <p:spPr>
          <a:xfrm>
            <a:off x="4473550" y="3260013"/>
            <a:ext cx="28176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①</a:t>
            </a:r>
            <a:endParaRPr lang="en-US" altLang="ko-KR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5F650EC7-AC6A-48B3-A000-6F7B8D92F5AB}"/>
              </a:ext>
            </a:extLst>
          </p:cNvPr>
          <p:cNvSpPr txBox="1"/>
          <p:nvPr/>
        </p:nvSpPr>
        <p:spPr>
          <a:xfrm>
            <a:off x="4459975" y="3620053"/>
            <a:ext cx="28176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②</a:t>
            </a:r>
            <a:endParaRPr lang="en-US" altLang="ko-KR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26690" y="148960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756070" y="148478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860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경복궁에서 숙소로 가는 두 추천 경로 중 어느 경로가 더 짧은지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913912" y="147718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65199" y="147839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818897" y="148001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857776" y="14767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462994" y="147839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0303" y="14815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943292" y="148125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475298" y="147649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267299" y="148122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296679" y="147639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50644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6_8_4_02.svg / 6_8_4_03.svg / 6_8_4_04.svg / 6_8_4_05.svg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AAFA4F95-A729-4717-9EEF-1D73F2202004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>
            <a:extLst>
              <a:ext uri="{FF2B5EF4-FFF2-40B4-BE49-F238E27FC236}">
                <a16:creationId xmlns:a16="http://schemas.microsoft.com/office/drawing/2014/main" xmlns="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\app\resource\contents\lesson06\ops\6\6_8_04.html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파란 선으로 나타냄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 부분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8A345D41-3A44-4C39-9305-A3F219F7C9B3}"/>
              </a:ext>
            </a:extLst>
          </p:cNvPr>
          <p:cNvSpPr/>
          <p:nvPr/>
        </p:nvSpPr>
        <p:spPr>
          <a:xfrm>
            <a:off x="243014" y="24386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A4170C27-03B0-4C51-8B17-B9232F32D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199DB791-E43D-4825-ABD8-33A77D0B9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E742F3E-5603-4B4B-878D-D97ACFD5A996}"/>
              </a:ext>
            </a:extLst>
          </p:cNvPr>
          <p:cNvSpPr txBox="1"/>
          <p:nvPr/>
        </p:nvSpPr>
        <p:spPr>
          <a:xfrm>
            <a:off x="389042" y="19883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2.3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1.8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수직선에 나타내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86" y="2638757"/>
            <a:ext cx="6173332" cy="1598321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20021180-7585-493F-964B-7501C60DB896}"/>
              </a:ext>
            </a:extLst>
          </p:cNvPr>
          <p:cNvSpPr/>
          <p:nvPr/>
        </p:nvSpPr>
        <p:spPr>
          <a:xfrm>
            <a:off x="1426640" y="3140968"/>
            <a:ext cx="474558" cy="2764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39C5F56C-A4D2-46CD-BA41-C8FCD7D1FB28}"/>
              </a:ext>
            </a:extLst>
          </p:cNvPr>
          <p:cNvSpPr/>
          <p:nvPr/>
        </p:nvSpPr>
        <p:spPr>
          <a:xfrm>
            <a:off x="2981318" y="3140968"/>
            <a:ext cx="474558" cy="2764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41007BAA-E0A4-4630-B5BB-A18AED9ED969}"/>
              </a:ext>
            </a:extLst>
          </p:cNvPr>
          <p:cNvSpPr/>
          <p:nvPr/>
        </p:nvSpPr>
        <p:spPr>
          <a:xfrm>
            <a:off x="4565494" y="3140968"/>
            <a:ext cx="474558" cy="2764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6D38604-6A41-4872-B249-0052F088ECB1}"/>
              </a:ext>
            </a:extLst>
          </p:cNvPr>
          <p:cNvSpPr/>
          <p:nvPr/>
        </p:nvSpPr>
        <p:spPr>
          <a:xfrm>
            <a:off x="6149670" y="3140968"/>
            <a:ext cx="474558" cy="2764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20021180-7585-493F-964B-7501C60DB896}"/>
              </a:ext>
            </a:extLst>
          </p:cNvPr>
          <p:cNvSpPr/>
          <p:nvPr/>
        </p:nvSpPr>
        <p:spPr>
          <a:xfrm>
            <a:off x="1426640" y="3969060"/>
            <a:ext cx="474558" cy="2764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39C5F56C-A4D2-46CD-BA41-C8FCD7D1FB28}"/>
              </a:ext>
            </a:extLst>
          </p:cNvPr>
          <p:cNvSpPr/>
          <p:nvPr/>
        </p:nvSpPr>
        <p:spPr>
          <a:xfrm>
            <a:off x="2981318" y="3969060"/>
            <a:ext cx="474558" cy="2764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41007BAA-E0A4-4630-B5BB-A18AED9ED969}"/>
              </a:ext>
            </a:extLst>
          </p:cNvPr>
          <p:cNvSpPr/>
          <p:nvPr/>
        </p:nvSpPr>
        <p:spPr>
          <a:xfrm>
            <a:off x="4565494" y="3969060"/>
            <a:ext cx="474558" cy="2764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76D38604-6A41-4872-B249-0052F088ECB1}"/>
              </a:ext>
            </a:extLst>
          </p:cNvPr>
          <p:cNvSpPr/>
          <p:nvPr/>
        </p:nvSpPr>
        <p:spPr>
          <a:xfrm>
            <a:off x="6149670" y="3969060"/>
            <a:ext cx="474558" cy="2764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20021180-7585-493F-964B-7501C60DB896}"/>
              </a:ext>
            </a:extLst>
          </p:cNvPr>
          <p:cNvSpPr/>
          <p:nvPr/>
        </p:nvSpPr>
        <p:spPr>
          <a:xfrm>
            <a:off x="742564" y="3692639"/>
            <a:ext cx="474558" cy="2764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1.8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20021180-7585-493F-964B-7501C60DB896}"/>
              </a:ext>
            </a:extLst>
          </p:cNvPr>
          <p:cNvSpPr/>
          <p:nvPr/>
        </p:nvSpPr>
        <p:spPr>
          <a:xfrm>
            <a:off x="742564" y="2854024"/>
            <a:ext cx="474558" cy="2764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1559929" y="3010706"/>
            <a:ext cx="3725856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1559929" y="3857179"/>
            <a:ext cx="2933557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12A0E64C-A502-4A58-A19D-CD700FD3E663}"/>
              </a:ext>
            </a:extLst>
          </p:cNvPr>
          <p:cNvSpPr/>
          <p:nvPr/>
        </p:nvSpPr>
        <p:spPr>
          <a:xfrm>
            <a:off x="1427901" y="2860207"/>
            <a:ext cx="264056" cy="264056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12A0E64C-A502-4A58-A19D-CD700FD3E663}"/>
              </a:ext>
            </a:extLst>
          </p:cNvPr>
          <p:cNvSpPr/>
          <p:nvPr/>
        </p:nvSpPr>
        <p:spPr>
          <a:xfrm>
            <a:off x="1427901" y="3714242"/>
            <a:ext cx="264056" cy="264056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3"/>
          <p:cNvSpPr txBox="1"/>
          <p:nvPr/>
        </p:nvSpPr>
        <p:spPr>
          <a:xfrm>
            <a:off x="5079534" y="2353884"/>
            <a:ext cx="1470853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노란 부분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8A345D41-3A44-4C39-9305-A3F219F7C9B3}"/>
              </a:ext>
            </a:extLst>
          </p:cNvPr>
          <p:cNvSpPr/>
          <p:nvPr/>
        </p:nvSpPr>
        <p:spPr>
          <a:xfrm>
            <a:off x="6405806" y="2207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726690" y="1489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3756070" y="148478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82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860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경복궁에서 숙소로 가는 두 추천 경로 중 어느 경로가 더 짧은지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AAFA4F95-A729-4717-9EEF-1D73F2202004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>
            <a:extLst>
              <a:ext uri="{FF2B5EF4-FFF2-40B4-BE49-F238E27FC236}">
                <a16:creationId xmlns:a16="http://schemas.microsoft.com/office/drawing/2014/main" xmlns="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화면으로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A4170C27-03B0-4C51-8B17-B9232F32D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199DB791-E43D-4825-ABD8-33A77D0B9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E742F3E-5603-4B4B-878D-D97ACFD5A996}"/>
              </a:ext>
            </a:extLst>
          </p:cNvPr>
          <p:cNvSpPr txBox="1"/>
          <p:nvPr/>
        </p:nvSpPr>
        <p:spPr>
          <a:xfrm>
            <a:off x="389042" y="19883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2.3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1.8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각각 몇 개인가요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23528" y="2492896"/>
            <a:ext cx="5650765" cy="1460658"/>
            <a:chOff x="264370" y="2638757"/>
            <a:chExt cx="6215842" cy="160672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4370" y="2638757"/>
              <a:ext cx="6173332" cy="1598321"/>
            </a:xfrm>
            <a:prstGeom prst="rect">
              <a:avLst/>
            </a:prstGeom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20021180-7585-493F-964B-7501C60DB896}"/>
                </a:ext>
              </a:extLst>
            </p:cNvPr>
            <p:cNvSpPr/>
            <p:nvPr/>
          </p:nvSpPr>
          <p:spPr>
            <a:xfrm>
              <a:off x="1282624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39C5F56C-A4D2-46CD-BA41-C8FCD7D1FB28}"/>
                </a:ext>
              </a:extLst>
            </p:cNvPr>
            <p:cNvSpPr/>
            <p:nvPr/>
          </p:nvSpPr>
          <p:spPr>
            <a:xfrm>
              <a:off x="2837302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41007BAA-E0A4-4630-B5BB-A18AED9ED969}"/>
                </a:ext>
              </a:extLst>
            </p:cNvPr>
            <p:cNvSpPr/>
            <p:nvPr/>
          </p:nvSpPr>
          <p:spPr>
            <a:xfrm>
              <a:off x="4421478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76D38604-6A41-4872-B249-0052F088ECB1}"/>
                </a:ext>
              </a:extLst>
            </p:cNvPr>
            <p:cNvSpPr/>
            <p:nvPr/>
          </p:nvSpPr>
          <p:spPr>
            <a:xfrm>
              <a:off x="6005654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20021180-7585-493F-964B-7501C60DB896}"/>
                </a:ext>
              </a:extLst>
            </p:cNvPr>
            <p:cNvSpPr/>
            <p:nvPr/>
          </p:nvSpPr>
          <p:spPr>
            <a:xfrm>
              <a:off x="1282624" y="396906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39C5F56C-A4D2-46CD-BA41-C8FCD7D1FB28}"/>
                </a:ext>
              </a:extLst>
            </p:cNvPr>
            <p:cNvSpPr/>
            <p:nvPr/>
          </p:nvSpPr>
          <p:spPr>
            <a:xfrm>
              <a:off x="2837302" y="396906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41007BAA-E0A4-4630-B5BB-A18AED9ED969}"/>
                </a:ext>
              </a:extLst>
            </p:cNvPr>
            <p:cNvSpPr/>
            <p:nvPr/>
          </p:nvSpPr>
          <p:spPr>
            <a:xfrm>
              <a:off x="4421478" y="396906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76D38604-6A41-4872-B249-0052F088ECB1}"/>
                </a:ext>
              </a:extLst>
            </p:cNvPr>
            <p:cNvSpPr/>
            <p:nvPr/>
          </p:nvSpPr>
          <p:spPr>
            <a:xfrm>
              <a:off x="6005654" y="396906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20021180-7585-493F-964B-7501C60DB896}"/>
                </a:ext>
              </a:extLst>
            </p:cNvPr>
            <p:cNvSpPr/>
            <p:nvPr/>
          </p:nvSpPr>
          <p:spPr>
            <a:xfrm>
              <a:off x="598548" y="3692639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1.8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20021180-7585-493F-964B-7501C60DB896}"/>
                </a:ext>
              </a:extLst>
            </p:cNvPr>
            <p:cNvSpPr/>
            <p:nvPr/>
          </p:nvSpPr>
          <p:spPr>
            <a:xfrm>
              <a:off x="598548" y="2854024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 bwMode="auto">
            <a:xfrm>
              <a:off x="1485354" y="3013628"/>
              <a:ext cx="3653401" cy="218"/>
            </a:xfrm>
            <a:prstGeom prst="lin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/>
          </p:nvCxnSpPr>
          <p:spPr bwMode="auto">
            <a:xfrm flipV="1">
              <a:off x="1482733" y="3857179"/>
              <a:ext cx="2863722" cy="2507"/>
            </a:xfrm>
            <a:prstGeom prst="lin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직사각형 49"/>
          <p:cNvSpPr/>
          <p:nvPr/>
        </p:nvSpPr>
        <p:spPr>
          <a:xfrm>
            <a:off x="5940080" y="147718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91367" y="147839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83968" y="148001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322847" y="14767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489162" y="147839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36456" y="148122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65836" y="147639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426471" y="14815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969460" y="148125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501466" y="147649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0E4128C9-5095-48B5-8BE6-367AFEB1BC5B}"/>
              </a:ext>
            </a:extLst>
          </p:cNvPr>
          <p:cNvGrpSpPr/>
          <p:nvPr/>
        </p:nvGrpSpPr>
        <p:grpSpPr>
          <a:xfrm>
            <a:off x="6048164" y="2492896"/>
            <a:ext cx="984238" cy="556221"/>
            <a:chOff x="1466920" y="4175320"/>
            <a:chExt cx="984238" cy="55622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F6ACED8D-8F98-4EF7-B6CB-2380C6BB79C2}"/>
                </a:ext>
              </a:extLst>
            </p:cNvPr>
            <p:cNvSpPr/>
            <p:nvPr/>
          </p:nvSpPr>
          <p:spPr bwMode="auto">
            <a:xfrm>
              <a:off x="1466920" y="4329100"/>
              <a:ext cx="786717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23</a:t>
              </a:r>
              <a:r>
                <a:rPr lang="ko-KR" altLang="en-US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0E4128C9-5095-48B5-8BE6-367AFEB1BC5B}"/>
              </a:ext>
            </a:extLst>
          </p:cNvPr>
          <p:cNvGrpSpPr/>
          <p:nvPr/>
        </p:nvGrpSpPr>
        <p:grpSpPr>
          <a:xfrm>
            <a:off x="6048164" y="3295141"/>
            <a:ext cx="984238" cy="556221"/>
            <a:chOff x="1466920" y="4175320"/>
            <a:chExt cx="984238" cy="55622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F6ACED8D-8F98-4EF7-B6CB-2380C6BB79C2}"/>
                </a:ext>
              </a:extLst>
            </p:cNvPr>
            <p:cNvSpPr/>
            <p:nvPr/>
          </p:nvSpPr>
          <p:spPr bwMode="auto">
            <a:xfrm>
              <a:off x="1466920" y="4329100"/>
              <a:ext cx="786717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xmlns="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8A345D41-3A44-4C39-9305-A3F219F7C9B3}"/>
              </a:ext>
            </a:extLst>
          </p:cNvPr>
          <p:cNvSpPr/>
          <p:nvPr/>
        </p:nvSpPr>
        <p:spPr>
          <a:xfrm>
            <a:off x="243014" y="24386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26690" y="1489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56070" y="148478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324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860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경복궁에서 숙소로 가는 두 추천 경로 중 어느 경로가 더 짧은지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AAFA4F95-A729-4717-9EEF-1D73F2202004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8A345D41-3A44-4C39-9305-A3F219F7C9B3}"/>
              </a:ext>
            </a:extLst>
          </p:cNvPr>
          <p:cNvSpPr/>
          <p:nvPr/>
        </p:nvSpPr>
        <p:spPr>
          <a:xfrm>
            <a:off x="243014" y="24386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A4170C27-03B0-4C51-8B17-B9232F32D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199DB791-E43D-4825-ABD8-33A77D0B9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E742F3E-5603-4B4B-878D-D97ACFD5A996}"/>
              </a:ext>
            </a:extLst>
          </p:cNvPr>
          <p:cNvSpPr txBox="1"/>
          <p:nvPr/>
        </p:nvSpPr>
        <p:spPr>
          <a:xfrm>
            <a:off x="389042" y="19883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2.3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1.8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중에서 어느 소수가 더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작은가요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913912" y="148556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814135" y="1486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57800" y="148839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296679" y="148511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462994" y="1486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839668" y="148478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943292" y="148964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475298" y="148487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365199" y="148960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00303" y="148996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757439" y="2492896"/>
            <a:ext cx="5650765" cy="1460658"/>
            <a:chOff x="264370" y="2638757"/>
            <a:chExt cx="6215842" cy="1606724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4370" y="2638757"/>
              <a:ext cx="6173332" cy="1598321"/>
            </a:xfrm>
            <a:prstGeom prst="rect">
              <a:avLst/>
            </a:prstGeom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20021180-7585-493F-964B-7501C60DB896}"/>
                </a:ext>
              </a:extLst>
            </p:cNvPr>
            <p:cNvSpPr/>
            <p:nvPr/>
          </p:nvSpPr>
          <p:spPr>
            <a:xfrm>
              <a:off x="1282624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39C5F56C-A4D2-46CD-BA41-C8FCD7D1FB28}"/>
                </a:ext>
              </a:extLst>
            </p:cNvPr>
            <p:cNvSpPr/>
            <p:nvPr/>
          </p:nvSpPr>
          <p:spPr>
            <a:xfrm>
              <a:off x="2837302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41007BAA-E0A4-4630-B5BB-A18AED9ED969}"/>
                </a:ext>
              </a:extLst>
            </p:cNvPr>
            <p:cNvSpPr/>
            <p:nvPr/>
          </p:nvSpPr>
          <p:spPr>
            <a:xfrm>
              <a:off x="4421478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76D38604-6A41-4872-B249-0052F088ECB1}"/>
                </a:ext>
              </a:extLst>
            </p:cNvPr>
            <p:cNvSpPr/>
            <p:nvPr/>
          </p:nvSpPr>
          <p:spPr>
            <a:xfrm>
              <a:off x="6005654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20021180-7585-493F-964B-7501C60DB896}"/>
                </a:ext>
              </a:extLst>
            </p:cNvPr>
            <p:cNvSpPr/>
            <p:nvPr/>
          </p:nvSpPr>
          <p:spPr>
            <a:xfrm>
              <a:off x="1282624" y="396906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39C5F56C-A4D2-46CD-BA41-C8FCD7D1FB28}"/>
                </a:ext>
              </a:extLst>
            </p:cNvPr>
            <p:cNvSpPr/>
            <p:nvPr/>
          </p:nvSpPr>
          <p:spPr>
            <a:xfrm>
              <a:off x="2837302" y="396906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41007BAA-E0A4-4630-B5BB-A18AED9ED969}"/>
                </a:ext>
              </a:extLst>
            </p:cNvPr>
            <p:cNvSpPr/>
            <p:nvPr/>
          </p:nvSpPr>
          <p:spPr>
            <a:xfrm>
              <a:off x="4421478" y="396906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76D38604-6A41-4872-B249-0052F088ECB1}"/>
                </a:ext>
              </a:extLst>
            </p:cNvPr>
            <p:cNvSpPr/>
            <p:nvPr/>
          </p:nvSpPr>
          <p:spPr>
            <a:xfrm>
              <a:off x="6005654" y="396906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20021180-7585-493F-964B-7501C60DB896}"/>
                </a:ext>
              </a:extLst>
            </p:cNvPr>
            <p:cNvSpPr/>
            <p:nvPr/>
          </p:nvSpPr>
          <p:spPr>
            <a:xfrm>
              <a:off x="598548" y="3692639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1.8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20021180-7585-493F-964B-7501C60DB896}"/>
                </a:ext>
              </a:extLst>
            </p:cNvPr>
            <p:cNvSpPr/>
            <p:nvPr/>
          </p:nvSpPr>
          <p:spPr>
            <a:xfrm>
              <a:off x="598548" y="2854024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 bwMode="auto">
            <a:xfrm>
              <a:off x="1490057" y="3013189"/>
              <a:ext cx="3651712" cy="0"/>
            </a:xfrm>
            <a:prstGeom prst="lin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/>
          </p:nvCxnSpPr>
          <p:spPr bwMode="auto">
            <a:xfrm>
              <a:off x="1490057" y="3857179"/>
              <a:ext cx="2859413" cy="0"/>
            </a:xfrm>
            <a:prstGeom prst="lin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0E4128C9-5095-48B5-8BE6-367AFEB1BC5B}"/>
              </a:ext>
            </a:extLst>
          </p:cNvPr>
          <p:cNvGrpSpPr/>
          <p:nvPr/>
        </p:nvGrpSpPr>
        <p:grpSpPr>
          <a:xfrm>
            <a:off x="3207649" y="3929940"/>
            <a:ext cx="984238" cy="556221"/>
            <a:chOff x="1466920" y="4175320"/>
            <a:chExt cx="984238" cy="556221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F6ACED8D-8F98-4EF7-B6CB-2380C6BB79C2}"/>
                </a:ext>
              </a:extLst>
            </p:cNvPr>
            <p:cNvSpPr/>
            <p:nvPr/>
          </p:nvSpPr>
          <p:spPr bwMode="auto">
            <a:xfrm>
              <a:off x="1466920" y="4329100"/>
              <a:ext cx="786717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1.8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xmlns="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79" name="직사각형 21">
            <a:extLst>
              <a:ext uri="{FF2B5EF4-FFF2-40B4-BE49-F238E27FC236}">
                <a16:creationId xmlns:a16="http://schemas.microsoft.com/office/drawing/2014/main" xmlns="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화면으로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726690" y="1489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756070" y="148478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107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860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경복궁에서 숙소로 가는 두 추천 경로 중 어느 경로가 더 짧은지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426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6_8_4_06.png / 6_8_4_06.svg / 6_8_4_drag_01.svg / 6_8_4_drag_02.svg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AAFA4F95-A729-4717-9EEF-1D73F2202004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>
            <a:extLst>
              <a:ext uri="{FF2B5EF4-FFF2-40B4-BE49-F238E27FC236}">
                <a16:creationId xmlns:a16="http://schemas.microsoft.com/office/drawing/2014/main" xmlns="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일부분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및 약물과 이미지의 배경 색 통일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8A345D41-3A44-4C39-9305-A3F219F7C9B3}"/>
              </a:ext>
            </a:extLst>
          </p:cNvPr>
          <p:cNvSpPr/>
          <p:nvPr/>
        </p:nvSpPr>
        <p:spPr>
          <a:xfrm>
            <a:off x="2106903" y="23772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A4170C27-03B0-4C51-8B17-B9232F32D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199DB791-E43D-4825-ABD8-33A77D0B9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E742F3E-5603-4B4B-878D-D97ACFD5A996}"/>
              </a:ext>
            </a:extLst>
          </p:cNvPr>
          <p:cNvSpPr txBox="1"/>
          <p:nvPr/>
        </p:nvSpPr>
        <p:spPr>
          <a:xfrm>
            <a:off x="389042" y="19883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추천 경로 중 어느 경로가 더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짧은가요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426669" y="2471170"/>
            <a:ext cx="2196243" cy="2124238"/>
            <a:chOff x="3870075" y="1732491"/>
            <a:chExt cx="2657454" cy="2570327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5"/>
            <a:srcRect l="54992" t="15406" r="6614" b="15274"/>
            <a:stretch/>
          </p:blipFill>
          <p:spPr>
            <a:xfrm>
              <a:off x="3870075" y="1732491"/>
              <a:ext cx="2657454" cy="2570327"/>
            </a:xfrm>
            <a:prstGeom prst="rect">
              <a:avLst/>
            </a:prstGeom>
          </p:spPr>
        </p:pic>
        <p:sp>
          <p:nvSpPr>
            <p:cNvPr id="53" name="TextBox 43">
              <a:extLst>
                <a:ext uri="{FF2B5EF4-FFF2-40B4-BE49-F238E27FC236}">
                  <a16:creationId xmlns:a16="http://schemas.microsoft.com/office/drawing/2014/main" xmlns="" id="{5F650EC7-AC6A-48B3-A000-6F7B8D92F5AB}"/>
                </a:ext>
              </a:extLst>
            </p:cNvPr>
            <p:cNvSpPr txBox="1"/>
            <p:nvPr/>
          </p:nvSpPr>
          <p:spPr>
            <a:xfrm>
              <a:off x="4031940" y="2688888"/>
              <a:ext cx="719781" cy="335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경복궁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43">
              <a:extLst>
                <a:ext uri="{FF2B5EF4-FFF2-40B4-BE49-F238E27FC236}">
                  <a16:creationId xmlns:a16="http://schemas.microsoft.com/office/drawing/2014/main" xmlns="" id="{5F650EC7-AC6A-48B3-A000-6F7B8D92F5AB}"/>
                </a:ext>
              </a:extLst>
            </p:cNvPr>
            <p:cNvSpPr txBox="1"/>
            <p:nvPr/>
          </p:nvSpPr>
          <p:spPr>
            <a:xfrm>
              <a:off x="4181235" y="3570683"/>
              <a:ext cx="1866930" cy="3351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추천 경로 ① </a:t>
              </a:r>
              <a:r>
                <a:rPr lang="en-US" altLang="ko-KR" spc="-150" dirty="0">
                  <a:latin typeface="맑은 고딕" pitchFamily="50" charset="-127"/>
                  <a:ea typeface="맑은 고딕" pitchFamily="50" charset="-127"/>
                </a:rPr>
                <a:t>2.3 km</a:t>
              </a:r>
            </a:p>
          </p:txBody>
        </p:sp>
        <p:sp>
          <p:nvSpPr>
            <p:cNvPr id="60" name="TextBox 43">
              <a:extLst>
                <a:ext uri="{FF2B5EF4-FFF2-40B4-BE49-F238E27FC236}">
                  <a16:creationId xmlns:a16="http://schemas.microsoft.com/office/drawing/2014/main" xmlns="" id="{5F650EC7-AC6A-48B3-A000-6F7B8D92F5AB}"/>
                </a:ext>
              </a:extLst>
            </p:cNvPr>
            <p:cNvSpPr txBox="1"/>
            <p:nvPr/>
          </p:nvSpPr>
          <p:spPr>
            <a:xfrm>
              <a:off x="4181235" y="3894720"/>
              <a:ext cx="1866930" cy="335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추천 경로 ② </a:t>
              </a:r>
              <a:r>
                <a:rPr lang="en-US" altLang="ko-KR" spc="-150" dirty="0">
                  <a:latin typeface="맑은 고딕" pitchFamily="50" charset="-127"/>
                  <a:ea typeface="맑은 고딕" pitchFamily="50" charset="-127"/>
                </a:rPr>
                <a:t>1.8 km</a:t>
              </a:r>
            </a:p>
          </p:txBody>
        </p:sp>
        <p:sp>
          <p:nvSpPr>
            <p:cNvPr id="61" name="TextBox 43">
              <a:extLst>
                <a:ext uri="{FF2B5EF4-FFF2-40B4-BE49-F238E27FC236}">
                  <a16:creationId xmlns:a16="http://schemas.microsoft.com/office/drawing/2014/main" xmlns="" id="{5F650EC7-AC6A-48B3-A000-6F7B8D92F5AB}"/>
                </a:ext>
              </a:extLst>
            </p:cNvPr>
            <p:cNvSpPr txBox="1"/>
            <p:nvPr/>
          </p:nvSpPr>
          <p:spPr>
            <a:xfrm>
              <a:off x="5785435" y="3300825"/>
              <a:ext cx="594860" cy="286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pc="-150">
                  <a:latin typeface="맑은 고딕" pitchFamily="50" charset="-127"/>
                  <a:ea typeface="맑은 고딕" pitchFamily="50" charset="-127"/>
                </a:rPr>
                <a:t>숙소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0E4128C9-5095-48B5-8BE6-367AFEB1BC5B}"/>
              </a:ext>
            </a:extLst>
          </p:cNvPr>
          <p:cNvGrpSpPr/>
          <p:nvPr/>
        </p:nvGrpSpPr>
        <p:grpSpPr>
          <a:xfrm>
            <a:off x="2784560" y="4509120"/>
            <a:ext cx="1751436" cy="576064"/>
            <a:chOff x="1043831" y="4155477"/>
            <a:chExt cx="1751436" cy="576064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F6ACED8D-8F98-4EF7-B6CB-2380C6BB79C2}"/>
                </a:ext>
              </a:extLst>
            </p:cNvPr>
            <p:cNvSpPr/>
            <p:nvPr/>
          </p:nvSpPr>
          <p:spPr bwMode="auto">
            <a:xfrm>
              <a:off x="1043831" y="4329100"/>
              <a:ext cx="1533090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8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추천경로 ② 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35267" y="4155477"/>
              <a:ext cx="360000" cy="355000"/>
            </a:xfrm>
            <a:prstGeom prst="rect">
              <a:avLst/>
            </a:prstGeom>
          </p:spPr>
        </p:pic>
      </p:grpSp>
      <p:sp>
        <p:nvSpPr>
          <p:cNvPr id="70" name="직사각형 69"/>
          <p:cNvSpPr/>
          <p:nvPr/>
        </p:nvSpPr>
        <p:spPr>
          <a:xfrm>
            <a:off x="5370923" y="148556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814135" y="1486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257800" y="148839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296679" y="148511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462994" y="1486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839668" y="148478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6475298" y="148487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5400303" y="148996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5905500" y="148960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943292" y="148964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5F650EC7-AC6A-48B3-A000-6F7B8D92F5AB}"/>
              </a:ext>
            </a:extLst>
          </p:cNvPr>
          <p:cNvSpPr txBox="1"/>
          <p:nvPr/>
        </p:nvSpPr>
        <p:spPr>
          <a:xfrm>
            <a:off x="3066099" y="3273793"/>
            <a:ext cx="28176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①</a:t>
            </a:r>
            <a:endParaRPr lang="en-US" altLang="ko-KR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xmlns="" id="{5F650EC7-AC6A-48B3-A000-6F7B8D92F5AB}"/>
              </a:ext>
            </a:extLst>
          </p:cNvPr>
          <p:cNvSpPr txBox="1"/>
          <p:nvPr/>
        </p:nvSpPr>
        <p:spPr>
          <a:xfrm>
            <a:off x="3066099" y="3628814"/>
            <a:ext cx="28176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②</a:t>
            </a:r>
            <a:endParaRPr lang="en-US" altLang="ko-KR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726690" y="1489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756070" y="148478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10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860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경복궁에서 숙소로 가는 두 추천 경로 중 어느 경로가 더 짧은지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A4170C27-03B0-4C51-8B17-B9232F32D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199DB791-E43D-4825-ABD8-33A77D0B9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E742F3E-5603-4B4B-878D-D97ACFD5A996}"/>
              </a:ext>
            </a:extLst>
          </p:cNvPr>
          <p:cNvSpPr txBox="1"/>
          <p:nvPr/>
        </p:nvSpPr>
        <p:spPr>
          <a:xfrm>
            <a:off x="389042" y="197883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소수의 크기를 비교하는 방법을 말해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70923" y="148556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814135" y="1486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57800" y="148839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296679" y="148511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917803" y="1486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839668" y="148478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400303" y="148996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3292" y="148964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462994" y="148960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475298" y="148487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83" name="Picture 6">
            <a:extLst>
              <a:ext uri="{FF2B5EF4-FFF2-40B4-BE49-F238E27FC236}">
                <a16:creationId xmlns:a16="http://schemas.microsoft.com/office/drawing/2014/main" xmlns="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직사각형 21">
            <a:extLst>
              <a:ext uri="{FF2B5EF4-FFF2-40B4-BE49-F238E27FC236}">
                <a16:creationId xmlns:a16="http://schemas.microsoft.com/office/drawing/2014/main" xmlns="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DA2B031B-5F99-4B81-A8C4-042643ACCD15}"/>
              </a:ext>
            </a:extLst>
          </p:cNvPr>
          <p:cNvGrpSpPr/>
          <p:nvPr/>
        </p:nvGrpSpPr>
        <p:grpSpPr>
          <a:xfrm>
            <a:off x="915043" y="2352583"/>
            <a:ext cx="5477408" cy="485133"/>
            <a:chOff x="-3955089" y="3956754"/>
            <a:chExt cx="5477408" cy="485133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F846CF31-A2FF-464E-96A7-C05476BCF1A4}"/>
                </a:ext>
              </a:extLst>
            </p:cNvPr>
            <p:cNvSpPr/>
            <p:nvPr/>
          </p:nvSpPr>
          <p:spPr bwMode="auto">
            <a:xfrm>
              <a:off x="-3955089" y="4062882"/>
              <a:ext cx="5283733" cy="3790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0.1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 몇 개인지 비교하여 많은 쪽이 더 </a:t>
              </a: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큽니다</a:t>
              </a: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xmlns="" id="{FD9DEFE0-EF60-4937-859C-9CDE1B9DB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2319" y="3956754"/>
              <a:ext cx="360000" cy="355000"/>
            </a:xfrm>
            <a:prstGeom prst="rect">
              <a:avLst/>
            </a:prstGeom>
          </p:spPr>
        </p:pic>
      </p:grp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17" y="249659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645654" y="23885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26690" y="1489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756070" y="148478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43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059446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리본 꽃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98~99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누가 리본을 더 많이 사용했는지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98~99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누가 리본을 더 많이 사용했는지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98~99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어느 경로가 더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짧은지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98~99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98~99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8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소수의 크기를 비교하여       안에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6_8_06.html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칸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8D5FDE1E-BCB6-4C84-95D9-515119579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2904B5D-DF1F-4D74-A155-D83804ED9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930852"/>
            <a:ext cx="524332" cy="45323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1655676" y="2758388"/>
            <a:ext cx="7465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2A48AD0-D223-4BAF-92D5-D789E8E6323B}"/>
              </a:ext>
            </a:extLst>
          </p:cNvPr>
          <p:cNvSpPr txBox="1"/>
          <p:nvPr/>
        </p:nvSpPr>
        <p:spPr>
          <a:xfrm>
            <a:off x="3862520" y="2758388"/>
            <a:ext cx="7465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73252C03-E93A-46A7-9F53-A5E5624FDED0}"/>
              </a:ext>
            </a:extLst>
          </p:cNvPr>
          <p:cNvSpPr txBox="1"/>
          <p:nvPr/>
        </p:nvSpPr>
        <p:spPr>
          <a:xfrm>
            <a:off x="1655676" y="3640412"/>
            <a:ext cx="7465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ED6014F6-63C5-4BD3-8774-E1EB5F616B5B}"/>
              </a:ext>
            </a:extLst>
          </p:cNvPr>
          <p:cNvSpPr txBox="1"/>
          <p:nvPr/>
        </p:nvSpPr>
        <p:spPr>
          <a:xfrm>
            <a:off x="3862520" y="3640412"/>
            <a:ext cx="7465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3.9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97448BF2-E5AF-4183-8BE5-8D3AF02DB59C}"/>
              </a:ext>
            </a:extLst>
          </p:cNvPr>
          <p:cNvSpPr/>
          <p:nvPr/>
        </p:nvSpPr>
        <p:spPr>
          <a:xfrm>
            <a:off x="6378915" y="4967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39610EEE-C9FC-4B70-A520-9D3E36D70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xmlns="" id="{9E249A17-CC02-4554-87E9-4D894E706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1CF9F4CF-212E-4DFB-855C-7C0EF857D071}"/>
              </a:ext>
            </a:extLst>
          </p:cNvPr>
          <p:cNvSpPr/>
          <p:nvPr/>
        </p:nvSpPr>
        <p:spPr>
          <a:xfrm>
            <a:off x="2961438" y="1033523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1CF9F4CF-212E-4DFB-855C-7C0EF857D071}"/>
              </a:ext>
            </a:extLst>
          </p:cNvPr>
          <p:cNvSpPr/>
          <p:nvPr/>
        </p:nvSpPr>
        <p:spPr>
          <a:xfrm>
            <a:off x="2351410" y="2790915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1CF9F4CF-212E-4DFB-855C-7C0EF857D071}"/>
              </a:ext>
            </a:extLst>
          </p:cNvPr>
          <p:cNvSpPr/>
          <p:nvPr/>
        </p:nvSpPr>
        <p:spPr>
          <a:xfrm>
            <a:off x="4570356" y="2790915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1CF9F4CF-212E-4DFB-855C-7C0EF857D071}"/>
              </a:ext>
            </a:extLst>
          </p:cNvPr>
          <p:cNvSpPr/>
          <p:nvPr/>
        </p:nvSpPr>
        <p:spPr>
          <a:xfrm>
            <a:off x="2351410" y="3672939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1CF9F4CF-212E-4DFB-855C-7C0EF857D071}"/>
              </a:ext>
            </a:extLst>
          </p:cNvPr>
          <p:cNvSpPr/>
          <p:nvPr/>
        </p:nvSpPr>
        <p:spPr>
          <a:xfrm>
            <a:off x="4570356" y="3672939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2602380" y="2758388"/>
            <a:ext cx="7465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2A48AD0-D223-4BAF-92D5-D789E8E6323B}"/>
              </a:ext>
            </a:extLst>
          </p:cNvPr>
          <p:cNvSpPr txBox="1"/>
          <p:nvPr/>
        </p:nvSpPr>
        <p:spPr>
          <a:xfrm>
            <a:off x="4825112" y="2758388"/>
            <a:ext cx="7465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3252C03-E93A-46A7-9F53-A5E5624FDED0}"/>
              </a:ext>
            </a:extLst>
          </p:cNvPr>
          <p:cNvSpPr txBox="1"/>
          <p:nvPr/>
        </p:nvSpPr>
        <p:spPr>
          <a:xfrm>
            <a:off x="2602380" y="3640412"/>
            <a:ext cx="7465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D6014F6-63C5-4BD3-8774-E1EB5F616B5B}"/>
              </a:ext>
            </a:extLst>
          </p:cNvPr>
          <p:cNvSpPr txBox="1"/>
          <p:nvPr/>
        </p:nvSpPr>
        <p:spPr>
          <a:xfrm>
            <a:off x="4825112" y="3640412"/>
            <a:ext cx="7465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2117971" y="2713680"/>
            <a:ext cx="74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4365492" y="2713680"/>
            <a:ext cx="74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2117971" y="3586179"/>
            <a:ext cx="74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4336917" y="3576654"/>
            <a:ext cx="74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C934400A-0B4F-44CF-A30B-0810EBED6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812" y="2580888"/>
            <a:ext cx="360000" cy="355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05DED1F5-E365-4EF9-B330-3BF8DF036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029" y="2613415"/>
            <a:ext cx="360000" cy="355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0470D77F-B3DA-444E-8189-0BEFA2D54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812" y="3452486"/>
            <a:ext cx="360000" cy="355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52BC5F11-6C8D-495B-80FF-290BAD239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604" y="347691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73" y="3078998"/>
            <a:ext cx="3015792" cy="213109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새로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안에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모두 들어가게 크기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조정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버튼이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F6DBC327-4C87-454F-8290-63970A823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C97AFD8F-11D5-400E-A965-1A85C8664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52" y="243655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14352" y="2106377"/>
            <a:ext cx="60178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개수가 많은 쪽이 더 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698948F0-7A7B-48DE-869C-F8149CBAC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447B444D-D2BE-41F7-9E9D-8223CA7E7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91580" y="3176972"/>
            <a:ext cx="766042" cy="3795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791580" y="3176972"/>
            <a:ext cx="74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1.6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91580" y="4113178"/>
            <a:ext cx="766042" cy="4017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791580" y="4122601"/>
            <a:ext cx="74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2833007" y="3644458"/>
            <a:ext cx="16003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        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2233052" y="4632656"/>
            <a:ext cx="16003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         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500221" y="3532374"/>
            <a:ext cx="695480" cy="434450"/>
            <a:chOff x="2148328" y="3106894"/>
            <a:chExt cx="695480" cy="434450"/>
          </a:xfrm>
        </p:grpSpPr>
        <p:sp>
          <p:nvSpPr>
            <p:cNvPr id="39" name="직사각형 38"/>
            <p:cNvSpPr/>
            <p:nvPr/>
          </p:nvSpPr>
          <p:spPr bwMode="auto">
            <a:xfrm>
              <a:off x="2148328" y="3240767"/>
              <a:ext cx="477660" cy="300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3808" y="3106894"/>
              <a:ext cx="360000" cy="355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2950919" y="4508554"/>
            <a:ext cx="695480" cy="434450"/>
            <a:chOff x="2148328" y="3106894"/>
            <a:chExt cx="695480" cy="434450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2148328" y="3240767"/>
              <a:ext cx="477660" cy="300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3808" y="3106894"/>
              <a:ext cx="360000" cy="355000"/>
            </a:xfrm>
            <a:prstGeom prst="rect">
              <a:avLst/>
            </a:prstGeom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0021180-7585-493F-964B-7501C60DB896}"/>
              </a:ext>
            </a:extLst>
          </p:cNvPr>
          <p:cNvSpPr/>
          <p:nvPr/>
        </p:nvSpPr>
        <p:spPr>
          <a:xfrm>
            <a:off x="1630175" y="3431712"/>
            <a:ext cx="267875" cy="2512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9C5F56C-A4D2-46CD-BA41-C8FCD7D1FB28}"/>
              </a:ext>
            </a:extLst>
          </p:cNvPr>
          <p:cNvSpPr/>
          <p:nvPr/>
        </p:nvSpPr>
        <p:spPr>
          <a:xfrm>
            <a:off x="2926319" y="3431712"/>
            <a:ext cx="267875" cy="2512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1007BAA-E0A4-4630-B5BB-A18AED9ED969}"/>
              </a:ext>
            </a:extLst>
          </p:cNvPr>
          <p:cNvSpPr/>
          <p:nvPr/>
        </p:nvSpPr>
        <p:spPr>
          <a:xfrm>
            <a:off x="4258467" y="3431712"/>
            <a:ext cx="267875" cy="2512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20021180-7585-493F-964B-7501C60DB896}"/>
              </a:ext>
            </a:extLst>
          </p:cNvPr>
          <p:cNvSpPr/>
          <p:nvPr/>
        </p:nvSpPr>
        <p:spPr>
          <a:xfrm>
            <a:off x="1630175" y="4394926"/>
            <a:ext cx="267875" cy="2512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9C5F56C-A4D2-46CD-BA41-C8FCD7D1FB28}"/>
              </a:ext>
            </a:extLst>
          </p:cNvPr>
          <p:cNvSpPr/>
          <p:nvPr/>
        </p:nvSpPr>
        <p:spPr>
          <a:xfrm>
            <a:off x="2926319" y="4394926"/>
            <a:ext cx="267875" cy="2512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41007BAA-E0A4-4630-B5BB-A18AED9ED969}"/>
              </a:ext>
            </a:extLst>
          </p:cNvPr>
          <p:cNvSpPr/>
          <p:nvPr/>
        </p:nvSpPr>
        <p:spPr>
          <a:xfrm>
            <a:off x="4258467" y="4394926"/>
            <a:ext cx="267875" cy="2512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16" y="373446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4977255" y="3725832"/>
            <a:ext cx="74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1.6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1CF9F4CF-212E-4DFB-855C-7C0EF857D071}"/>
              </a:ext>
            </a:extLst>
          </p:cNvPr>
          <p:cNvSpPr/>
          <p:nvPr/>
        </p:nvSpPr>
        <p:spPr>
          <a:xfrm>
            <a:off x="5600131" y="3729800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5816155" y="3725832"/>
            <a:ext cx="74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5401061" y="3651513"/>
            <a:ext cx="74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0" name="타원 59"/>
          <p:cNvSpPr/>
          <p:nvPr/>
        </p:nvSpPr>
        <p:spPr>
          <a:xfrm>
            <a:off x="1458085" y="28496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F13EFDD3-DED2-4B13-9629-1EBBD7562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195" y="3542052"/>
            <a:ext cx="360000" cy="355000"/>
          </a:xfrm>
          <a:prstGeom prst="rect">
            <a:avLst/>
          </a:prstGeom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08822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6_8_5_01.svg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97448BF2-E5AF-4183-8BE5-8D3AF02DB59C}"/>
              </a:ext>
            </a:extLst>
          </p:cNvPr>
          <p:cNvSpPr/>
          <p:nvPr/>
        </p:nvSpPr>
        <p:spPr>
          <a:xfrm>
            <a:off x="6378915" y="4967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23737" y="3008275"/>
            <a:ext cx="35225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710" y="31478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98B5A426-9FB7-4A48-BB55-FCBDB81FC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:a16="http://schemas.microsoft.com/office/drawing/2014/main" xmlns="" id="{88BA60CB-9084-4929-8656-F8944F96B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xmlns="" id="{61CFC2BD-2C16-4D36-AF02-0F350D4D0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53"/>
          <p:cNvSpPr txBox="1"/>
          <p:nvPr/>
        </p:nvSpPr>
        <p:spPr>
          <a:xfrm>
            <a:off x="3381981" y="3640556"/>
            <a:ext cx="139235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138~139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5" name="모서리가 둥근 직사각형 17">
            <a:extLst>
              <a:ext uri="{FF2B5EF4-FFF2-40B4-BE49-F238E27FC236}">
                <a16:creationId xmlns:a16="http://schemas.microsoft.com/office/drawing/2014/main" xmlns="" id="{DB53215E-2813-4D89-B3A9-C0C26302DE72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xmlns="" id="{A212D6FD-E014-49A4-85BB-6843AE0F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230B096-7C30-469A-A137-C0885B1C113C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86ED4F32-9416-4A6B-ACB8-4C823FC3DA41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아이콘 누르면 나오기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_9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4DFD9E44-7A25-4926-AD47-B33145C30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:a16="http://schemas.microsoft.com/office/drawing/2014/main" xmlns="" id="{4E5CCB50-03AF-4211-9647-30C369DFA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xmlns="" id="{222B4D7A-C33F-493F-B5F6-BF3D2F6A0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텍스트와 이미지의 배경색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_9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푸른색 박스와 푸른 원 안의 부등호로 나타냄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3053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267.JPG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12" name="Picture 6">
            <a:extLst>
              <a:ext uri="{FF2B5EF4-FFF2-40B4-BE49-F238E27FC236}">
                <a16:creationId xmlns:a16="http://schemas.microsoft.com/office/drawing/2014/main" xmlns="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58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20063345-8CD0-4F25-8EE8-4D299B91010A}"/>
              </a:ext>
            </a:extLst>
          </p:cNvPr>
          <p:cNvSpPr/>
          <p:nvPr/>
        </p:nvSpPr>
        <p:spPr>
          <a:xfrm>
            <a:off x="5229840" y="49416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8BFE7127-2B17-4E4B-8EE9-1C6897FA194C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B6BE76A-2839-49CF-B922-8D6BF9B72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xmlns="" id="{B66DB52A-1AA7-43DF-ABB2-09B888E604AE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소수만큼 색칠하고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12">
            <a:extLst>
              <a:ext uri="{FF2B5EF4-FFF2-40B4-BE49-F238E27FC236}">
                <a16:creationId xmlns:a16="http://schemas.microsoft.com/office/drawing/2014/main" xmlns="" id="{29366C71-586F-416A-B0D8-D19EDC10D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508D117A-F78F-4B71-8642-286128779BEA}"/>
              </a:ext>
            </a:extLst>
          </p:cNvPr>
          <p:cNvSpPr/>
          <p:nvPr/>
        </p:nvSpPr>
        <p:spPr>
          <a:xfrm>
            <a:off x="6181149" y="50380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A0C08412-5CC6-49FC-B0F8-4EEB25F2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xmlns="" id="{D6FA5FEE-A277-4626-A35F-8904685E9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1CF9F4CF-212E-4DFB-855C-7C0EF857D071}"/>
              </a:ext>
            </a:extLst>
          </p:cNvPr>
          <p:cNvSpPr/>
          <p:nvPr/>
        </p:nvSpPr>
        <p:spPr>
          <a:xfrm>
            <a:off x="3429553" y="1674485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2495355" y="4736467"/>
            <a:ext cx="7465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1CF9F4CF-212E-4DFB-855C-7C0EF857D071}"/>
              </a:ext>
            </a:extLst>
          </p:cNvPr>
          <p:cNvSpPr/>
          <p:nvPr/>
        </p:nvSpPr>
        <p:spPr>
          <a:xfrm>
            <a:off x="3338791" y="4740435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3769532" y="4736467"/>
            <a:ext cx="7465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3105352" y="4652623"/>
            <a:ext cx="74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167968" y="2560092"/>
            <a:ext cx="4723838" cy="1962370"/>
            <a:chOff x="1026294" y="2244940"/>
            <a:chExt cx="5064412" cy="2103851"/>
          </a:xfrm>
        </p:grpSpPr>
        <p:grpSp>
          <p:nvGrpSpPr>
            <p:cNvPr id="4" name="그룹 3"/>
            <p:cNvGrpSpPr/>
            <p:nvPr/>
          </p:nvGrpSpPr>
          <p:grpSpPr>
            <a:xfrm>
              <a:off x="1026294" y="2244940"/>
              <a:ext cx="5064412" cy="2103851"/>
              <a:chOff x="1026294" y="2244940"/>
              <a:chExt cx="5064412" cy="2103851"/>
            </a:xfrm>
          </p:grpSpPr>
          <p:pic>
            <p:nvPicPr>
              <p:cNvPr id="1025" name="_x48658376" descr="DRW00000e103a5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294" y="2244940"/>
                <a:ext cx="5064412" cy="21038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DB1ADCD9-8E3F-4607-82FF-7F6545AA3054}"/>
                  </a:ext>
                </a:extLst>
              </p:cNvPr>
              <p:cNvSpPr txBox="1"/>
              <p:nvPr/>
            </p:nvSpPr>
            <p:spPr>
              <a:xfrm>
                <a:off x="1160653" y="2476570"/>
                <a:ext cx="746568" cy="3815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0.3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DB1ADCD9-8E3F-4607-82FF-7F6545AA3054}"/>
                  </a:ext>
                </a:extLst>
              </p:cNvPr>
              <p:cNvSpPr txBox="1"/>
              <p:nvPr/>
            </p:nvSpPr>
            <p:spPr>
              <a:xfrm>
                <a:off x="1151620" y="3623523"/>
                <a:ext cx="746568" cy="3815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0.7</a:t>
                </a: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20021180-7585-493F-964B-7501C60DB896}"/>
                  </a:ext>
                </a:extLst>
              </p:cNvPr>
              <p:cNvSpPr/>
              <p:nvPr/>
            </p:nvSpPr>
            <p:spPr>
              <a:xfrm>
                <a:off x="2312426" y="2938071"/>
                <a:ext cx="267875" cy="251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xmlns="" id="{39C5F56C-A4D2-46CD-BA41-C8FCD7D1FB28}"/>
                  </a:ext>
                </a:extLst>
              </p:cNvPr>
              <p:cNvSpPr/>
              <p:nvPr/>
            </p:nvSpPr>
            <p:spPr>
              <a:xfrm>
                <a:off x="5780289" y="2972559"/>
                <a:ext cx="267875" cy="20441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xmlns="" id="{20021180-7585-493F-964B-7501C60DB896}"/>
                  </a:ext>
                </a:extLst>
              </p:cNvPr>
              <p:cNvSpPr/>
              <p:nvPr/>
            </p:nvSpPr>
            <p:spPr>
              <a:xfrm>
                <a:off x="2312426" y="4061736"/>
                <a:ext cx="267875" cy="251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xmlns="" id="{39C5F56C-A4D2-46CD-BA41-C8FCD7D1FB28}"/>
                  </a:ext>
                </a:extLst>
              </p:cNvPr>
              <p:cNvSpPr/>
              <p:nvPr/>
            </p:nvSpPr>
            <p:spPr>
              <a:xfrm>
                <a:off x="5780289" y="4096224"/>
                <a:ext cx="267875" cy="20441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2426429" y="2347136"/>
              <a:ext cx="1065451" cy="56828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426429" y="3460170"/>
              <a:ext cx="2469607" cy="56828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F13EFDD3-DED2-4B13-9629-1EBBD75629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7904" y="4528455"/>
            <a:ext cx="360000" cy="355000"/>
          </a:xfrm>
          <a:prstGeom prst="rect">
            <a:avLst/>
          </a:prstGeom>
        </p:spPr>
      </p:pic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B9B807BF-4FB6-4C31-B0B3-5E5D26CBB69C}"/>
              </a:ext>
            </a:extLst>
          </p:cNvPr>
          <p:cNvSpPr/>
          <p:nvPr/>
        </p:nvSpPr>
        <p:spPr>
          <a:xfrm>
            <a:off x="1136597" y="2608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B9B807BF-4FB6-4C31-B0B3-5E5D26CBB69C}"/>
              </a:ext>
            </a:extLst>
          </p:cNvPr>
          <p:cNvSpPr/>
          <p:nvPr/>
        </p:nvSpPr>
        <p:spPr>
          <a:xfrm>
            <a:off x="1110818" y="3666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367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43">
            <a:extLst>
              <a:ext uri="{FF2B5EF4-FFF2-40B4-BE49-F238E27FC236}">
                <a16:creationId xmlns:a16="http://schemas.microsoft.com/office/drawing/2014/main" xmlns="" id="{B66DB52A-1AA7-43DF-ABB2-09B888E604AE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소수만큼 색칠하고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1CF9F4CF-212E-4DFB-855C-7C0EF857D071}"/>
              </a:ext>
            </a:extLst>
          </p:cNvPr>
          <p:cNvSpPr/>
          <p:nvPr/>
        </p:nvSpPr>
        <p:spPr>
          <a:xfrm>
            <a:off x="3429553" y="1674485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1167968" y="2560092"/>
            <a:ext cx="4723838" cy="1962370"/>
            <a:chOff x="1026294" y="2244940"/>
            <a:chExt cx="5064412" cy="2103851"/>
          </a:xfrm>
        </p:grpSpPr>
        <p:grpSp>
          <p:nvGrpSpPr>
            <p:cNvPr id="86" name="그룹 85"/>
            <p:cNvGrpSpPr/>
            <p:nvPr/>
          </p:nvGrpSpPr>
          <p:grpSpPr>
            <a:xfrm>
              <a:off x="1026294" y="2244940"/>
              <a:ext cx="5064412" cy="2103851"/>
              <a:chOff x="1026294" y="2244940"/>
              <a:chExt cx="5064412" cy="2103851"/>
            </a:xfrm>
          </p:grpSpPr>
          <p:pic>
            <p:nvPicPr>
              <p:cNvPr id="89" name="_x48658376" descr="DRW00000e103a5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294" y="2244940"/>
                <a:ext cx="5064412" cy="21038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DB1ADCD9-8E3F-4607-82FF-7F6545AA3054}"/>
                  </a:ext>
                </a:extLst>
              </p:cNvPr>
              <p:cNvSpPr txBox="1"/>
              <p:nvPr/>
            </p:nvSpPr>
            <p:spPr>
              <a:xfrm>
                <a:off x="1160653" y="2476570"/>
                <a:ext cx="746568" cy="3815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0.3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DB1ADCD9-8E3F-4607-82FF-7F6545AA3054}"/>
                  </a:ext>
                </a:extLst>
              </p:cNvPr>
              <p:cNvSpPr txBox="1"/>
              <p:nvPr/>
            </p:nvSpPr>
            <p:spPr>
              <a:xfrm>
                <a:off x="1151620" y="3623523"/>
                <a:ext cx="746568" cy="3815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0.7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xmlns="" id="{20021180-7585-493F-964B-7501C60DB896}"/>
                  </a:ext>
                </a:extLst>
              </p:cNvPr>
              <p:cNvSpPr/>
              <p:nvPr/>
            </p:nvSpPr>
            <p:spPr>
              <a:xfrm>
                <a:off x="2312426" y="2938071"/>
                <a:ext cx="267875" cy="251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xmlns="" id="{39C5F56C-A4D2-46CD-BA41-C8FCD7D1FB28}"/>
                  </a:ext>
                </a:extLst>
              </p:cNvPr>
              <p:cNvSpPr/>
              <p:nvPr/>
            </p:nvSpPr>
            <p:spPr>
              <a:xfrm>
                <a:off x="5780289" y="2972559"/>
                <a:ext cx="267875" cy="20441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xmlns="" id="{20021180-7585-493F-964B-7501C60DB896}"/>
                  </a:ext>
                </a:extLst>
              </p:cNvPr>
              <p:cNvSpPr/>
              <p:nvPr/>
            </p:nvSpPr>
            <p:spPr>
              <a:xfrm>
                <a:off x="2312426" y="4061736"/>
                <a:ext cx="267875" cy="251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xmlns="" id="{39C5F56C-A4D2-46CD-BA41-C8FCD7D1FB28}"/>
                  </a:ext>
                </a:extLst>
              </p:cNvPr>
              <p:cNvSpPr/>
              <p:nvPr/>
            </p:nvSpPr>
            <p:spPr>
              <a:xfrm>
                <a:off x="5780289" y="4096224"/>
                <a:ext cx="267875" cy="20441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2426429" y="2347136"/>
              <a:ext cx="1065451" cy="56828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426429" y="3460170"/>
              <a:ext cx="2469607" cy="56828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12" name="Picture 6">
            <a:extLst>
              <a:ext uri="{FF2B5EF4-FFF2-40B4-BE49-F238E27FC236}">
                <a16:creationId xmlns:a16="http://schemas.microsoft.com/office/drawing/2014/main" xmlns="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58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8BFE7127-2B17-4E4B-8EE9-1C6897FA194C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B6BE76A-2839-49CF-B922-8D6BF9B72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97" name="Picture 12">
            <a:extLst>
              <a:ext uri="{FF2B5EF4-FFF2-40B4-BE49-F238E27FC236}">
                <a16:creationId xmlns:a16="http://schemas.microsoft.com/office/drawing/2014/main" xmlns="" id="{29366C71-586F-416A-B0D8-D19EDC10D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A0C08412-5CC6-49FC-B0F8-4EEB25F2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xmlns="" id="{D6FA5FEE-A277-4626-A35F-8904685E9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2495355" y="4632199"/>
            <a:ext cx="74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1CF9F4CF-212E-4DFB-855C-7C0EF857D071}"/>
              </a:ext>
            </a:extLst>
          </p:cNvPr>
          <p:cNvSpPr/>
          <p:nvPr/>
        </p:nvSpPr>
        <p:spPr>
          <a:xfrm>
            <a:off x="3295341" y="4636167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3769532" y="4632199"/>
            <a:ext cx="74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3061902" y="4548355"/>
            <a:ext cx="74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28ED3CA-0867-4536-81DB-F7F503B7FABF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A1014C63-70A3-46FC-BB96-CD07E5F19EA6}"/>
              </a:ext>
            </a:extLst>
          </p:cNvPr>
          <p:cNvGrpSpPr/>
          <p:nvPr/>
        </p:nvGrpSpPr>
        <p:grpSpPr>
          <a:xfrm>
            <a:off x="175934" y="3823348"/>
            <a:ext cx="6667165" cy="1441856"/>
            <a:chOff x="179512" y="3894487"/>
            <a:chExt cx="6667165" cy="1378803"/>
          </a:xfrm>
        </p:grpSpPr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xmlns="" id="{C94F45BD-0ABD-459A-8056-462AC4AD5DC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7A9F3658-887C-498A-847F-D9A06033AD64}"/>
                </a:ext>
              </a:extLst>
            </p:cNvPr>
            <p:cNvSpPr/>
            <p:nvPr/>
          </p:nvSpPr>
          <p:spPr>
            <a:xfrm>
              <a:off x="179512" y="4256437"/>
              <a:ext cx="6667165" cy="8287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xmlns="" id="{0D525261-7E32-4205-8993-4EBCA5F014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9448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58"/>
          <p:cNvSpPr txBox="1"/>
          <p:nvPr/>
        </p:nvSpPr>
        <p:spPr>
          <a:xfrm>
            <a:off x="251520" y="4300064"/>
            <a:ext cx="66196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개수가 많은 쪽이 더 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0.7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더 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134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수를 수직선에 나타내고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0BB3E06D-BBD3-448E-AD02-1C0D302C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0F83E5D6-1397-4EC9-90D6-3213708932D5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9E5C4F3-27B2-46B1-8647-3748CAC22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이미지의 배경색과 텍스트 배경색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_9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파란 선과 파란 원안의 부등호로 나타냄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타원 78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ED9321AB-81BF-4256-9AC0-3016DC95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F73F00C6-256B-4FEB-9F0D-30E5BD1FC205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741195" y="26582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834AD544-9F2F-4ABA-8A05-27467CF80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xmlns="" id="{09E07152-59FE-49CC-A8B3-35C1E8E89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1CF9F4CF-212E-4DFB-855C-7C0EF857D071}"/>
              </a:ext>
            </a:extLst>
          </p:cNvPr>
          <p:cNvSpPr/>
          <p:nvPr/>
        </p:nvSpPr>
        <p:spPr>
          <a:xfrm>
            <a:off x="3926180" y="1666900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052" name="_x48661416" descr="EMB00000e103a4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66" y="2739286"/>
            <a:ext cx="5103600" cy="44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48657896" descr="EMB00000e103a4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66" y="3655887"/>
            <a:ext cx="5103600" cy="44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_x389897960" descr="DRW00000e103a6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03" y="2658217"/>
            <a:ext cx="610056" cy="43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_x48661576" descr="DRW00000e103a7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81" y="3629707"/>
            <a:ext cx="581515" cy="40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577290" y="3681028"/>
            <a:ext cx="473524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20021180-7585-493F-964B-7501C60DB896}"/>
              </a:ext>
            </a:extLst>
          </p:cNvPr>
          <p:cNvSpPr/>
          <p:nvPr/>
        </p:nvSpPr>
        <p:spPr>
          <a:xfrm>
            <a:off x="1297501" y="2987168"/>
            <a:ext cx="300997" cy="2823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20021180-7585-493F-964B-7501C60DB896}"/>
              </a:ext>
            </a:extLst>
          </p:cNvPr>
          <p:cNvSpPr/>
          <p:nvPr/>
        </p:nvSpPr>
        <p:spPr>
          <a:xfrm>
            <a:off x="2938382" y="2987168"/>
            <a:ext cx="300997" cy="2823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0021180-7585-493F-964B-7501C60DB896}"/>
              </a:ext>
            </a:extLst>
          </p:cNvPr>
          <p:cNvSpPr/>
          <p:nvPr/>
        </p:nvSpPr>
        <p:spPr>
          <a:xfrm>
            <a:off x="4573688" y="2987168"/>
            <a:ext cx="300997" cy="2823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20021180-7585-493F-964B-7501C60DB896}"/>
              </a:ext>
            </a:extLst>
          </p:cNvPr>
          <p:cNvSpPr/>
          <p:nvPr/>
        </p:nvSpPr>
        <p:spPr>
          <a:xfrm>
            <a:off x="6214568" y="2987168"/>
            <a:ext cx="300997" cy="2823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0021180-7585-493F-964B-7501C60DB896}"/>
              </a:ext>
            </a:extLst>
          </p:cNvPr>
          <p:cNvSpPr/>
          <p:nvPr/>
        </p:nvSpPr>
        <p:spPr>
          <a:xfrm>
            <a:off x="1297501" y="3852166"/>
            <a:ext cx="300997" cy="2823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20021180-7585-493F-964B-7501C60DB896}"/>
              </a:ext>
            </a:extLst>
          </p:cNvPr>
          <p:cNvSpPr/>
          <p:nvPr/>
        </p:nvSpPr>
        <p:spPr>
          <a:xfrm>
            <a:off x="2938382" y="3852166"/>
            <a:ext cx="300997" cy="2823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20021180-7585-493F-964B-7501C60DB896}"/>
              </a:ext>
            </a:extLst>
          </p:cNvPr>
          <p:cNvSpPr/>
          <p:nvPr/>
        </p:nvSpPr>
        <p:spPr>
          <a:xfrm>
            <a:off x="4573688" y="3852166"/>
            <a:ext cx="300997" cy="2823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20021180-7585-493F-964B-7501C60DB896}"/>
              </a:ext>
            </a:extLst>
          </p:cNvPr>
          <p:cNvSpPr/>
          <p:nvPr/>
        </p:nvSpPr>
        <p:spPr>
          <a:xfrm>
            <a:off x="6214568" y="3852166"/>
            <a:ext cx="300997" cy="2823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1440858" y="2824518"/>
            <a:ext cx="4266323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1440858" y="3755001"/>
            <a:ext cx="2950750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534644" y="2739286"/>
            <a:ext cx="473524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2.5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B9B807BF-4FB6-4C31-B0B3-5E5D26CBB69C}"/>
              </a:ext>
            </a:extLst>
          </p:cNvPr>
          <p:cNvSpPr/>
          <p:nvPr/>
        </p:nvSpPr>
        <p:spPr>
          <a:xfrm>
            <a:off x="467606" y="25121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B9B807BF-4FB6-4C31-B0B3-5E5D26CBB69C}"/>
              </a:ext>
            </a:extLst>
          </p:cNvPr>
          <p:cNvSpPr/>
          <p:nvPr/>
        </p:nvSpPr>
        <p:spPr>
          <a:xfrm>
            <a:off x="461952" y="34628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2495355" y="4537112"/>
            <a:ext cx="7465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1CF9F4CF-212E-4DFB-855C-7C0EF857D071}"/>
              </a:ext>
            </a:extLst>
          </p:cNvPr>
          <p:cNvSpPr/>
          <p:nvPr/>
        </p:nvSpPr>
        <p:spPr>
          <a:xfrm>
            <a:off x="3338791" y="4541080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3769532" y="4537112"/>
            <a:ext cx="7465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1.8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3133927" y="4462793"/>
            <a:ext cx="74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24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F13EFDD3-DED2-4B13-9629-1EBBD75629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7904" y="4329100"/>
            <a:ext cx="360000" cy="355000"/>
          </a:xfrm>
          <a:prstGeom prst="rect">
            <a:avLst/>
          </a:prstGeom>
        </p:spPr>
      </p:pic>
      <p:graphicFrame>
        <p:nvGraphicFramePr>
          <p:cNvPr id="10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42345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6_8_4_02.svg / 6_8_4_03.svg / 6_8_4_04.svg / 6_8_4_05.svg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46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타원 57"/>
          <p:cNvSpPr/>
          <p:nvPr/>
        </p:nvSpPr>
        <p:spPr>
          <a:xfrm>
            <a:off x="741195" y="26582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_x48661416" descr="EMB00000e103a4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66" y="2739286"/>
            <a:ext cx="5103600" cy="44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_x48657896" descr="EMB00000e103a4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66" y="3655887"/>
            <a:ext cx="5103600" cy="44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_x389897960" descr="DRW00000e103a6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03" y="2658217"/>
            <a:ext cx="610056" cy="43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_x48661576" descr="DRW00000e103a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81" y="3629707"/>
            <a:ext cx="581515" cy="40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577290" y="3681028"/>
            <a:ext cx="473524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20021180-7585-493F-964B-7501C60DB896}"/>
              </a:ext>
            </a:extLst>
          </p:cNvPr>
          <p:cNvSpPr/>
          <p:nvPr/>
        </p:nvSpPr>
        <p:spPr>
          <a:xfrm>
            <a:off x="1297501" y="2987168"/>
            <a:ext cx="300997" cy="2823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0021180-7585-493F-964B-7501C60DB896}"/>
              </a:ext>
            </a:extLst>
          </p:cNvPr>
          <p:cNvSpPr/>
          <p:nvPr/>
        </p:nvSpPr>
        <p:spPr>
          <a:xfrm>
            <a:off x="2938382" y="2987168"/>
            <a:ext cx="300997" cy="2823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20021180-7585-493F-964B-7501C60DB896}"/>
              </a:ext>
            </a:extLst>
          </p:cNvPr>
          <p:cNvSpPr/>
          <p:nvPr/>
        </p:nvSpPr>
        <p:spPr>
          <a:xfrm>
            <a:off x="4573688" y="2987168"/>
            <a:ext cx="300997" cy="2823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20021180-7585-493F-964B-7501C60DB896}"/>
              </a:ext>
            </a:extLst>
          </p:cNvPr>
          <p:cNvSpPr/>
          <p:nvPr/>
        </p:nvSpPr>
        <p:spPr>
          <a:xfrm>
            <a:off x="6214568" y="2987168"/>
            <a:ext cx="300997" cy="2823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20021180-7585-493F-964B-7501C60DB896}"/>
              </a:ext>
            </a:extLst>
          </p:cNvPr>
          <p:cNvSpPr/>
          <p:nvPr/>
        </p:nvSpPr>
        <p:spPr>
          <a:xfrm>
            <a:off x="1297501" y="3852166"/>
            <a:ext cx="300997" cy="2823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20021180-7585-493F-964B-7501C60DB896}"/>
              </a:ext>
            </a:extLst>
          </p:cNvPr>
          <p:cNvSpPr/>
          <p:nvPr/>
        </p:nvSpPr>
        <p:spPr>
          <a:xfrm>
            <a:off x="2938382" y="3852166"/>
            <a:ext cx="300997" cy="2823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20021180-7585-493F-964B-7501C60DB896}"/>
              </a:ext>
            </a:extLst>
          </p:cNvPr>
          <p:cNvSpPr/>
          <p:nvPr/>
        </p:nvSpPr>
        <p:spPr>
          <a:xfrm>
            <a:off x="4573688" y="3852166"/>
            <a:ext cx="300997" cy="2823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20021180-7585-493F-964B-7501C60DB896}"/>
              </a:ext>
            </a:extLst>
          </p:cNvPr>
          <p:cNvSpPr/>
          <p:nvPr/>
        </p:nvSpPr>
        <p:spPr>
          <a:xfrm>
            <a:off x="6214568" y="3852166"/>
            <a:ext cx="300997" cy="2823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3" name="직선 연결선 112"/>
          <p:cNvCxnSpPr/>
          <p:nvPr/>
        </p:nvCxnSpPr>
        <p:spPr bwMode="auto">
          <a:xfrm>
            <a:off x="1440858" y="2824518"/>
            <a:ext cx="4266323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직선 연결선 113"/>
          <p:cNvCxnSpPr/>
          <p:nvPr/>
        </p:nvCxnSpPr>
        <p:spPr bwMode="auto">
          <a:xfrm>
            <a:off x="1440858" y="3755001"/>
            <a:ext cx="2950750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534644" y="2739286"/>
            <a:ext cx="473524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2.5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B9B807BF-4FB6-4C31-B0B3-5E5D26CBB69C}"/>
              </a:ext>
            </a:extLst>
          </p:cNvPr>
          <p:cNvSpPr/>
          <p:nvPr/>
        </p:nvSpPr>
        <p:spPr>
          <a:xfrm>
            <a:off x="461952" y="34628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2495355" y="4537112"/>
            <a:ext cx="7465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1CF9F4CF-212E-4DFB-855C-7C0EF857D071}"/>
              </a:ext>
            </a:extLst>
          </p:cNvPr>
          <p:cNvSpPr/>
          <p:nvPr/>
        </p:nvSpPr>
        <p:spPr>
          <a:xfrm>
            <a:off x="3338791" y="4541080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3769532" y="4537112"/>
            <a:ext cx="7465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1.8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3133927" y="4462793"/>
            <a:ext cx="74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24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F13EFDD3-DED2-4B13-9629-1EBBD7562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904" y="4329100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0BB3E06D-BBD3-448E-AD02-1C0D302C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0F83E5D6-1397-4EC9-90D6-3213708932D5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9E5C4F3-27B2-46B1-8647-3748CAC22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ED9321AB-81BF-4256-9AC0-3016DC95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834AD544-9F2F-4ABA-8A05-27467CF80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xmlns="" id="{09E07152-59FE-49CC-A8B3-35C1E8E89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28ED3CA-0867-4536-81DB-F7F503B7FABF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F6AEF124-CBD7-4592-8AE3-7C32A55D9507}"/>
              </a:ext>
            </a:extLst>
          </p:cNvPr>
          <p:cNvGrpSpPr/>
          <p:nvPr/>
        </p:nvGrpSpPr>
        <p:grpSpPr>
          <a:xfrm>
            <a:off x="175934" y="3452668"/>
            <a:ext cx="6667165" cy="1812536"/>
            <a:chOff x="179512" y="3540017"/>
            <a:chExt cx="6667165" cy="1733273"/>
          </a:xfrm>
        </p:grpSpPr>
        <p:sp>
          <p:nvSpPr>
            <p:cNvPr id="80" name="직각 삼각형 79">
              <a:extLst>
                <a:ext uri="{FF2B5EF4-FFF2-40B4-BE49-F238E27FC236}">
                  <a16:creationId xmlns:a16="http://schemas.microsoft.com/office/drawing/2014/main" xmlns="" id="{95089FC8-84BB-40BA-8543-D4C4DF7B84F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3FE2CCA2-8662-4B81-89CD-B753BC7065EA}"/>
                </a:ext>
              </a:extLst>
            </p:cNvPr>
            <p:cNvSpPr/>
            <p:nvPr/>
          </p:nvSpPr>
          <p:spPr>
            <a:xfrm>
              <a:off x="179512" y="3911943"/>
              <a:ext cx="6667165" cy="1173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01" name="Picture 2">
              <a:extLst>
                <a:ext uri="{FF2B5EF4-FFF2-40B4-BE49-F238E27FC236}">
                  <a16:creationId xmlns:a16="http://schemas.microsoft.com/office/drawing/2014/main" xmlns="" id="{F57B32F0-DBFE-44E4-8A08-4EA857CFF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4001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F079DB51-57E3-44CB-8EF7-307C94109568}"/>
              </a:ext>
            </a:extLst>
          </p:cNvPr>
          <p:cNvSpPr txBox="1"/>
          <p:nvPr/>
        </p:nvSpPr>
        <p:spPr>
          <a:xfrm>
            <a:off x="251520" y="4003476"/>
            <a:ext cx="661967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개수가 많은 쪽이 더 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1.8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 있으므로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더 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수를 수직선에 나타내고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>
            <a:extLst>
              <a:ext uri="{FF2B5EF4-FFF2-40B4-BE49-F238E27FC236}">
                <a16:creationId xmlns:a16="http://schemas.microsoft.com/office/drawing/2014/main" xmlns="" id="{1CF9F4CF-212E-4DFB-855C-7C0EF857D071}"/>
              </a:ext>
            </a:extLst>
          </p:cNvPr>
          <p:cNvSpPr/>
          <p:nvPr/>
        </p:nvSpPr>
        <p:spPr>
          <a:xfrm>
            <a:off x="3926180" y="1666900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3492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6AFC5327-AAEA-4547-88BD-E65E8D44A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6567E3B3-D601-487A-902C-6E9A3D5F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167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045158EC-811A-4F6F-980D-2A1D13EC9C83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크기를 비교하여 크기가 큰 수부터 차례대로 기호를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3610602F-4716-4F49-AEFE-0C6212E411F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7FF614E-DBAA-40AE-8EB6-ADE618F00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CEAF0D58-A40F-4F77-91EF-5CB998D75A83}"/>
              </a:ext>
            </a:extLst>
          </p:cNvPr>
          <p:cNvSpPr txBox="1"/>
          <p:nvPr/>
        </p:nvSpPr>
        <p:spPr>
          <a:xfrm>
            <a:off x="7018371" y="1092168"/>
            <a:ext cx="2125629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_9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94" name="Picture 6">
            <a:extLst>
              <a:ext uri="{FF2B5EF4-FFF2-40B4-BE49-F238E27FC236}">
                <a16:creationId xmlns:a16="http://schemas.microsoft.com/office/drawing/2014/main" xmlns="" id="{C10480F5-B371-4516-88E6-86F97481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F73F00C6-256B-4FEB-9F0D-30E5BD1FC205}"/>
              </a:ext>
            </a:extLst>
          </p:cNvPr>
          <p:cNvSpPr/>
          <p:nvPr/>
        </p:nvSpPr>
        <p:spPr>
          <a:xfrm>
            <a:off x="5257800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F35EE7A2-4AA6-4CD6-B93F-2DB1E82BA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xmlns="" id="{296C7ECF-E069-4A29-AFDB-34EFCDEE2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sp>
        <p:nvSpPr>
          <p:cNvPr id="65" name="모서리가 둥근 직사각형 72">
            <a:extLst>
              <a:ext uri="{FF2B5EF4-FFF2-40B4-BE49-F238E27FC236}">
                <a16:creationId xmlns:a16="http://schemas.microsoft.com/office/drawing/2014/main" xmlns="" id="{6FD5518F-D12B-48B2-A2E5-E968AD6CEF88}"/>
              </a:ext>
            </a:extLst>
          </p:cNvPr>
          <p:cNvSpPr/>
          <p:nvPr/>
        </p:nvSpPr>
        <p:spPr>
          <a:xfrm>
            <a:off x="1149297" y="2973812"/>
            <a:ext cx="275168" cy="275168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ko-KR" altLang="en-US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4">
            <a:extLst>
              <a:ext uri="{FF2B5EF4-FFF2-40B4-BE49-F238E27FC236}">
                <a16:creationId xmlns:a16="http://schemas.microsoft.com/office/drawing/2014/main" xmlns="" id="{21012C41-67AF-4EEF-A7F6-49B7B100B673}"/>
              </a:ext>
            </a:extLst>
          </p:cNvPr>
          <p:cNvSpPr/>
          <p:nvPr/>
        </p:nvSpPr>
        <p:spPr>
          <a:xfrm>
            <a:off x="2661465" y="2973812"/>
            <a:ext cx="275168" cy="275168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74" name="모서리가 둥근 직사각형 75">
            <a:extLst>
              <a:ext uri="{FF2B5EF4-FFF2-40B4-BE49-F238E27FC236}">
                <a16:creationId xmlns:a16="http://schemas.microsoft.com/office/drawing/2014/main" xmlns="" id="{9EA91009-4F75-4657-A0A6-A0916933EEEB}"/>
              </a:ext>
            </a:extLst>
          </p:cNvPr>
          <p:cNvSpPr/>
          <p:nvPr/>
        </p:nvSpPr>
        <p:spPr>
          <a:xfrm>
            <a:off x="4114489" y="2973812"/>
            <a:ext cx="275168" cy="275168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897281" y="2707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12">
            <a:extLst>
              <a:ext uri="{FF2B5EF4-FFF2-40B4-BE49-F238E27FC236}">
                <a16:creationId xmlns:a16="http://schemas.microsoft.com/office/drawing/2014/main" xmlns="" id="{ED9321AB-81BF-4256-9AC0-3016DC95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F73F00C6-256B-4FEB-9F0D-30E5BD1FC205}"/>
              </a:ext>
            </a:extLst>
          </p:cNvPr>
          <p:cNvSpPr/>
          <p:nvPr/>
        </p:nvSpPr>
        <p:spPr>
          <a:xfrm>
            <a:off x="5893209" y="50718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F70EADD-6FFC-472E-A53A-1E484C30D004}"/>
              </a:ext>
            </a:extLst>
          </p:cNvPr>
          <p:cNvSpPr/>
          <p:nvPr/>
        </p:nvSpPr>
        <p:spPr>
          <a:xfrm>
            <a:off x="1404141" y="290373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3DF812A-D653-4558-9D7F-1867426F481F}"/>
              </a:ext>
            </a:extLst>
          </p:cNvPr>
          <p:cNvSpPr/>
          <p:nvPr/>
        </p:nvSpPr>
        <p:spPr>
          <a:xfrm>
            <a:off x="2949021" y="291108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endParaRPr lang="ko-KR" altLang="en-US" sz="1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5B47926-3633-4B38-812B-83917338CE98}"/>
              </a:ext>
            </a:extLst>
          </p:cNvPr>
          <p:cNvSpPr/>
          <p:nvPr/>
        </p:nvSpPr>
        <p:spPr>
          <a:xfrm>
            <a:off x="4398837" y="2915652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  <a:endParaRPr lang="ko-KR" altLang="en-US" sz="18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607775" y="3743023"/>
            <a:ext cx="782821" cy="565608"/>
            <a:chOff x="2022444" y="3871504"/>
            <a:chExt cx="782821" cy="565608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xmlns="" id="{50ED87BC-C51F-4E06-AD78-18B087214E57}"/>
                </a:ext>
              </a:extLst>
            </p:cNvPr>
            <p:cNvGrpSpPr/>
            <p:nvPr/>
          </p:nvGrpSpPr>
          <p:grpSpPr>
            <a:xfrm>
              <a:off x="2022444" y="3871504"/>
              <a:ext cx="782821" cy="565608"/>
              <a:chOff x="-2002635" y="4191095"/>
              <a:chExt cx="711655" cy="565608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id="{5CFA565A-6AB1-4C9A-B0E8-BD58A5960990}"/>
                  </a:ext>
                </a:extLst>
              </p:cNvPr>
              <p:cNvSpPr/>
              <p:nvPr/>
            </p:nvSpPr>
            <p:spPr bwMode="auto">
              <a:xfrm>
                <a:off x="-2002635" y="4369895"/>
                <a:ext cx="451597" cy="38680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xmlns="" id="{7851ECF6-92B3-4D22-B34C-ACEBEF674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650980" y="4191095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48" name="모서리가 둥근 직사각형 74">
              <a:extLst>
                <a:ext uri="{FF2B5EF4-FFF2-40B4-BE49-F238E27FC236}">
                  <a16:creationId xmlns:a16="http://schemas.microsoft.com/office/drawing/2014/main" xmlns="" id="{21012C41-67AF-4EEF-A7F6-49B7B100B673}"/>
                </a:ext>
              </a:extLst>
            </p:cNvPr>
            <p:cNvSpPr/>
            <p:nvPr/>
          </p:nvSpPr>
          <p:spPr>
            <a:xfrm>
              <a:off x="2134097" y="4106124"/>
              <a:ext cx="275168" cy="275168"/>
            </a:xfrm>
            <a:prstGeom prst="round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366398" y="3743902"/>
            <a:ext cx="782821" cy="565608"/>
            <a:chOff x="2812564" y="3872383"/>
            <a:chExt cx="782821" cy="565608"/>
          </a:xfrm>
        </p:grpSpPr>
        <p:sp>
          <p:nvSpPr>
            <p:cNvPr id="50" name="모서리가 둥근 직사각형 75">
              <a:extLst>
                <a:ext uri="{FF2B5EF4-FFF2-40B4-BE49-F238E27FC236}">
                  <a16:creationId xmlns:a16="http://schemas.microsoft.com/office/drawing/2014/main" xmlns="" id="{9EA91009-4F75-4657-A0A6-A0916933EEEB}"/>
                </a:ext>
              </a:extLst>
            </p:cNvPr>
            <p:cNvSpPr/>
            <p:nvPr/>
          </p:nvSpPr>
          <p:spPr>
            <a:xfrm>
              <a:off x="2918471" y="4106124"/>
              <a:ext cx="275168" cy="275168"/>
            </a:xfrm>
            <a:prstGeom prst="round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endParaRPr lang="ko-KR" altLang="en-US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50ED87BC-C51F-4E06-AD78-18B087214E57}"/>
                </a:ext>
              </a:extLst>
            </p:cNvPr>
            <p:cNvGrpSpPr/>
            <p:nvPr/>
          </p:nvGrpSpPr>
          <p:grpSpPr>
            <a:xfrm>
              <a:off x="2812564" y="3872383"/>
              <a:ext cx="782821" cy="565608"/>
              <a:chOff x="-2002635" y="4191095"/>
              <a:chExt cx="711655" cy="565608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5CFA565A-6AB1-4C9A-B0E8-BD58A5960990}"/>
                  </a:ext>
                </a:extLst>
              </p:cNvPr>
              <p:cNvSpPr/>
              <p:nvPr/>
            </p:nvSpPr>
            <p:spPr bwMode="auto">
              <a:xfrm>
                <a:off x="-2002635" y="4369895"/>
                <a:ext cx="451597" cy="38680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xmlns="" id="{7851ECF6-92B3-4D22-B34C-ACEBEF674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650980" y="4191095"/>
                <a:ext cx="360000" cy="355000"/>
              </a:xfrm>
              <a:prstGeom prst="rect">
                <a:avLst/>
              </a:prstGeom>
            </p:spPr>
          </p:pic>
        </p:grpSp>
      </p:grpSp>
      <p:grpSp>
        <p:nvGrpSpPr>
          <p:cNvPr id="8" name="그룹 7"/>
          <p:cNvGrpSpPr/>
          <p:nvPr/>
        </p:nvGrpSpPr>
        <p:grpSpPr>
          <a:xfrm>
            <a:off x="4149219" y="3743902"/>
            <a:ext cx="782821" cy="565608"/>
            <a:chOff x="3666695" y="3872383"/>
            <a:chExt cx="782821" cy="565608"/>
          </a:xfrm>
        </p:grpSpPr>
        <p:sp>
          <p:nvSpPr>
            <p:cNvPr id="55" name="모서리가 둥근 직사각형 72">
              <a:extLst>
                <a:ext uri="{FF2B5EF4-FFF2-40B4-BE49-F238E27FC236}">
                  <a16:creationId xmlns:a16="http://schemas.microsoft.com/office/drawing/2014/main" xmlns="" id="{6FD5518F-D12B-48B2-A2E5-E968AD6CEF88}"/>
                </a:ext>
              </a:extLst>
            </p:cNvPr>
            <p:cNvSpPr/>
            <p:nvPr/>
          </p:nvSpPr>
          <p:spPr>
            <a:xfrm>
              <a:off x="3785252" y="4107003"/>
              <a:ext cx="275168" cy="275168"/>
            </a:xfrm>
            <a:prstGeom prst="round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  <a:endParaRPr lang="ko-KR" altLang="en-US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50ED87BC-C51F-4E06-AD78-18B087214E57}"/>
                </a:ext>
              </a:extLst>
            </p:cNvPr>
            <p:cNvGrpSpPr/>
            <p:nvPr/>
          </p:nvGrpSpPr>
          <p:grpSpPr>
            <a:xfrm>
              <a:off x="3666695" y="3872383"/>
              <a:ext cx="782821" cy="565608"/>
              <a:chOff x="-2002635" y="4191095"/>
              <a:chExt cx="711655" cy="565608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5CFA565A-6AB1-4C9A-B0E8-BD58A5960990}"/>
                  </a:ext>
                </a:extLst>
              </p:cNvPr>
              <p:cNvSpPr/>
              <p:nvPr/>
            </p:nvSpPr>
            <p:spPr bwMode="auto">
              <a:xfrm>
                <a:off x="-2002635" y="4369895"/>
                <a:ext cx="451597" cy="38680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xmlns="" id="{7851ECF6-92B3-4D22-B34C-ACEBEF674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650980" y="4191095"/>
                <a:ext cx="360000" cy="355000"/>
              </a:xfrm>
              <a:prstGeom prst="rect">
                <a:avLst/>
              </a:prstGeom>
            </p:spPr>
          </p:pic>
        </p:grpSp>
      </p:grpSp>
      <p:sp>
        <p:nvSpPr>
          <p:cNvPr id="64" name="TextBox 53"/>
          <p:cNvSpPr txBox="1"/>
          <p:nvPr/>
        </p:nvSpPr>
        <p:spPr>
          <a:xfrm>
            <a:off x="3017005" y="4005381"/>
            <a:ext cx="34012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53"/>
          <p:cNvSpPr txBox="1"/>
          <p:nvPr/>
        </p:nvSpPr>
        <p:spPr>
          <a:xfrm>
            <a:off x="3755933" y="4005381"/>
            <a:ext cx="34012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55576" y="2636912"/>
            <a:ext cx="5621086" cy="90010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00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72">
            <a:extLst>
              <a:ext uri="{FF2B5EF4-FFF2-40B4-BE49-F238E27FC236}">
                <a16:creationId xmlns:a16="http://schemas.microsoft.com/office/drawing/2014/main" xmlns="" id="{6FD5518F-D12B-48B2-A2E5-E968AD6CEF88}"/>
              </a:ext>
            </a:extLst>
          </p:cNvPr>
          <p:cNvSpPr/>
          <p:nvPr/>
        </p:nvSpPr>
        <p:spPr>
          <a:xfrm>
            <a:off x="1149297" y="2973812"/>
            <a:ext cx="275168" cy="275168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ko-KR" altLang="en-US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74">
            <a:extLst>
              <a:ext uri="{FF2B5EF4-FFF2-40B4-BE49-F238E27FC236}">
                <a16:creationId xmlns:a16="http://schemas.microsoft.com/office/drawing/2014/main" xmlns="" id="{21012C41-67AF-4EEF-A7F6-49B7B100B673}"/>
              </a:ext>
            </a:extLst>
          </p:cNvPr>
          <p:cNvSpPr/>
          <p:nvPr/>
        </p:nvSpPr>
        <p:spPr>
          <a:xfrm>
            <a:off x="2661465" y="2973812"/>
            <a:ext cx="275168" cy="275168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50" name="모서리가 둥근 직사각형 75">
            <a:extLst>
              <a:ext uri="{FF2B5EF4-FFF2-40B4-BE49-F238E27FC236}">
                <a16:creationId xmlns:a16="http://schemas.microsoft.com/office/drawing/2014/main" xmlns="" id="{9EA91009-4F75-4657-A0A6-A0916933EEEB}"/>
              </a:ext>
            </a:extLst>
          </p:cNvPr>
          <p:cNvSpPr/>
          <p:nvPr/>
        </p:nvSpPr>
        <p:spPr>
          <a:xfrm>
            <a:off x="4114489" y="2973812"/>
            <a:ext cx="275168" cy="275168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F70EADD-6FFC-472E-A53A-1E484C30D004}"/>
              </a:ext>
            </a:extLst>
          </p:cNvPr>
          <p:cNvSpPr/>
          <p:nvPr/>
        </p:nvSpPr>
        <p:spPr>
          <a:xfrm>
            <a:off x="1404141" y="290373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endParaRPr lang="ko-KR" altLang="en-US" sz="18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F3DF812A-D653-4558-9D7F-1867426F481F}"/>
              </a:ext>
            </a:extLst>
          </p:cNvPr>
          <p:cNvSpPr/>
          <p:nvPr/>
        </p:nvSpPr>
        <p:spPr>
          <a:xfrm>
            <a:off x="2949021" y="291108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endParaRPr lang="ko-KR" altLang="en-US" sz="18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35B47926-3633-4B38-812B-83917338CE98}"/>
              </a:ext>
            </a:extLst>
          </p:cNvPr>
          <p:cNvSpPr/>
          <p:nvPr/>
        </p:nvSpPr>
        <p:spPr>
          <a:xfrm>
            <a:off x="4398837" y="2915652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  <a:endParaRPr lang="ko-KR" altLang="en-US" sz="18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2607775" y="3921823"/>
            <a:ext cx="496757" cy="386808"/>
            <a:chOff x="2022444" y="4050304"/>
            <a:chExt cx="496757" cy="38680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5CFA565A-6AB1-4C9A-B0E8-BD58A5960990}"/>
                </a:ext>
              </a:extLst>
            </p:cNvPr>
            <p:cNvSpPr/>
            <p:nvPr/>
          </p:nvSpPr>
          <p:spPr bwMode="auto">
            <a:xfrm>
              <a:off x="2022444" y="4050304"/>
              <a:ext cx="496757" cy="38680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모서리가 둥근 직사각형 74">
              <a:extLst>
                <a:ext uri="{FF2B5EF4-FFF2-40B4-BE49-F238E27FC236}">
                  <a16:creationId xmlns:a16="http://schemas.microsoft.com/office/drawing/2014/main" xmlns="" id="{21012C41-67AF-4EEF-A7F6-49B7B100B673}"/>
                </a:ext>
              </a:extLst>
            </p:cNvPr>
            <p:cNvSpPr/>
            <p:nvPr/>
          </p:nvSpPr>
          <p:spPr>
            <a:xfrm>
              <a:off x="2134097" y="4106124"/>
              <a:ext cx="275168" cy="275168"/>
            </a:xfrm>
            <a:prstGeom prst="round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366398" y="3922702"/>
            <a:ext cx="496757" cy="386808"/>
            <a:chOff x="2812564" y="4051183"/>
            <a:chExt cx="496757" cy="386808"/>
          </a:xfrm>
        </p:grpSpPr>
        <p:sp>
          <p:nvSpPr>
            <p:cNvPr id="79" name="모서리가 둥근 직사각형 75">
              <a:extLst>
                <a:ext uri="{FF2B5EF4-FFF2-40B4-BE49-F238E27FC236}">
                  <a16:creationId xmlns:a16="http://schemas.microsoft.com/office/drawing/2014/main" xmlns="" id="{9EA91009-4F75-4657-A0A6-A0916933EEEB}"/>
                </a:ext>
              </a:extLst>
            </p:cNvPr>
            <p:cNvSpPr/>
            <p:nvPr/>
          </p:nvSpPr>
          <p:spPr>
            <a:xfrm>
              <a:off x="2918471" y="4106124"/>
              <a:ext cx="275168" cy="275168"/>
            </a:xfrm>
            <a:prstGeom prst="round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endParaRPr lang="ko-KR" altLang="en-US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5CFA565A-6AB1-4C9A-B0E8-BD58A5960990}"/>
                </a:ext>
              </a:extLst>
            </p:cNvPr>
            <p:cNvSpPr/>
            <p:nvPr/>
          </p:nvSpPr>
          <p:spPr bwMode="auto">
            <a:xfrm>
              <a:off x="2812564" y="4051183"/>
              <a:ext cx="496757" cy="38680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149219" y="3922702"/>
            <a:ext cx="496757" cy="386808"/>
            <a:chOff x="3666695" y="4051183"/>
            <a:chExt cx="496757" cy="386808"/>
          </a:xfrm>
        </p:grpSpPr>
        <p:sp>
          <p:nvSpPr>
            <p:cNvPr id="104" name="모서리가 둥근 직사각형 72">
              <a:extLst>
                <a:ext uri="{FF2B5EF4-FFF2-40B4-BE49-F238E27FC236}">
                  <a16:creationId xmlns:a16="http://schemas.microsoft.com/office/drawing/2014/main" xmlns="" id="{6FD5518F-D12B-48B2-A2E5-E968AD6CEF88}"/>
                </a:ext>
              </a:extLst>
            </p:cNvPr>
            <p:cNvSpPr/>
            <p:nvPr/>
          </p:nvSpPr>
          <p:spPr>
            <a:xfrm>
              <a:off x="3785252" y="4107003"/>
              <a:ext cx="275168" cy="275168"/>
            </a:xfrm>
            <a:prstGeom prst="round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  <a:endParaRPr lang="ko-KR" altLang="en-US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5CFA565A-6AB1-4C9A-B0E8-BD58A5960990}"/>
                </a:ext>
              </a:extLst>
            </p:cNvPr>
            <p:cNvSpPr/>
            <p:nvPr/>
          </p:nvSpPr>
          <p:spPr bwMode="auto">
            <a:xfrm>
              <a:off x="3666695" y="4051183"/>
              <a:ext cx="496757" cy="38680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8" name="TextBox 53"/>
          <p:cNvSpPr txBox="1"/>
          <p:nvPr/>
        </p:nvSpPr>
        <p:spPr>
          <a:xfrm>
            <a:off x="3017005" y="4005381"/>
            <a:ext cx="34012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53"/>
          <p:cNvSpPr txBox="1"/>
          <p:nvPr/>
        </p:nvSpPr>
        <p:spPr>
          <a:xfrm>
            <a:off x="3755933" y="4005381"/>
            <a:ext cx="34012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6AFC5327-AAEA-4547-88BD-E65E8D44A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6567E3B3-D601-487A-902C-6E9A3D5F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167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045158EC-811A-4F6F-980D-2A1D13EC9C83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크기를 비교하여 크기가 큰 수부터 차례대로 기호를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3610602F-4716-4F49-AEFE-0C6212E411F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7FF614E-DBAA-40AE-8EB6-ADE618F00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94" name="Picture 6">
            <a:extLst>
              <a:ext uri="{FF2B5EF4-FFF2-40B4-BE49-F238E27FC236}">
                <a16:creationId xmlns:a16="http://schemas.microsoft.com/office/drawing/2014/main" xmlns="" id="{C10480F5-B371-4516-88E6-86F97481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F35EE7A2-4AA6-4CD6-B93F-2DB1E82BA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xmlns="" id="{296C7ECF-E069-4A29-AFDB-34EFCDEE2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pic>
        <p:nvPicPr>
          <p:cNvPr id="80" name="Picture 12">
            <a:extLst>
              <a:ext uri="{FF2B5EF4-FFF2-40B4-BE49-F238E27FC236}">
                <a16:creationId xmlns:a16="http://schemas.microsoft.com/office/drawing/2014/main" xmlns="" id="{ED9321AB-81BF-4256-9AC0-3016DC95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28ED3CA-0867-4536-81DB-F7F503B7FABF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4054A476-DCEB-4F33-87E3-C78585C74CB0}"/>
              </a:ext>
            </a:extLst>
          </p:cNvPr>
          <p:cNvGrpSpPr/>
          <p:nvPr/>
        </p:nvGrpSpPr>
        <p:grpSpPr>
          <a:xfrm>
            <a:off x="175934" y="3878778"/>
            <a:ext cx="6667165" cy="1386426"/>
            <a:chOff x="179512" y="3947493"/>
            <a:chExt cx="6667165" cy="1325797"/>
          </a:xfrm>
        </p:grpSpPr>
        <p:sp>
          <p:nvSpPr>
            <p:cNvPr id="75" name="직각 삼각형 74">
              <a:extLst>
                <a:ext uri="{FF2B5EF4-FFF2-40B4-BE49-F238E27FC236}">
                  <a16:creationId xmlns:a16="http://schemas.microsoft.com/office/drawing/2014/main" xmlns="" id="{F258321A-F18F-4891-9E9E-C0361EAEEC6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06FFAAC7-FFE8-45CE-9B68-EC1B485DE662}"/>
                </a:ext>
              </a:extLst>
            </p:cNvPr>
            <p:cNvSpPr/>
            <p:nvPr/>
          </p:nvSpPr>
          <p:spPr>
            <a:xfrm>
              <a:off x="179512" y="4305169"/>
              <a:ext cx="6667165" cy="7800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95" name="Picture 2">
              <a:extLst>
                <a:ext uri="{FF2B5EF4-FFF2-40B4-BE49-F238E27FC236}">
                  <a16:creationId xmlns:a16="http://schemas.microsoft.com/office/drawing/2014/main" xmlns="" id="{1A425121-4788-4B83-B79D-68CA2AF9D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47493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1BDB4BA-7FD6-4D4C-8565-0BA0A157B7B6}"/>
              </a:ext>
            </a:extLst>
          </p:cNvPr>
          <p:cNvSpPr txBox="1"/>
          <p:nvPr/>
        </p:nvSpPr>
        <p:spPr>
          <a:xfrm>
            <a:off x="256579" y="4336068"/>
            <a:ext cx="66196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 크기가 큰 수부터 차례대로 기호를 쓰면 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가이다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55576" y="2636912"/>
            <a:ext cx="5621086" cy="90010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25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826515"/>
            <a:ext cx="6910375" cy="472312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315158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6_8_1_ani.mp4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9275" y="836712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리본 꽃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https://cdata2.tsherpa.co.kr/tsherpa/MultiMedia/Flash/2020/curri/index.html?flashxmlnum=yuni4856&amp;classa=A8-C1-31-MM-MM-04-07-09-0-0-0-0&amp;classno=MM_31_04/suh_0301_06_0009/suh_0301_06_0009_401_1.html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1502E38B-88C3-41EE-868B-39E8DE06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6FACFF94-781E-44E7-93CB-7C3D43E2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E9B76699-4706-46C0-8D1A-C3394ACA2AFB}"/>
              </a:ext>
            </a:extLst>
          </p:cNvPr>
          <p:cNvSpPr/>
          <p:nvPr/>
        </p:nvSpPr>
        <p:spPr>
          <a:xfrm>
            <a:off x="6216831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97C1DEFF-307B-4EFC-93AA-831F603F5D06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E9E2911-480D-48C9-9227-B10A3A417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3" name="직사각형 21">
            <a:extLst>
              <a:ext uri="{FF2B5EF4-FFF2-40B4-BE49-F238E27FC236}">
                <a16:creationId xmlns:a16="http://schemas.microsoft.com/office/drawing/2014/main" xmlns="" id="{9CA993F9-97F3-4F6C-9632-82FE67F08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xmlns="" id="{52D32F4E-E8F4-4BFE-97B1-23129C62A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6DFAA1E2-588A-42B0-8DF6-9A2ABDEF2835}"/>
              </a:ext>
            </a:extLst>
          </p:cNvPr>
          <p:cNvSpPr txBox="1"/>
          <p:nvPr/>
        </p:nvSpPr>
        <p:spPr>
          <a:xfrm>
            <a:off x="559181" y="1619508"/>
            <a:ext cx="63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소수의 크기를 비교하여       안에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D2943178-660C-42EB-A170-DB0F1605652C}"/>
              </a:ext>
            </a:extLst>
          </p:cNvPr>
          <p:cNvSpPr/>
          <p:nvPr/>
        </p:nvSpPr>
        <p:spPr>
          <a:xfrm>
            <a:off x="2977784" y="1645591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1619672" y="2758388"/>
            <a:ext cx="746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0.7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2A48AD0-D223-4BAF-92D5-D789E8E6323B}"/>
              </a:ext>
            </a:extLst>
          </p:cNvPr>
          <p:cNvSpPr txBox="1"/>
          <p:nvPr/>
        </p:nvSpPr>
        <p:spPr>
          <a:xfrm>
            <a:off x="3826516" y="2758388"/>
            <a:ext cx="746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3.9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3252C03-E93A-46A7-9F53-A5E5624FDED0}"/>
              </a:ext>
            </a:extLst>
          </p:cNvPr>
          <p:cNvSpPr txBox="1"/>
          <p:nvPr/>
        </p:nvSpPr>
        <p:spPr>
          <a:xfrm>
            <a:off x="1619672" y="3640412"/>
            <a:ext cx="746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D6014F6-63C5-4BD3-8774-E1EB5F616B5B}"/>
              </a:ext>
            </a:extLst>
          </p:cNvPr>
          <p:cNvSpPr txBox="1"/>
          <p:nvPr/>
        </p:nvSpPr>
        <p:spPr>
          <a:xfrm>
            <a:off x="3826516" y="3640412"/>
            <a:ext cx="746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6.2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1CF9F4CF-212E-4DFB-855C-7C0EF857D071}"/>
              </a:ext>
            </a:extLst>
          </p:cNvPr>
          <p:cNvSpPr/>
          <p:nvPr/>
        </p:nvSpPr>
        <p:spPr>
          <a:xfrm>
            <a:off x="2315406" y="2790915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1CF9F4CF-212E-4DFB-855C-7C0EF857D071}"/>
              </a:ext>
            </a:extLst>
          </p:cNvPr>
          <p:cNvSpPr/>
          <p:nvPr/>
        </p:nvSpPr>
        <p:spPr>
          <a:xfrm>
            <a:off x="4534352" y="2790915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1CF9F4CF-212E-4DFB-855C-7C0EF857D071}"/>
              </a:ext>
            </a:extLst>
          </p:cNvPr>
          <p:cNvSpPr/>
          <p:nvPr/>
        </p:nvSpPr>
        <p:spPr>
          <a:xfrm>
            <a:off x="2315406" y="3672939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1CF9F4CF-212E-4DFB-855C-7C0EF857D071}"/>
              </a:ext>
            </a:extLst>
          </p:cNvPr>
          <p:cNvSpPr/>
          <p:nvPr/>
        </p:nvSpPr>
        <p:spPr>
          <a:xfrm>
            <a:off x="4534352" y="3672939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2566376" y="2758388"/>
            <a:ext cx="746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E2A48AD0-D223-4BAF-92D5-D789E8E6323B}"/>
              </a:ext>
            </a:extLst>
          </p:cNvPr>
          <p:cNvSpPr txBox="1"/>
          <p:nvPr/>
        </p:nvSpPr>
        <p:spPr>
          <a:xfrm>
            <a:off x="4789108" y="2758388"/>
            <a:ext cx="746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4.8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73252C03-E93A-46A7-9F53-A5E5624FDED0}"/>
              </a:ext>
            </a:extLst>
          </p:cNvPr>
          <p:cNvSpPr txBox="1"/>
          <p:nvPr/>
        </p:nvSpPr>
        <p:spPr>
          <a:xfrm>
            <a:off x="2566376" y="3640412"/>
            <a:ext cx="746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1.1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D6014F6-63C5-4BD3-8774-E1EB5F616B5B}"/>
              </a:ext>
            </a:extLst>
          </p:cNvPr>
          <p:cNvSpPr txBox="1"/>
          <p:nvPr/>
        </p:nvSpPr>
        <p:spPr>
          <a:xfrm>
            <a:off x="4789108" y="3640412"/>
            <a:ext cx="746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5.9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2120067" y="2713680"/>
            <a:ext cx="74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4300913" y="2713680"/>
            <a:ext cx="74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en-US" altLang="ko-KR" sz="24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2081967" y="3586179"/>
            <a:ext cx="74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4329488" y="3595704"/>
            <a:ext cx="74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24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C934400A-0B4F-44CF-A30B-0810EBED6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808" y="2580888"/>
            <a:ext cx="360000" cy="3550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05DED1F5-E365-4EF9-B330-3BF8DF036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025" y="2613415"/>
            <a:ext cx="360000" cy="355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0470D77F-B3DA-444E-8189-0BEFA2D54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808" y="3452486"/>
            <a:ext cx="360000" cy="3550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52BC5F11-6C8D-495B-80FF-290BAD239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600" y="347691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61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289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648E570A-2B19-4754-92D4-22F31B3A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87C4C108-3162-4283-BDBD-FB1EA0EE5873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4A5F121B-465C-4685-9F88-4A5ED499D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100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463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188D4802-C6D1-4A01-B67E-30F3958A7AA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들어갈 수 있는 수를 모두 찾아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BF1F4E9B-9987-4C73-9E4E-F745A2FE1942}"/>
              </a:ext>
            </a:extLst>
          </p:cNvPr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https://cdata2.tsherpa.co.kr/tsherpa/MultiMedia/Flash/2020/curri/index.html?flashxmlnum=yuni4856&amp;classa=A8-C1-31-MM-MM-04-07-09-0-0-0-0&amp;classno=MM_31_04/suh_0301_06_0009/suh_0301_06_0009_401_1.html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동그라미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xmlns="" id="{6D189747-2089-460F-BB16-3464D69A2097}"/>
              </a:ext>
            </a:extLst>
          </p:cNvPr>
          <p:cNvSpPr/>
          <p:nvPr/>
        </p:nvSpPr>
        <p:spPr>
          <a:xfrm>
            <a:off x="4355976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xmlns="" id="{7956970F-B6FE-489E-BDC9-F5A6F1B87C7E}"/>
              </a:ext>
            </a:extLst>
          </p:cNvPr>
          <p:cNvSpPr/>
          <p:nvPr/>
        </p:nvSpPr>
        <p:spPr>
          <a:xfrm>
            <a:off x="5406020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0F7DFB20-7A8A-471F-9C82-441480CF1D3E}"/>
              </a:ext>
            </a:extLst>
          </p:cNvPr>
          <p:cNvSpPr/>
          <p:nvPr/>
        </p:nvSpPr>
        <p:spPr>
          <a:xfrm>
            <a:off x="819891" y="19533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7694A380-D817-442F-ABEF-1763DEE63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xmlns="" id="{31DFAD25-99B0-4E9A-99A3-699246FEF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A341720E-5D4D-4506-AEC0-0A6B15250FE2}"/>
              </a:ext>
            </a:extLst>
          </p:cNvPr>
          <p:cNvSpPr/>
          <p:nvPr/>
        </p:nvSpPr>
        <p:spPr>
          <a:xfrm>
            <a:off x="4644008" y="1645591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68BEDB8E-4A5C-4B39-9AFF-43CC453A15D8}"/>
              </a:ext>
            </a:extLst>
          </p:cNvPr>
          <p:cNvSpPr/>
          <p:nvPr/>
        </p:nvSpPr>
        <p:spPr>
          <a:xfrm>
            <a:off x="1116429" y="2983033"/>
            <a:ext cx="1871395" cy="62113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86" name="TextBox 43">
            <a:extLst>
              <a:ext uri="{FF2B5EF4-FFF2-40B4-BE49-F238E27FC236}">
                <a16:creationId xmlns:a16="http://schemas.microsoft.com/office/drawing/2014/main" xmlns="" id="{2C4F0FAD-96F7-4C03-BDDC-AEBDE82E15D6}"/>
              </a:ext>
            </a:extLst>
          </p:cNvPr>
          <p:cNvSpPr txBox="1"/>
          <p:nvPr/>
        </p:nvSpPr>
        <p:spPr>
          <a:xfrm>
            <a:off x="1367644" y="3095362"/>
            <a:ext cx="602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</a:t>
            </a: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xmlns="" id="{B271D68E-41C5-4CBB-A497-BE20C9EECA74}"/>
              </a:ext>
            </a:extLst>
          </p:cNvPr>
          <p:cNvSpPr txBox="1"/>
          <p:nvPr/>
        </p:nvSpPr>
        <p:spPr>
          <a:xfrm>
            <a:off x="1900564" y="3095362"/>
            <a:ext cx="8822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&lt; 0.7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31F38B2A-FBC9-4CA3-B686-846FC05E8889}"/>
              </a:ext>
            </a:extLst>
          </p:cNvPr>
          <p:cNvSpPr/>
          <p:nvPr/>
        </p:nvSpPr>
        <p:spPr>
          <a:xfrm>
            <a:off x="1116429" y="3959992"/>
            <a:ext cx="1871395" cy="62113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xmlns="" id="{A814653A-98BD-43D9-99FF-677B05CDBDB2}"/>
              </a:ext>
            </a:extLst>
          </p:cNvPr>
          <p:cNvSpPr txBox="1"/>
          <p:nvPr/>
        </p:nvSpPr>
        <p:spPr>
          <a:xfrm>
            <a:off x="1444712" y="4072321"/>
            <a:ext cx="602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xmlns="" id="{1238D99C-BECF-4DC1-8BCF-26CCB6F1D43C}"/>
              </a:ext>
            </a:extLst>
          </p:cNvPr>
          <p:cNvSpPr txBox="1"/>
          <p:nvPr/>
        </p:nvSpPr>
        <p:spPr>
          <a:xfrm>
            <a:off x="1706461" y="4072321"/>
            <a:ext cx="8822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 3.</a:t>
            </a:r>
          </a:p>
        </p:txBody>
      </p:sp>
      <p:sp>
        <p:nvSpPr>
          <p:cNvPr id="85" name="TextBox 43">
            <a:extLst>
              <a:ext uri="{FF2B5EF4-FFF2-40B4-BE49-F238E27FC236}">
                <a16:creationId xmlns:a16="http://schemas.microsoft.com/office/drawing/2014/main" xmlns="" id="{20F32027-E523-4533-96AB-8AC31E0D79BB}"/>
              </a:ext>
            </a:extLst>
          </p:cNvPr>
          <p:cNvSpPr txBox="1"/>
          <p:nvPr/>
        </p:nvSpPr>
        <p:spPr>
          <a:xfrm>
            <a:off x="3153430" y="3095362"/>
            <a:ext cx="286891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1 , 2 , 3 , 4 , 5 , 6 , 7 , 8 , 9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7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715" y="314096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725" y="411307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20F32027-E523-4533-96AB-8AC31E0D79BB}"/>
              </a:ext>
            </a:extLst>
          </p:cNvPr>
          <p:cNvSpPr txBox="1"/>
          <p:nvPr/>
        </p:nvSpPr>
        <p:spPr>
          <a:xfrm>
            <a:off x="3162848" y="4068977"/>
            <a:ext cx="286891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1 , 2 , 3 , 4 , 5 , 6 , 7 , 8 , 9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0F7DFB20-7A8A-471F-9C82-441480CF1D3E}"/>
              </a:ext>
            </a:extLst>
          </p:cNvPr>
          <p:cNvSpPr/>
          <p:nvPr/>
        </p:nvSpPr>
        <p:spPr>
          <a:xfrm>
            <a:off x="3902401" y="28369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679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A341720E-5D4D-4506-AEC0-0A6B15250FE2}"/>
              </a:ext>
            </a:extLst>
          </p:cNvPr>
          <p:cNvSpPr/>
          <p:nvPr/>
        </p:nvSpPr>
        <p:spPr>
          <a:xfrm>
            <a:off x="4644008" y="1645591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2" name="사각형: 둥근 모서리 1">
            <a:extLst>
              <a:ext uri="{FF2B5EF4-FFF2-40B4-BE49-F238E27FC236}">
                <a16:creationId xmlns:a16="http://schemas.microsoft.com/office/drawing/2014/main" xmlns="" id="{68BEDB8E-4A5C-4B39-9AFF-43CC453A15D8}"/>
              </a:ext>
            </a:extLst>
          </p:cNvPr>
          <p:cNvSpPr/>
          <p:nvPr/>
        </p:nvSpPr>
        <p:spPr>
          <a:xfrm>
            <a:off x="1116429" y="2983033"/>
            <a:ext cx="1871395" cy="62113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xmlns="" id="{2C4F0FAD-96F7-4C03-BDDC-AEBDE82E15D6}"/>
              </a:ext>
            </a:extLst>
          </p:cNvPr>
          <p:cNvSpPr txBox="1"/>
          <p:nvPr/>
        </p:nvSpPr>
        <p:spPr>
          <a:xfrm>
            <a:off x="1367644" y="3095362"/>
            <a:ext cx="602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</a:t>
            </a:r>
          </a:p>
        </p:txBody>
      </p:sp>
      <p:sp>
        <p:nvSpPr>
          <p:cNvPr id="94" name="TextBox 43">
            <a:extLst>
              <a:ext uri="{FF2B5EF4-FFF2-40B4-BE49-F238E27FC236}">
                <a16:creationId xmlns:a16="http://schemas.microsoft.com/office/drawing/2014/main" xmlns="" id="{B271D68E-41C5-4CBB-A497-BE20C9EECA74}"/>
              </a:ext>
            </a:extLst>
          </p:cNvPr>
          <p:cNvSpPr txBox="1"/>
          <p:nvPr/>
        </p:nvSpPr>
        <p:spPr>
          <a:xfrm>
            <a:off x="1900564" y="3095362"/>
            <a:ext cx="8822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&lt; 0.7</a:t>
            </a:r>
          </a:p>
        </p:txBody>
      </p:sp>
      <p:sp>
        <p:nvSpPr>
          <p:cNvPr id="95" name="사각형: 둥근 모서리 74">
            <a:extLst>
              <a:ext uri="{FF2B5EF4-FFF2-40B4-BE49-F238E27FC236}">
                <a16:creationId xmlns:a16="http://schemas.microsoft.com/office/drawing/2014/main" xmlns="" id="{31F38B2A-FBC9-4CA3-B686-846FC05E8889}"/>
              </a:ext>
            </a:extLst>
          </p:cNvPr>
          <p:cNvSpPr/>
          <p:nvPr/>
        </p:nvSpPr>
        <p:spPr>
          <a:xfrm>
            <a:off x="1116429" y="3959992"/>
            <a:ext cx="1871395" cy="62113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xmlns="" id="{A814653A-98BD-43D9-99FF-677B05CDBDB2}"/>
              </a:ext>
            </a:extLst>
          </p:cNvPr>
          <p:cNvSpPr txBox="1"/>
          <p:nvPr/>
        </p:nvSpPr>
        <p:spPr>
          <a:xfrm>
            <a:off x="1444712" y="4072321"/>
            <a:ext cx="602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</a:p>
        </p:txBody>
      </p:sp>
      <p:sp>
        <p:nvSpPr>
          <p:cNvPr id="97" name="TextBox 43">
            <a:extLst>
              <a:ext uri="{FF2B5EF4-FFF2-40B4-BE49-F238E27FC236}">
                <a16:creationId xmlns:a16="http://schemas.microsoft.com/office/drawing/2014/main" xmlns="" id="{1238D99C-BECF-4DC1-8BCF-26CCB6F1D43C}"/>
              </a:ext>
            </a:extLst>
          </p:cNvPr>
          <p:cNvSpPr txBox="1"/>
          <p:nvPr/>
        </p:nvSpPr>
        <p:spPr>
          <a:xfrm>
            <a:off x="1706461" y="4072321"/>
            <a:ext cx="8822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 3.</a:t>
            </a:r>
          </a:p>
        </p:txBody>
      </p:sp>
      <p:sp>
        <p:nvSpPr>
          <p:cNvPr id="98" name="TextBox 43">
            <a:extLst>
              <a:ext uri="{FF2B5EF4-FFF2-40B4-BE49-F238E27FC236}">
                <a16:creationId xmlns:a16="http://schemas.microsoft.com/office/drawing/2014/main" xmlns="" id="{20F32027-E523-4533-96AB-8AC31E0D79BB}"/>
              </a:ext>
            </a:extLst>
          </p:cNvPr>
          <p:cNvSpPr txBox="1"/>
          <p:nvPr/>
        </p:nvSpPr>
        <p:spPr>
          <a:xfrm>
            <a:off x="3153430" y="3095362"/>
            <a:ext cx="286891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1 , 2 , 3 , 4 , 5 , 6 , 7 , 8 , 9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7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715" y="314096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725" y="411307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43">
            <a:extLst>
              <a:ext uri="{FF2B5EF4-FFF2-40B4-BE49-F238E27FC236}">
                <a16:creationId xmlns:a16="http://schemas.microsoft.com/office/drawing/2014/main" xmlns="" id="{20F32027-E523-4533-96AB-8AC31E0D79BB}"/>
              </a:ext>
            </a:extLst>
          </p:cNvPr>
          <p:cNvSpPr txBox="1"/>
          <p:nvPr/>
        </p:nvSpPr>
        <p:spPr>
          <a:xfrm>
            <a:off x="3162848" y="4068977"/>
            <a:ext cx="286891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1 , 2 , 3 , 4 , 5 , 6 , 7 , 8 , 9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648E570A-2B19-4754-92D4-22F31B3A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87C4C108-3162-4283-BDBD-FB1EA0EE5873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4A5F121B-465C-4685-9F88-4A5ED499D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100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7694A380-D817-442F-ABEF-1763DEE63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xmlns="" id="{31DFAD25-99B0-4E9A-99A3-699246FEF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B165650-04F2-4D79-8A60-70F9879D4753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22323145-C6D1-4CB9-A1E2-BB042CB51A77}"/>
              </a:ext>
            </a:extLst>
          </p:cNvPr>
          <p:cNvGrpSpPr/>
          <p:nvPr/>
        </p:nvGrpSpPr>
        <p:grpSpPr>
          <a:xfrm>
            <a:off x="175934" y="2983033"/>
            <a:ext cx="6667165" cy="2282160"/>
            <a:chOff x="179512" y="3090926"/>
            <a:chExt cx="6667165" cy="2182364"/>
          </a:xfrm>
        </p:grpSpPr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xmlns="" id="{ECB745BF-CA93-4D49-AAF8-9D0F2769DE2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6440FF8-BB2A-4673-A8D9-F2E68175885C}"/>
                </a:ext>
              </a:extLst>
            </p:cNvPr>
            <p:cNvSpPr/>
            <p:nvPr/>
          </p:nvSpPr>
          <p:spPr>
            <a:xfrm>
              <a:off x="179512" y="3448532"/>
              <a:ext cx="6667165" cy="16366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xmlns="" id="{7DDE8411-D21C-4CC7-A0C0-13FD58816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09092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F4E0FA5-FCB3-4E6A-AD32-A5A5EDB19D91}"/>
              </a:ext>
            </a:extLst>
          </p:cNvPr>
          <p:cNvSpPr txBox="1"/>
          <p:nvPr/>
        </p:nvSpPr>
        <p:spPr>
          <a:xfrm>
            <a:off x="480987" y="3537012"/>
            <a:ext cx="62743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작으려면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안의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작아야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들어갈 수 있는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1, 2, 3, 4, 5, 6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8A3F9A56-F8D0-491D-927C-53BDCE386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4" y="368102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DF5902E-BCAC-4499-9EAE-27ACAD220B20}"/>
              </a:ext>
            </a:extLst>
          </p:cNvPr>
          <p:cNvSpPr txBox="1"/>
          <p:nvPr/>
        </p:nvSpPr>
        <p:spPr>
          <a:xfrm>
            <a:off x="480987" y="4293096"/>
            <a:ext cx="62743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작으려면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 안의 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작아야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들어갈 수 있는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1, 2, 3, 4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0" name="Picture 4">
            <a:extLst>
              <a:ext uri="{FF2B5EF4-FFF2-40B4-BE49-F238E27FC236}">
                <a16:creationId xmlns:a16="http://schemas.microsoft.com/office/drawing/2014/main" xmlns="" id="{AF7F6D4D-2A68-4040-8C2A-5CC7B1BA4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4" y="443674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43">
            <a:extLst>
              <a:ext uri="{FF2B5EF4-FFF2-40B4-BE49-F238E27FC236}">
                <a16:creationId xmlns:a16="http://schemas.microsoft.com/office/drawing/2014/main" xmlns="" id="{188D4802-C6D1-4A01-B67E-30F3958A7AA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들어갈 수 있는 수를 모두 찾아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37" y="357301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993" y="357301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92" y="434889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348" y="434889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451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https://cdata2.tsherpa.co.kr/tsherpa/MultiMedia/Flash/2020/curri/index.html?flashxmlnum=yuni4856&amp;classa=A8-C1-31-MM-MM-04-07-09-0-0-0-0&amp;classno=MM_31_04/suh_0301_06_0009/suh_0301_06_0009_401_1.html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이미지와 텍스트의 배경색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FA4F5E00-9CDF-4021-B408-1E7A5436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xmlns="" id="{53E493B6-3386-4091-AFD4-67CFCF3E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:a16="http://schemas.microsoft.com/office/drawing/2014/main" xmlns="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5BDF24AC-EEDA-4EE6-8DD4-D15F2C6CB2E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3A35C10-C1FF-423F-AC43-855B2D574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3C87EB21-8F79-42ED-A477-58D4EBC634DD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E46E48BC-6DCF-4EED-988E-F5A5AEF18C6E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73BC4F15-D656-4597-BECD-CEA3D8DCD299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민수네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집에서 학교까지의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도서관까지의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2.6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학교와 도서관 중 어느 곳이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민수네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집에서 더 가까운지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133830B7-6480-412A-B316-0BC582B7FD78}"/>
              </a:ext>
            </a:extLst>
          </p:cNvPr>
          <p:cNvGrpSpPr/>
          <p:nvPr/>
        </p:nvGrpSpPr>
        <p:grpSpPr>
          <a:xfrm>
            <a:off x="3125387" y="4364825"/>
            <a:ext cx="1061096" cy="576343"/>
            <a:chOff x="1466341" y="4175320"/>
            <a:chExt cx="964631" cy="576343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AC05D784-BE3F-49A6-AE50-2BB7C450125B}"/>
                </a:ext>
              </a:extLst>
            </p:cNvPr>
            <p:cNvSpPr/>
            <p:nvPr/>
          </p:nvSpPr>
          <p:spPr bwMode="auto">
            <a:xfrm>
              <a:off x="1466341" y="4308978"/>
              <a:ext cx="785188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학교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xmlns="" id="{F040DDF0-800F-4B52-834E-910F4A88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7097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7D1B8F8D-1B6C-4496-A0BD-02EE29525C7D}"/>
              </a:ext>
            </a:extLst>
          </p:cNvPr>
          <p:cNvSpPr/>
          <p:nvPr/>
        </p:nvSpPr>
        <p:spPr>
          <a:xfrm>
            <a:off x="233239" y="26077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57167156-084E-4A7A-8047-A5DA46EAD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xmlns="" id="{75CB46EF-82DA-49D2-A1D1-D6944441F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023B587E-FFDE-42EB-965E-4147B74F3840}"/>
              </a:ext>
            </a:extLst>
          </p:cNvPr>
          <p:cNvGrpSpPr/>
          <p:nvPr/>
        </p:nvGrpSpPr>
        <p:grpSpPr>
          <a:xfrm>
            <a:off x="446964" y="2854281"/>
            <a:ext cx="6245475" cy="1406161"/>
            <a:chOff x="446964" y="3282979"/>
            <a:chExt cx="6245475" cy="140616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832E9C28-CD88-44CF-B7D5-F3E5E6631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6964" y="3282979"/>
              <a:ext cx="6245475" cy="1406161"/>
            </a:xfrm>
            <a:prstGeom prst="rect">
              <a:avLst/>
            </a:prstGeom>
          </p:spPr>
        </p:pic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5E7A97F9-A1B8-41FD-9E5E-2BFC62EF2F04}"/>
                </a:ext>
              </a:extLst>
            </p:cNvPr>
            <p:cNvSpPr/>
            <p:nvPr/>
          </p:nvSpPr>
          <p:spPr>
            <a:xfrm>
              <a:off x="886491" y="3875298"/>
              <a:ext cx="840709" cy="2737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입학을 축하합니다</a:t>
              </a:r>
              <a:endPara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735E4FFE-5845-4BF2-823E-D3BFCA219A38}"/>
                </a:ext>
              </a:extLst>
            </p:cNvPr>
            <p:cNvSpPr/>
            <p:nvPr/>
          </p:nvSpPr>
          <p:spPr>
            <a:xfrm rot="20700000">
              <a:off x="5233178" y="3645427"/>
              <a:ext cx="522014" cy="1699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도서관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CE11575D-0800-4C0D-A7B6-73486B42F775}"/>
                </a:ext>
              </a:extLst>
            </p:cNvPr>
            <p:cNvSpPr/>
            <p:nvPr/>
          </p:nvSpPr>
          <p:spPr>
            <a:xfrm rot="21395670">
              <a:off x="1889055" y="3731521"/>
              <a:ext cx="924780" cy="27378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1.5 km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FB5F9DB0-566F-4DD5-8E43-5415D341BB3B}"/>
                </a:ext>
              </a:extLst>
            </p:cNvPr>
            <p:cNvSpPr/>
            <p:nvPr/>
          </p:nvSpPr>
          <p:spPr>
            <a:xfrm rot="21223187">
              <a:off x="3576803" y="3613998"/>
              <a:ext cx="840709" cy="27378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2.6 km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A506769B-D3EF-4F38-A799-951ED4B160AA}"/>
              </a:ext>
            </a:extLst>
          </p:cNvPr>
          <p:cNvCxnSpPr>
            <a:cxnSpLocks/>
          </p:cNvCxnSpPr>
          <p:nvPr/>
        </p:nvCxnSpPr>
        <p:spPr bwMode="auto">
          <a:xfrm>
            <a:off x="2922818" y="2218977"/>
            <a:ext cx="3764398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E9095C99-365C-4CAA-8CE1-B5EF60EDAA02}"/>
              </a:ext>
            </a:extLst>
          </p:cNvPr>
          <p:cNvCxnSpPr>
            <a:cxnSpLocks/>
          </p:cNvCxnSpPr>
          <p:nvPr/>
        </p:nvCxnSpPr>
        <p:spPr bwMode="auto">
          <a:xfrm>
            <a:off x="709314" y="1911390"/>
            <a:ext cx="5977902" cy="27495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AC92BC9B-B12B-4BC9-8E92-902AF97A4927}"/>
              </a:ext>
            </a:extLst>
          </p:cNvPr>
          <p:cNvCxnSpPr>
            <a:cxnSpLocks/>
          </p:cNvCxnSpPr>
          <p:nvPr/>
        </p:nvCxnSpPr>
        <p:spPr bwMode="auto">
          <a:xfrm>
            <a:off x="709314" y="2198321"/>
            <a:ext cx="2069488" cy="3188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01F45972-22BF-4F56-8584-BB7CF27912F3}"/>
              </a:ext>
            </a:extLst>
          </p:cNvPr>
          <p:cNvCxnSpPr>
            <a:cxnSpLocks/>
          </p:cNvCxnSpPr>
          <p:nvPr/>
        </p:nvCxnSpPr>
        <p:spPr bwMode="auto">
          <a:xfrm>
            <a:off x="709314" y="2528900"/>
            <a:ext cx="245618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7" name="Picture 40">
            <a:extLst>
              <a:ext uri="{FF2B5EF4-FFF2-40B4-BE49-F238E27FC236}">
                <a16:creationId xmlns:a16="http://schemas.microsoft.com/office/drawing/2014/main" xmlns="" id="{5EDA298C-6A1A-408B-B640-7F9239043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25" y="2461755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1">
            <a:extLst>
              <a:ext uri="{FF2B5EF4-FFF2-40B4-BE49-F238E27FC236}">
                <a16:creationId xmlns:a16="http://schemas.microsoft.com/office/drawing/2014/main" xmlns="" id="{50E2DC20-E9C2-4876-A56F-B6F6BB70D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645" y="2455849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981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023B587E-FFDE-42EB-965E-4147B74F3840}"/>
              </a:ext>
            </a:extLst>
          </p:cNvPr>
          <p:cNvGrpSpPr/>
          <p:nvPr/>
        </p:nvGrpSpPr>
        <p:grpSpPr>
          <a:xfrm>
            <a:off x="446964" y="2854281"/>
            <a:ext cx="6245475" cy="1406161"/>
            <a:chOff x="446964" y="3282979"/>
            <a:chExt cx="6245475" cy="1406161"/>
          </a:xfrm>
        </p:grpSpPr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xmlns="" id="{832E9C28-CD88-44CF-B7D5-F3E5E6631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964" y="3282979"/>
              <a:ext cx="6245475" cy="1406161"/>
            </a:xfrm>
            <a:prstGeom prst="rect">
              <a:avLst/>
            </a:prstGeom>
          </p:spPr>
        </p:pic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5E7A97F9-A1B8-41FD-9E5E-2BFC62EF2F04}"/>
                </a:ext>
              </a:extLst>
            </p:cNvPr>
            <p:cNvSpPr/>
            <p:nvPr/>
          </p:nvSpPr>
          <p:spPr>
            <a:xfrm>
              <a:off x="886491" y="3875298"/>
              <a:ext cx="840709" cy="2737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입학을 축하합니다</a:t>
              </a:r>
              <a:endPara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735E4FFE-5845-4BF2-823E-D3BFCA219A38}"/>
                </a:ext>
              </a:extLst>
            </p:cNvPr>
            <p:cNvSpPr/>
            <p:nvPr/>
          </p:nvSpPr>
          <p:spPr>
            <a:xfrm rot="20700000">
              <a:off x="5233178" y="3645427"/>
              <a:ext cx="522014" cy="1699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도서관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CE11575D-0800-4C0D-A7B6-73486B42F775}"/>
                </a:ext>
              </a:extLst>
            </p:cNvPr>
            <p:cNvSpPr/>
            <p:nvPr/>
          </p:nvSpPr>
          <p:spPr>
            <a:xfrm rot="21395670">
              <a:off x="1889055" y="3731521"/>
              <a:ext cx="924780" cy="27378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1.5 km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FB5F9DB0-566F-4DD5-8E43-5415D341BB3B}"/>
                </a:ext>
              </a:extLst>
            </p:cNvPr>
            <p:cNvSpPr/>
            <p:nvPr/>
          </p:nvSpPr>
          <p:spPr>
            <a:xfrm rot="21223187">
              <a:off x="3576803" y="3613998"/>
              <a:ext cx="840709" cy="27378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2.6 km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FA4F5E00-9CDF-4021-B408-1E7A5436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xmlns="" id="{53E493B6-3386-4091-AFD4-67CFCF3E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:a16="http://schemas.microsoft.com/office/drawing/2014/main" xmlns="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5BDF24AC-EEDA-4EE6-8DD4-D15F2C6CB2E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3A35C10-C1FF-423F-AC43-855B2D574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73BC4F15-D656-4597-BECD-CEA3D8DCD299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민수네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집에서 학교까지의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도서관까지의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2.6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학교와 도서관 중 어느 곳이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민수네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집에서 더 가까운지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133830B7-6480-412A-B316-0BC582B7FD78}"/>
              </a:ext>
            </a:extLst>
          </p:cNvPr>
          <p:cNvGrpSpPr/>
          <p:nvPr/>
        </p:nvGrpSpPr>
        <p:grpSpPr>
          <a:xfrm>
            <a:off x="3125387" y="4167724"/>
            <a:ext cx="1061096" cy="576343"/>
            <a:chOff x="1466341" y="4175320"/>
            <a:chExt cx="964631" cy="576343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AC05D784-BE3F-49A6-AE50-2BB7C450125B}"/>
                </a:ext>
              </a:extLst>
            </p:cNvPr>
            <p:cNvSpPr/>
            <p:nvPr/>
          </p:nvSpPr>
          <p:spPr bwMode="auto">
            <a:xfrm>
              <a:off x="1466341" y="4308978"/>
              <a:ext cx="785188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학교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xmlns="" id="{F040DDF0-800F-4B52-834E-910F4A88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7097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57167156-084E-4A7A-8047-A5DA46EAD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xmlns="" id="{75CB46EF-82DA-49D2-A1D1-D6944441F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pic>
        <p:nvPicPr>
          <p:cNvPr id="74" name="Picture 40">
            <a:extLst>
              <a:ext uri="{FF2B5EF4-FFF2-40B4-BE49-F238E27FC236}">
                <a16:creationId xmlns:a16="http://schemas.microsoft.com/office/drawing/2014/main" xmlns="" id="{5EDA298C-6A1A-408B-B640-7F9239043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25" y="2461755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1">
            <a:extLst>
              <a:ext uri="{FF2B5EF4-FFF2-40B4-BE49-F238E27FC236}">
                <a16:creationId xmlns:a16="http://schemas.microsoft.com/office/drawing/2014/main" xmlns="" id="{50E2DC20-E9C2-4876-A56F-B6F6BB70D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645" y="2455849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A506769B-D3EF-4F38-A799-951ED4B160AA}"/>
              </a:ext>
            </a:extLst>
          </p:cNvPr>
          <p:cNvCxnSpPr>
            <a:cxnSpLocks/>
          </p:cNvCxnSpPr>
          <p:nvPr/>
        </p:nvCxnSpPr>
        <p:spPr bwMode="auto">
          <a:xfrm>
            <a:off x="2922818" y="2218977"/>
            <a:ext cx="3764398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E9095C99-365C-4CAA-8CE1-B5EF60EDAA02}"/>
              </a:ext>
            </a:extLst>
          </p:cNvPr>
          <p:cNvCxnSpPr>
            <a:cxnSpLocks/>
          </p:cNvCxnSpPr>
          <p:nvPr/>
        </p:nvCxnSpPr>
        <p:spPr bwMode="auto">
          <a:xfrm>
            <a:off x="709314" y="1911390"/>
            <a:ext cx="5977902" cy="27495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AC92BC9B-B12B-4BC9-8E92-902AF97A4927}"/>
              </a:ext>
            </a:extLst>
          </p:cNvPr>
          <p:cNvCxnSpPr>
            <a:cxnSpLocks/>
          </p:cNvCxnSpPr>
          <p:nvPr/>
        </p:nvCxnSpPr>
        <p:spPr bwMode="auto">
          <a:xfrm>
            <a:off x="709314" y="2198321"/>
            <a:ext cx="2069488" cy="3188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01F45972-22BF-4F56-8584-BB7CF27912F3}"/>
              </a:ext>
            </a:extLst>
          </p:cNvPr>
          <p:cNvCxnSpPr>
            <a:cxnSpLocks/>
          </p:cNvCxnSpPr>
          <p:nvPr/>
        </p:nvCxnSpPr>
        <p:spPr bwMode="auto">
          <a:xfrm>
            <a:off x="709314" y="2528900"/>
            <a:ext cx="245618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50AF0EC-AFAF-4A72-844E-1AE61A9E56FD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DE319C2F-B117-465D-9C49-E06F4D21A6C2}"/>
              </a:ext>
            </a:extLst>
          </p:cNvPr>
          <p:cNvGrpSpPr/>
          <p:nvPr/>
        </p:nvGrpSpPr>
        <p:grpSpPr>
          <a:xfrm>
            <a:off x="175934" y="2852935"/>
            <a:ext cx="6667165" cy="2412259"/>
            <a:chOff x="179512" y="2966516"/>
            <a:chExt cx="6667165" cy="2306774"/>
          </a:xfrm>
        </p:grpSpPr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xmlns="" id="{1A8B60B8-2FC5-48A0-959B-9CB6B566F59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1B73DB9D-86AC-478D-9350-3DFD045468A3}"/>
                </a:ext>
              </a:extLst>
            </p:cNvPr>
            <p:cNvSpPr/>
            <p:nvPr/>
          </p:nvSpPr>
          <p:spPr>
            <a:xfrm>
              <a:off x="179512" y="3304681"/>
              <a:ext cx="6667165" cy="17805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xmlns="" id="{0308D7A3-B6F5-462D-BD84-E803954F3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96651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CCF708CB-80F1-4A41-9211-00D773381A84}"/>
              </a:ext>
            </a:extLst>
          </p:cNvPr>
          <p:cNvSpPr txBox="1"/>
          <p:nvPr/>
        </p:nvSpPr>
        <p:spPr>
          <a:xfrm>
            <a:off x="487926" y="3413375"/>
            <a:ext cx="6321114" cy="15542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민수네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집에서 학교까지의 거리는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1.5 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 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 있는 거리입니다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민수네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집에서 도서관까지의 거리는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2.6 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 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 있는 거리입니다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민수네 집에서 학교까지의 거리가 더 가깝습니다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xmlns="" id="{8A3F9A56-F8D0-491D-927C-53BDCE386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77" y="352328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xmlns="" id="{8A3F9A56-F8D0-491D-927C-53BDCE386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44" y="466786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:a16="http://schemas.microsoft.com/office/drawing/2014/main" xmlns="" id="{8A3F9A56-F8D0-491D-927C-53BDCE386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14" y="410478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211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8D5602D3-7F9A-4BAE-AEB9-5776DC66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A2F37A04-1FE4-4FD8-B8F5-909F1EFC16DA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C5443F6-6782-4F9E-AFD2-98A4CE325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8E590CAB-91AC-4797-8281-7FFE2E4660C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시각에 따른 기온입니다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기온이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낮은 시각을 말한 인물을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AC5A1F40-68D7-47C1-959D-8EE45A224CB0}"/>
              </a:ext>
            </a:extLst>
          </p:cNvPr>
          <p:cNvSpPr txBox="1"/>
          <p:nvPr/>
        </p:nvSpPr>
        <p:spPr>
          <a:xfrm>
            <a:off x="7018371" y="1092168"/>
            <a:ext cx="212562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u="sng" dirty="0">
                <a:hlinkClick r:id="rId5"/>
              </a:rPr>
              <a:t>https://cdata2.tsherpa.co.kr/tsherpa/MultiMedia/Flash/2020/curri/index.html?flashxmlnum=yuni4856&amp;classa=A8-C1-31-MM-MM-04-07-09-0-0-0-0&amp;classno=MM_31_04/suh_0301_06_0009/suh_0301_06_0009_401_1.html</a:t>
            </a:r>
            <a:r>
              <a:rPr lang="en-US" altLang="ko-KR" sz="1000" dirty="0"/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프렌즈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4C3B8751-D36A-4C90-ACEA-14EABE229BB1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C7A2E930-BB16-4522-8781-B0E86042A3C1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FE63F5B5-1DB4-4F64-8CD5-1967894CF0DD}"/>
              </a:ext>
            </a:extLst>
          </p:cNvPr>
          <p:cNvSpPr/>
          <p:nvPr/>
        </p:nvSpPr>
        <p:spPr>
          <a:xfrm>
            <a:off x="506976" y="2370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xmlns="" id="{FA9BD3CA-D0DC-4520-B7E5-9BC139C08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1CBC17CA-3AD8-44D0-8328-474262EDD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pic>
        <p:nvPicPr>
          <p:cNvPr id="58" name="Picture 7">
            <a:extLst>
              <a:ext uri="{FF2B5EF4-FFF2-40B4-BE49-F238E27FC236}">
                <a16:creationId xmlns:a16="http://schemas.microsoft.com/office/drawing/2014/main" xmlns="" id="{74D11001-4ADF-4ECA-9937-8D83C1782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556" y="3522723"/>
            <a:ext cx="1064569" cy="106456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8">
            <a:extLst>
              <a:ext uri="{FF2B5EF4-FFF2-40B4-BE49-F238E27FC236}">
                <a16:creationId xmlns:a16="http://schemas.microsoft.com/office/drawing/2014/main" xmlns="" id="{5018E924-4B1A-49CB-AF7D-89111BDA8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356" y="3460183"/>
            <a:ext cx="1064569" cy="106456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3">
            <a:extLst>
              <a:ext uri="{FF2B5EF4-FFF2-40B4-BE49-F238E27FC236}">
                <a16:creationId xmlns:a16="http://schemas.microsoft.com/office/drawing/2014/main" xmlns="" id="{DAEFD5C0-3F50-440D-A23C-B9EE3F78A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756" y="3532191"/>
            <a:ext cx="1064569" cy="106456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말풍선: 모서리가 둥근 사각형 60">
            <a:extLst>
              <a:ext uri="{FF2B5EF4-FFF2-40B4-BE49-F238E27FC236}">
                <a16:creationId xmlns:a16="http://schemas.microsoft.com/office/drawing/2014/main" xmlns="" id="{D772B16C-82D8-41E6-8E15-35F0C2D23CCA}"/>
              </a:ext>
            </a:extLst>
          </p:cNvPr>
          <p:cNvSpPr/>
          <p:nvPr/>
        </p:nvSpPr>
        <p:spPr>
          <a:xfrm>
            <a:off x="827584" y="2672916"/>
            <a:ext cx="1584376" cy="719959"/>
          </a:xfrm>
          <a:prstGeom prst="wedgeRoundRectCallout">
            <a:avLst>
              <a:gd name="adj1" fmla="val -9243"/>
              <a:gd name="adj2" fmla="val 6250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13.8ºc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말풍선: 모서리가 둥근 사각형 61">
            <a:extLst>
              <a:ext uri="{FF2B5EF4-FFF2-40B4-BE49-F238E27FC236}">
                <a16:creationId xmlns:a16="http://schemas.microsoft.com/office/drawing/2014/main" xmlns="" id="{B0D7DE55-D157-49BE-98FF-3279DA1837FF}"/>
              </a:ext>
            </a:extLst>
          </p:cNvPr>
          <p:cNvSpPr/>
          <p:nvPr/>
        </p:nvSpPr>
        <p:spPr>
          <a:xfrm>
            <a:off x="2717794" y="2672916"/>
            <a:ext cx="1584376" cy="719959"/>
          </a:xfrm>
          <a:prstGeom prst="wedgeRoundRectCallout">
            <a:avLst>
              <a:gd name="adj1" fmla="val -9243"/>
              <a:gd name="adj2" fmla="val 62500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21.2ºc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말풍선: 모서리가 둥근 사각형 62">
            <a:extLst>
              <a:ext uri="{FF2B5EF4-FFF2-40B4-BE49-F238E27FC236}">
                <a16:creationId xmlns:a16="http://schemas.microsoft.com/office/drawing/2014/main" xmlns="" id="{05DD4607-ED94-4272-83C0-A9BB844D68DB}"/>
              </a:ext>
            </a:extLst>
          </p:cNvPr>
          <p:cNvSpPr/>
          <p:nvPr/>
        </p:nvSpPr>
        <p:spPr>
          <a:xfrm>
            <a:off x="4608004" y="2672916"/>
            <a:ext cx="1584376" cy="719959"/>
          </a:xfrm>
          <a:prstGeom prst="wedgeRoundRectCallout">
            <a:avLst>
              <a:gd name="adj1" fmla="val -9243"/>
              <a:gd name="adj2" fmla="val 6250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17.6ºc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959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>
            <a:extLst>
              <a:ext uri="{FF2B5EF4-FFF2-40B4-BE49-F238E27FC236}">
                <a16:creationId xmlns:a16="http://schemas.microsoft.com/office/drawing/2014/main" xmlns="" id="{74D11001-4ADF-4ECA-9937-8D83C1782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556" y="3522723"/>
            <a:ext cx="1064569" cy="106456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8">
            <a:extLst>
              <a:ext uri="{FF2B5EF4-FFF2-40B4-BE49-F238E27FC236}">
                <a16:creationId xmlns:a16="http://schemas.microsoft.com/office/drawing/2014/main" xmlns="" id="{5018E924-4B1A-49CB-AF7D-89111BDA8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356" y="3460183"/>
            <a:ext cx="1064569" cy="106456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13">
            <a:extLst>
              <a:ext uri="{FF2B5EF4-FFF2-40B4-BE49-F238E27FC236}">
                <a16:creationId xmlns:a16="http://schemas.microsoft.com/office/drawing/2014/main" xmlns="" id="{DAEFD5C0-3F50-440D-A23C-B9EE3F78A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756" y="3532191"/>
            <a:ext cx="1064569" cy="106456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말풍선: 모서리가 둥근 사각형 60">
            <a:extLst>
              <a:ext uri="{FF2B5EF4-FFF2-40B4-BE49-F238E27FC236}">
                <a16:creationId xmlns:a16="http://schemas.microsoft.com/office/drawing/2014/main" xmlns="" id="{D772B16C-82D8-41E6-8E15-35F0C2D23CCA}"/>
              </a:ext>
            </a:extLst>
          </p:cNvPr>
          <p:cNvSpPr/>
          <p:nvPr/>
        </p:nvSpPr>
        <p:spPr>
          <a:xfrm>
            <a:off x="827584" y="2672916"/>
            <a:ext cx="1584376" cy="719959"/>
          </a:xfrm>
          <a:prstGeom prst="wedgeRoundRectCallout">
            <a:avLst>
              <a:gd name="adj1" fmla="val -9243"/>
              <a:gd name="adj2" fmla="val 6250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13.8ºc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말풍선: 모서리가 둥근 사각형 61">
            <a:extLst>
              <a:ext uri="{FF2B5EF4-FFF2-40B4-BE49-F238E27FC236}">
                <a16:creationId xmlns:a16="http://schemas.microsoft.com/office/drawing/2014/main" xmlns="" id="{B0D7DE55-D157-49BE-98FF-3279DA1837FF}"/>
              </a:ext>
            </a:extLst>
          </p:cNvPr>
          <p:cNvSpPr/>
          <p:nvPr/>
        </p:nvSpPr>
        <p:spPr>
          <a:xfrm>
            <a:off x="2717794" y="2672916"/>
            <a:ext cx="1584376" cy="719959"/>
          </a:xfrm>
          <a:prstGeom prst="wedgeRoundRectCallout">
            <a:avLst>
              <a:gd name="adj1" fmla="val -9243"/>
              <a:gd name="adj2" fmla="val 62500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21.2ºc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말풍선: 모서리가 둥근 사각형 62">
            <a:extLst>
              <a:ext uri="{FF2B5EF4-FFF2-40B4-BE49-F238E27FC236}">
                <a16:creationId xmlns:a16="http://schemas.microsoft.com/office/drawing/2014/main" xmlns="" id="{05DD4607-ED94-4272-83C0-A9BB844D68DB}"/>
              </a:ext>
            </a:extLst>
          </p:cNvPr>
          <p:cNvSpPr/>
          <p:nvPr/>
        </p:nvSpPr>
        <p:spPr>
          <a:xfrm>
            <a:off x="4608004" y="2672916"/>
            <a:ext cx="1584376" cy="719959"/>
          </a:xfrm>
          <a:prstGeom prst="wedgeRoundRectCallout">
            <a:avLst>
              <a:gd name="adj1" fmla="val -9243"/>
              <a:gd name="adj2" fmla="val 6250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17.6ºc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8D5602D3-7F9A-4BAE-AEB9-5776DC66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A2F37A04-1FE4-4FD8-B8F5-909F1EFC16DA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C5443F6-6782-4F9E-AFD2-98A4CE325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xmlns="" id="{FA9BD3CA-D0DC-4520-B7E5-9BC139C08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1CBC17CA-3AD8-44D0-8328-474262EDD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186E2A9-05CD-4B35-926F-DE4763E63892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34E4F072-923F-4443-8539-F582BB9DD683}"/>
              </a:ext>
            </a:extLst>
          </p:cNvPr>
          <p:cNvGrpSpPr/>
          <p:nvPr/>
        </p:nvGrpSpPr>
        <p:grpSpPr>
          <a:xfrm>
            <a:off x="175934" y="3482544"/>
            <a:ext cx="6667165" cy="1782665"/>
            <a:chOff x="179512" y="3568584"/>
            <a:chExt cx="6667165" cy="1704706"/>
          </a:xfrm>
        </p:grpSpPr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F4AA6C01-A629-4F85-BD3F-43D461B76B4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CE9E24F-F74E-45D4-96A1-DE1B3E9AFA85}"/>
                </a:ext>
              </a:extLst>
            </p:cNvPr>
            <p:cNvSpPr/>
            <p:nvPr/>
          </p:nvSpPr>
          <p:spPr>
            <a:xfrm>
              <a:off x="179512" y="3930538"/>
              <a:ext cx="6667165" cy="11546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xmlns="" id="{8ED78389-805C-4923-AC39-3CFAF8C62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6858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BEB0F059-995A-43C4-B374-DB534A86768F}"/>
              </a:ext>
            </a:extLst>
          </p:cNvPr>
          <p:cNvSpPr txBox="1"/>
          <p:nvPr/>
        </p:nvSpPr>
        <p:spPr>
          <a:xfrm>
            <a:off x="175934" y="4041068"/>
            <a:ext cx="666358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기온이 가장 낮은 시각은 온도를 나타낸 소수의 크기가 가장 작은 수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13.8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 오전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시가 기온이 가장 낮습니다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8E590CAB-91AC-4797-8281-7FFE2E4660C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시각에 따른 기온입니다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기온이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낮은 시각을 말한 인물을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1904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3">
            <a:extLst>
              <a:ext uri="{FF2B5EF4-FFF2-40B4-BE49-F238E27FC236}">
                <a16:creationId xmlns:a16="http://schemas.microsoft.com/office/drawing/2014/main" xmlns="" id="{8E590CAB-91AC-4797-8281-7FFE2E4660C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조건에 맞는 소수는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824F551-EC58-4C52-98F0-D084E227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xmlns="" id="{C622B804-2D73-4F04-B0ED-73607B629E75}"/>
              </a:ext>
            </a:extLst>
          </p:cNvPr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1D80B5-9F79-49D8-AA80-06931729A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xmlns="" id="{9E0D6CF3-63A5-4E7A-9F00-2D51DBD927ED}"/>
              </a:ext>
            </a:extLst>
          </p:cNvPr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7333DFE-53BD-40A3-9925-BF895C7C1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xmlns="" id="{A72DE370-DAD8-43D0-99E5-895016528AF6}"/>
              </a:ext>
            </a:extLst>
          </p:cNvPr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EBED834-9888-4E77-A7CE-38F2995FA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xmlns="" id="{945CF570-3B14-4354-A775-648E211206BE}"/>
              </a:ext>
            </a:extLst>
          </p:cNvPr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B18927A-8585-4AF6-943C-3207FAF1F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xmlns="" id="{4335C5B7-5A8F-4BF8-A4CF-E2244FE884B1}"/>
              </a:ext>
            </a:extLst>
          </p:cNvPr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3B5B645-1567-41C0-AAB4-B666B1AA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xmlns="" id="{4BFE25BA-30BD-46DB-AFAC-6F603F7700B2}"/>
              </a:ext>
            </a:extLst>
          </p:cNvPr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2BF4FC0-D0B0-4170-8F7D-B5E312CF9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xmlns="" id="{0A16F341-80A0-4E0B-BA0F-6088E98B1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2B063EE6-5B47-4942-9813-480935D5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xmlns="" id="{86BB4569-E57F-49B3-BCF8-BDB75AEBD3A7}"/>
              </a:ext>
            </a:extLst>
          </p:cNvPr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B9C1483-5834-4864-B122-8FAFE5FC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xmlns="" id="{6BD37A1B-E369-45FC-9943-311FCCD21D81}"/>
              </a:ext>
            </a:extLst>
          </p:cNvPr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D696346-9FE4-44FD-BE39-D3310672E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5" name="Picture 6">
            <a:extLst>
              <a:ext uri="{FF2B5EF4-FFF2-40B4-BE49-F238E27FC236}">
                <a16:creationId xmlns:a16="http://schemas.microsoft.com/office/drawing/2014/main" xmlns="" id="{E5159053-7E36-43B8-8CCD-A9D9E050B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:a16="http://schemas.microsoft.com/office/drawing/2014/main" xmlns="" id="{3A3D1B42-4041-4782-A4F6-305C02F8F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3638154-714F-4EF6-BACD-53EFD7004952}"/>
              </a:ext>
            </a:extLst>
          </p:cNvPr>
          <p:cNvSpPr txBox="1"/>
          <p:nvPr/>
        </p:nvSpPr>
        <p:spPr>
          <a:xfrm>
            <a:off x="7018371" y="1092168"/>
            <a:ext cx="2125629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u="sng" dirty="0">
                <a:hlinkClick r:id="rId5"/>
              </a:rPr>
              <a:t>https://cdata2.tsherpa.co.kr/tsherpa/MultiMedia/Flash/2020/curri/index.html?flashxmlnum=yuni4856&amp;classa=A8-C1-31-MM-MM-04-07-09-0-0-0-0&amp;classno=MM_31_04/suh_0301_06_0009/suh_0301_06_0009_401_1.html</a:t>
            </a:r>
            <a:r>
              <a:rPr lang="en-US" altLang="ko-KR" sz="700" dirty="0"/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521FDB28-9457-470D-B942-A0DD66F3C8C2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5B37D03E-AE79-494E-B06A-A7626A146717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41A0CFE8-549A-4A5F-8F32-B65827B05604}"/>
              </a:ext>
            </a:extLst>
          </p:cNvPr>
          <p:cNvSpPr/>
          <p:nvPr/>
        </p:nvSpPr>
        <p:spPr>
          <a:xfrm>
            <a:off x="564126" y="22246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85BAE895-5912-4522-8FC1-9112B9144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xmlns="" id="{F49A1C9C-DDF5-474F-9D66-5F4AC2EBD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8ABB813E-D095-4F66-A739-361E8D8760C3}"/>
              </a:ext>
            </a:extLst>
          </p:cNvPr>
          <p:cNvSpPr/>
          <p:nvPr/>
        </p:nvSpPr>
        <p:spPr>
          <a:xfrm>
            <a:off x="755576" y="2600908"/>
            <a:ext cx="5489934" cy="15481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9">
            <a:extLst>
              <a:ext uri="{FF2B5EF4-FFF2-40B4-BE49-F238E27FC236}">
                <a16:creationId xmlns:a16="http://schemas.microsoft.com/office/drawing/2014/main" xmlns="" id="{3956A35C-78BC-4D25-AA01-865524FB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89" y="3649842"/>
            <a:ext cx="400751" cy="40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0">
            <a:extLst>
              <a:ext uri="{FF2B5EF4-FFF2-40B4-BE49-F238E27FC236}">
                <a16:creationId xmlns:a16="http://schemas.microsoft.com/office/drawing/2014/main" xmlns="" id="{B5386F20-AF48-4E89-83EB-2DFA2E36C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45" y="3192275"/>
            <a:ext cx="386439" cy="40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1">
            <a:extLst>
              <a:ext uri="{FF2B5EF4-FFF2-40B4-BE49-F238E27FC236}">
                <a16:creationId xmlns:a16="http://schemas.microsoft.com/office/drawing/2014/main" xmlns="" id="{C5E12813-0BBF-4A25-8033-2D83A47E7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67" y="2732338"/>
            <a:ext cx="393595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>
            <a:extLst>
              <a:ext uri="{FF2B5EF4-FFF2-40B4-BE49-F238E27FC236}">
                <a16:creationId xmlns:a16="http://schemas.microsoft.com/office/drawing/2014/main" xmlns="" id="{BB5030ED-BB85-45D4-A5C4-514FA21E5718}"/>
              </a:ext>
            </a:extLst>
          </p:cNvPr>
          <p:cNvSpPr txBox="1"/>
          <p:nvPr/>
        </p:nvSpPr>
        <p:spPr>
          <a:xfrm>
            <a:off x="1377443" y="2720243"/>
            <a:ext cx="44615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소수점 왼쪽의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52454927-E998-4B34-9486-D7EC6159FBDB}"/>
              </a:ext>
            </a:extLst>
          </p:cNvPr>
          <p:cNvSpPr txBox="1"/>
          <p:nvPr/>
        </p:nvSpPr>
        <p:spPr>
          <a:xfrm>
            <a:off x="1377443" y="3188426"/>
            <a:ext cx="44615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큰 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1461D4D2-F930-4FF6-948A-7EDAE0CC3394}"/>
              </a:ext>
            </a:extLst>
          </p:cNvPr>
          <p:cNvSpPr txBox="1"/>
          <p:nvPr/>
        </p:nvSpPr>
        <p:spPr>
          <a:xfrm>
            <a:off x="1377443" y="3656347"/>
            <a:ext cx="44615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소수점 오른쪽의 수는 한 자리 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378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3">
            <a:extLst>
              <a:ext uri="{FF2B5EF4-FFF2-40B4-BE49-F238E27FC236}">
                <a16:creationId xmlns:a16="http://schemas.microsoft.com/office/drawing/2014/main" xmlns="" id="{8ABB813E-D095-4F66-A739-361E8D8760C3}"/>
              </a:ext>
            </a:extLst>
          </p:cNvPr>
          <p:cNvSpPr/>
          <p:nvPr/>
        </p:nvSpPr>
        <p:spPr>
          <a:xfrm>
            <a:off x="755576" y="2600908"/>
            <a:ext cx="5489934" cy="15481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Picture 9">
            <a:extLst>
              <a:ext uri="{FF2B5EF4-FFF2-40B4-BE49-F238E27FC236}">
                <a16:creationId xmlns:a16="http://schemas.microsoft.com/office/drawing/2014/main" xmlns="" id="{3956A35C-78BC-4D25-AA01-865524FB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89" y="3649842"/>
            <a:ext cx="400751" cy="40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0">
            <a:extLst>
              <a:ext uri="{FF2B5EF4-FFF2-40B4-BE49-F238E27FC236}">
                <a16:creationId xmlns:a16="http://schemas.microsoft.com/office/drawing/2014/main" xmlns="" id="{B5386F20-AF48-4E89-83EB-2DFA2E36C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45" y="3192275"/>
            <a:ext cx="386439" cy="40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1">
            <a:extLst>
              <a:ext uri="{FF2B5EF4-FFF2-40B4-BE49-F238E27FC236}">
                <a16:creationId xmlns:a16="http://schemas.microsoft.com/office/drawing/2014/main" xmlns="" id="{C5E12813-0BBF-4A25-8033-2D83A47E7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67" y="2732338"/>
            <a:ext cx="393595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BB5030ED-BB85-45D4-A5C4-514FA21E5718}"/>
              </a:ext>
            </a:extLst>
          </p:cNvPr>
          <p:cNvSpPr txBox="1"/>
          <p:nvPr/>
        </p:nvSpPr>
        <p:spPr>
          <a:xfrm>
            <a:off x="1377443" y="2720243"/>
            <a:ext cx="44615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소수점 왼쪽의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xmlns="" id="{52454927-E998-4B34-9486-D7EC6159FBDB}"/>
              </a:ext>
            </a:extLst>
          </p:cNvPr>
          <p:cNvSpPr txBox="1"/>
          <p:nvPr/>
        </p:nvSpPr>
        <p:spPr>
          <a:xfrm>
            <a:off x="1377443" y="3188426"/>
            <a:ext cx="44615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큰 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xmlns="" id="{1461D4D2-F930-4FF6-948A-7EDAE0CC3394}"/>
              </a:ext>
            </a:extLst>
          </p:cNvPr>
          <p:cNvSpPr txBox="1"/>
          <p:nvPr/>
        </p:nvSpPr>
        <p:spPr>
          <a:xfrm>
            <a:off x="1377443" y="3656347"/>
            <a:ext cx="44615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소수점 오른쪽의 수는 한 자리 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TextBox 43">
            <a:extLst>
              <a:ext uri="{FF2B5EF4-FFF2-40B4-BE49-F238E27FC236}">
                <a16:creationId xmlns:a16="http://schemas.microsoft.com/office/drawing/2014/main" xmlns="" id="{8E590CAB-91AC-4797-8281-7FFE2E4660C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조건에 맞는 소수는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824F551-EC58-4C52-98F0-D084E227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xmlns="" id="{C622B804-2D73-4F04-B0ED-73607B629E75}"/>
              </a:ext>
            </a:extLst>
          </p:cNvPr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1D80B5-9F79-49D8-AA80-06931729A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xmlns="" id="{9E0D6CF3-63A5-4E7A-9F00-2D51DBD927ED}"/>
              </a:ext>
            </a:extLst>
          </p:cNvPr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7333DFE-53BD-40A3-9925-BF895C7C1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xmlns="" id="{A72DE370-DAD8-43D0-99E5-895016528AF6}"/>
              </a:ext>
            </a:extLst>
          </p:cNvPr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EBED834-9888-4E77-A7CE-38F2995FA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xmlns="" id="{945CF570-3B14-4354-A775-648E211206BE}"/>
              </a:ext>
            </a:extLst>
          </p:cNvPr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B18927A-8585-4AF6-943C-3207FAF1F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xmlns="" id="{4335C5B7-5A8F-4BF8-A4CF-E2244FE884B1}"/>
              </a:ext>
            </a:extLst>
          </p:cNvPr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3B5B645-1567-41C0-AAB4-B666B1AA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xmlns="" id="{4BFE25BA-30BD-46DB-AFAC-6F603F7700B2}"/>
              </a:ext>
            </a:extLst>
          </p:cNvPr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2BF4FC0-D0B0-4170-8F7D-B5E312CF9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xmlns="" id="{0A16F341-80A0-4E0B-BA0F-6088E98B1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2B063EE6-5B47-4942-9813-480935D5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xmlns="" id="{86BB4569-E57F-49B3-BCF8-BDB75AEBD3A7}"/>
              </a:ext>
            </a:extLst>
          </p:cNvPr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B9C1483-5834-4864-B122-8FAFE5FC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xmlns="" id="{6BD37A1B-E369-45FC-9943-311FCCD21D81}"/>
              </a:ext>
            </a:extLst>
          </p:cNvPr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D696346-9FE4-44FD-BE39-D3310672E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5" name="Picture 6">
            <a:extLst>
              <a:ext uri="{FF2B5EF4-FFF2-40B4-BE49-F238E27FC236}">
                <a16:creationId xmlns:a16="http://schemas.microsoft.com/office/drawing/2014/main" xmlns="" id="{E5159053-7E36-43B8-8CCD-A9D9E050B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:a16="http://schemas.microsoft.com/office/drawing/2014/main" xmlns="" id="{3A3D1B42-4041-4782-A4F6-305C02F8F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85BAE895-5912-4522-8FC1-9112B9144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xmlns="" id="{F49A1C9C-DDF5-474F-9D66-5F4AC2EBD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pic>
        <p:nvPicPr>
          <p:cNvPr id="44" name="Picture 9">
            <a:extLst>
              <a:ext uri="{FF2B5EF4-FFF2-40B4-BE49-F238E27FC236}">
                <a16:creationId xmlns:a16="http://schemas.microsoft.com/office/drawing/2014/main" xmlns="" id="{3956A35C-78BC-4D25-AA01-865524FB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48" y="3640317"/>
            <a:ext cx="400751" cy="40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0">
            <a:extLst>
              <a:ext uri="{FF2B5EF4-FFF2-40B4-BE49-F238E27FC236}">
                <a16:creationId xmlns:a16="http://schemas.microsoft.com/office/drawing/2014/main" xmlns="" id="{B5386F20-AF48-4E89-83EB-2DFA2E36C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04" y="3362770"/>
            <a:ext cx="386439" cy="40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52454927-E998-4B34-9486-D7EC6159FBDB}"/>
              </a:ext>
            </a:extLst>
          </p:cNvPr>
          <p:cNvSpPr txBox="1"/>
          <p:nvPr/>
        </p:nvSpPr>
        <p:spPr>
          <a:xfrm>
            <a:off x="1269799" y="336844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큰 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1461D4D2-F930-4FF6-948A-7EDAE0CC3394}"/>
              </a:ext>
            </a:extLst>
          </p:cNvPr>
          <p:cNvSpPr txBox="1"/>
          <p:nvPr/>
        </p:nvSpPr>
        <p:spPr>
          <a:xfrm>
            <a:off x="1269799" y="365634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소수점 오른쪽의 수는 한 자리 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FA26468-A56A-4E04-BECE-868485223754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5B9BE604-E614-40E5-810E-B9A5957E0A2E}"/>
              </a:ext>
            </a:extLst>
          </p:cNvPr>
          <p:cNvGrpSpPr/>
          <p:nvPr/>
        </p:nvGrpSpPr>
        <p:grpSpPr>
          <a:xfrm>
            <a:off x="175934" y="2860650"/>
            <a:ext cx="6667165" cy="2404543"/>
            <a:chOff x="179512" y="2973895"/>
            <a:chExt cx="6667165" cy="2299395"/>
          </a:xfrm>
        </p:grpSpPr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xmlns="" id="{0A7B5AC1-E8B9-4959-AB2A-3CE5664D66B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EC44DAD2-A6D8-4CE8-AF90-2E3B22B7E2DF}"/>
                </a:ext>
              </a:extLst>
            </p:cNvPr>
            <p:cNvSpPr/>
            <p:nvPr/>
          </p:nvSpPr>
          <p:spPr>
            <a:xfrm>
              <a:off x="179512" y="3310814"/>
              <a:ext cx="6667165" cy="17743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xmlns="" id="{62A47A88-439F-46DC-8840-56D4626259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973895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ED5168E-36AB-414D-A3B5-AFE06C86D653}"/>
              </a:ext>
            </a:extLst>
          </p:cNvPr>
          <p:cNvSpPr txBox="1"/>
          <p:nvPr/>
        </p:nvSpPr>
        <p:spPr>
          <a:xfrm>
            <a:off x="395536" y="3356992"/>
            <a:ext cx="64475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소수점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왼쪽의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소수점 오른쪽의 수는 한 자리 수이므로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4.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나타낼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xmlns="" id="{6147C53F-01AE-4839-A3AC-4895ED61F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70" y="34545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xmlns="" id="{1A330E8A-4358-4431-8A8D-368D996AA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521" y="3397613"/>
            <a:ext cx="283415" cy="283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0">
            <a:extLst>
              <a:ext uri="{FF2B5EF4-FFF2-40B4-BE49-F238E27FC236}">
                <a16:creationId xmlns:a16="http://schemas.microsoft.com/office/drawing/2014/main" xmlns="" id="{41BC89C2-CEFB-4B0F-9FD7-C761A63F5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08" y="4080886"/>
            <a:ext cx="274068" cy="28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1">
            <a:extLst>
              <a:ext uri="{FF2B5EF4-FFF2-40B4-BE49-F238E27FC236}">
                <a16:creationId xmlns:a16="http://schemas.microsoft.com/office/drawing/2014/main" xmlns="" id="{FAA1699A-F2F8-4801-B21A-BF755F57B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91879"/>
            <a:ext cx="289149" cy="289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F4FB106-37F4-4AC7-BB13-83E81FE8AFD6}"/>
              </a:ext>
            </a:extLst>
          </p:cNvPr>
          <p:cNvSpPr txBox="1"/>
          <p:nvPr/>
        </p:nvSpPr>
        <p:spPr>
          <a:xfrm>
            <a:off x="395536" y="4042936"/>
            <a:ext cx="644756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4.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커야 하므로     안에 들어갈 수 있는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6, 7, 8, 9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조건에 맞는 소수는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4.6, 4.7, 4.8, 4.9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4">
            <a:extLst>
              <a:ext uri="{FF2B5EF4-FFF2-40B4-BE49-F238E27FC236}">
                <a16:creationId xmlns:a16="http://schemas.microsoft.com/office/drawing/2014/main" xmlns="" id="{58C85799-50DA-4133-8397-2B7AB1EC3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70" y="414069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368102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71" y="407245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10" y="406401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33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43508" y="1772816"/>
            <a:ext cx="3735640" cy="2556898"/>
            <a:chOff x="143508" y="1772816"/>
            <a:chExt cx="3735640" cy="2556898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326" y="1775282"/>
              <a:ext cx="3519586" cy="2554432"/>
            </a:xfrm>
            <a:prstGeom prst="rect">
              <a:avLst/>
            </a:prstGeom>
          </p:spPr>
        </p:pic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15A9A86D-B0F6-4760-A44B-0B34C4023FF7}"/>
                </a:ext>
              </a:extLst>
            </p:cNvPr>
            <p:cNvSpPr/>
            <p:nvPr/>
          </p:nvSpPr>
          <p:spPr>
            <a:xfrm>
              <a:off x="2375756" y="2600908"/>
              <a:ext cx="1433440" cy="941521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xmlns="" id="{15A9A86D-B0F6-4760-A44B-0B34C4023FF7}"/>
                </a:ext>
              </a:extLst>
            </p:cNvPr>
            <p:cNvSpPr/>
            <p:nvPr/>
          </p:nvSpPr>
          <p:spPr>
            <a:xfrm>
              <a:off x="287524" y="1772816"/>
              <a:ext cx="1184661" cy="77811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4" name="TextBox 43">
              <a:extLst>
                <a:ext uri="{FF2B5EF4-FFF2-40B4-BE49-F238E27FC236}">
                  <a16:creationId xmlns:a16="http://schemas.microsoft.com/office/drawing/2014/main" xmlns="" id="{5F650EC7-AC6A-48B3-A000-6F7B8D92F5AB}"/>
                </a:ext>
              </a:extLst>
            </p:cNvPr>
            <p:cNvSpPr txBox="1"/>
            <p:nvPr/>
          </p:nvSpPr>
          <p:spPr>
            <a:xfrm>
              <a:off x="2375756" y="2692077"/>
              <a:ext cx="1503392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이건 리본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0.3 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로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만든 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꽃이야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누가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리본을 더 많이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사용한 거지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6" name="TextBox 43">
              <a:extLst>
                <a:ext uri="{FF2B5EF4-FFF2-40B4-BE49-F238E27FC236}">
                  <a16:creationId xmlns:a16="http://schemas.microsoft.com/office/drawing/2014/main" xmlns="" id="{5F650EC7-AC6A-48B3-A000-6F7B8D92F5AB}"/>
                </a:ext>
              </a:extLst>
            </p:cNvPr>
            <p:cNvSpPr txBox="1"/>
            <p:nvPr/>
          </p:nvSpPr>
          <p:spPr>
            <a:xfrm>
              <a:off x="280439" y="1898248"/>
              <a:ext cx="115921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리본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0.4 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로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만든 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꽃이야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3508" y="2996952"/>
              <a:ext cx="527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우주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9792" y="2359913"/>
              <a:ext cx="527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은하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87769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)3-1-6(9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안에 텍스트 모두 들어가게 크기 조정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42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58941" y="2216780"/>
            <a:ext cx="2931633" cy="10110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우주와 은하가 리본으로 꽃을 만든 뒤 이야기하고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025091"/>
            <a:ext cx="360000" cy="355000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5" name="TextBox 8">
            <a:extLst>
              <a:ext uri="{FF2B5EF4-FFF2-40B4-BE49-F238E27FC236}">
                <a16:creationId xmlns:a16="http://schemas.microsoft.com/office/drawing/2014/main" xmlns="" id="{F7947BBF-4DCC-40E2-BC85-5E4D8BC2F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01" y="418176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622254" y="40199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227658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1334" y="122064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6426882" y="116074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900621" y="122226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868644" y="116511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351908" y="122347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327456" y="117310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CFA639AB-2589-48EC-BE82-D95E80A29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C62C4C0F-91C8-4E4A-A002-9BCB873FA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9" name="타원 18"/>
          <p:cNvSpPr/>
          <p:nvPr/>
        </p:nvSpPr>
        <p:spPr>
          <a:xfrm>
            <a:off x="143508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6CD3412-09FF-42CB-887F-F6FDA8AAE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xmlns="" id="{360E793B-996D-48C3-AFDB-3FB3D84D9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-50762" y="1542390"/>
            <a:ext cx="7016943" cy="3739944"/>
            <a:chOff x="-50762" y="1542390"/>
            <a:chExt cx="7016943" cy="373994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504" y="1542390"/>
              <a:ext cx="6858677" cy="3739944"/>
            </a:xfrm>
            <a:prstGeom prst="rect">
              <a:avLst/>
            </a:prstGeom>
          </p:spPr>
        </p:pic>
        <p:sp>
          <p:nvSpPr>
            <p:cNvPr id="30" name="TextBox 43">
              <a:extLst>
                <a:ext uri="{FF2B5EF4-FFF2-40B4-BE49-F238E27FC236}">
                  <a16:creationId xmlns:a16="http://schemas.microsoft.com/office/drawing/2014/main" xmlns="" id="{5F650EC7-AC6A-48B3-A000-6F7B8D92F5AB}"/>
                </a:ext>
              </a:extLst>
            </p:cNvPr>
            <p:cNvSpPr txBox="1"/>
            <p:nvPr/>
          </p:nvSpPr>
          <p:spPr>
            <a:xfrm>
              <a:off x="-50762" y="1722126"/>
              <a:ext cx="205361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리본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0.4 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로</a:t>
              </a: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만든 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꽃이야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2" name="TextBox 43">
              <a:extLst>
                <a:ext uri="{FF2B5EF4-FFF2-40B4-BE49-F238E27FC236}">
                  <a16:creationId xmlns:a16="http://schemas.microsoft.com/office/drawing/2014/main" xmlns="" id="{5F650EC7-AC6A-48B3-A000-6F7B8D92F5AB}"/>
                </a:ext>
              </a:extLst>
            </p:cNvPr>
            <p:cNvSpPr txBox="1"/>
            <p:nvPr/>
          </p:nvSpPr>
          <p:spPr>
            <a:xfrm>
              <a:off x="5005220" y="2891842"/>
              <a:ext cx="186692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이건 리본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0.3 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로</a:t>
              </a: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만든 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꽃이야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누가</a:t>
              </a: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리본을 더 많이</a:t>
              </a: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사용한 거지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43"/>
          <p:cNvSpPr txBox="1"/>
          <p:nvPr/>
        </p:nvSpPr>
        <p:spPr>
          <a:xfrm>
            <a:off x="3958942" y="1735075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우주와 은하는 리본을 각각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사용했나요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21" name="직사각형 120"/>
          <p:cNvSpPr/>
          <p:nvPr/>
        </p:nvSpPr>
        <p:spPr bwMode="auto">
          <a:xfrm>
            <a:off x="3958941" y="2480184"/>
            <a:ext cx="2931633" cy="10568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우주는 리본을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0.4 m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사용했고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은하는 리본을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0.3 m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사용했습니다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836" y="2391270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타원 70"/>
          <p:cNvSpPr/>
          <p:nvPr/>
        </p:nvSpPr>
        <p:spPr>
          <a:xfrm>
            <a:off x="6280902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75C90F6C-7819-47F9-99C3-A4AE2E348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451842" y="121877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427390" y="115888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901129" y="122039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869152" y="116324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352416" y="122160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320900" y="117123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B7193080-8F73-4113-912D-84BB7CAB3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285AAF48-2775-464B-B162-BBA0AB130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43508" y="1772816"/>
            <a:ext cx="3735640" cy="2556898"/>
            <a:chOff x="143508" y="1772816"/>
            <a:chExt cx="3735640" cy="2556898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0326" y="1775282"/>
              <a:ext cx="3519586" cy="2554432"/>
            </a:xfrm>
            <a:prstGeom prst="rect">
              <a:avLst/>
            </a:prstGeom>
          </p:spPr>
        </p:pic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15A9A86D-B0F6-4760-A44B-0B34C4023FF7}"/>
                </a:ext>
              </a:extLst>
            </p:cNvPr>
            <p:cNvSpPr/>
            <p:nvPr/>
          </p:nvSpPr>
          <p:spPr>
            <a:xfrm>
              <a:off x="2375756" y="2600908"/>
              <a:ext cx="1433440" cy="941521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15A9A86D-B0F6-4760-A44B-0B34C4023FF7}"/>
                </a:ext>
              </a:extLst>
            </p:cNvPr>
            <p:cNvSpPr/>
            <p:nvPr/>
          </p:nvSpPr>
          <p:spPr>
            <a:xfrm>
              <a:off x="287524" y="1772816"/>
              <a:ext cx="1184661" cy="77811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5" name="TextBox 43">
              <a:extLst>
                <a:ext uri="{FF2B5EF4-FFF2-40B4-BE49-F238E27FC236}">
                  <a16:creationId xmlns:a16="http://schemas.microsoft.com/office/drawing/2014/main" xmlns="" id="{5F650EC7-AC6A-48B3-A000-6F7B8D92F5AB}"/>
                </a:ext>
              </a:extLst>
            </p:cNvPr>
            <p:cNvSpPr txBox="1"/>
            <p:nvPr/>
          </p:nvSpPr>
          <p:spPr>
            <a:xfrm>
              <a:off x="2375756" y="2692077"/>
              <a:ext cx="1503392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이건 리본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0.3 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로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만든 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꽃이야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누가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리본을 더 많이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사용한 거지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6" name="TextBox 43">
              <a:extLst>
                <a:ext uri="{FF2B5EF4-FFF2-40B4-BE49-F238E27FC236}">
                  <a16:creationId xmlns:a16="http://schemas.microsoft.com/office/drawing/2014/main" xmlns="" id="{5F650EC7-AC6A-48B3-A000-6F7B8D92F5AB}"/>
                </a:ext>
              </a:extLst>
            </p:cNvPr>
            <p:cNvSpPr txBox="1"/>
            <p:nvPr/>
          </p:nvSpPr>
          <p:spPr>
            <a:xfrm>
              <a:off x="280439" y="1898248"/>
              <a:ext cx="115921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리본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0.4 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로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만든 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꽃이야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3508" y="2996952"/>
              <a:ext cx="527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우주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99792" y="2359913"/>
              <a:ext cx="527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은하</a:t>
              </a:r>
            </a:p>
          </p:txBody>
        </p:sp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42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01" y="418176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43"/>
          <p:cNvSpPr txBox="1"/>
          <p:nvPr/>
        </p:nvSpPr>
        <p:spPr>
          <a:xfrm>
            <a:off x="3958942" y="1735075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누가 리본을 더 많이 사용했는지 어떻게 비교할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xmlns="" id="{1550FB9B-91F9-4D08-9FB5-C61D2DD32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451334" y="122064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426882" y="116074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900621" y="122226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868644" y="116511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351908" y="122347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327456" y="117310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F2CC8911-5D39-4EF7-891C-0F65DAAC5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50FD406B-285A-4630-AC47-0E227BE97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3958941" y="2748308"/>
            <a:ext cx="2931633" cy="3798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그림을 그려 비교해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봅니다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836" y="2659394"/>
            <a:ext cx="360000" cy="355000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 bwMode="auto">
          <a:xfrm>
            <a:off x="3958941" y="3222649"/>
            <a:ext cx="2931633" cy="639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수직선에 나타내 비교해 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836" y="3213279"/>
            <a:ext cx="360000" cy="355000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 bwMode="auto">
          <a:xfrm>
            <a:off x="3958941" y="3961292"/>
            <a:ext cx="2931633" cy="6558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몇 개인지 비교해 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836" y="4061531"/>
            <a:ext cx="396000" cy="390500"/>
          </a:xfrm>
          <a:prstGeom prst="rect">
            <a:avLst/>
          </a:prstGeom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6280902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43508" y="1772816"/>
            <a:ext cx="3735640" cy="2556898"/>
            <a:chOff x="143508" y="1772816"/>
            <a:chExt cx="3735640" cy="2556898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0326" y="1775282"/>
              <a:ext cx="3519586" cy="2554432"/>
            </a:xfrm>
            <a:prstGeom prst="rect">
              <a:avLst/>
            </a:prstGeom>
          </p:spPr>
        </p:pic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15A9A86D-B0F6-4760-A44B-0B34C4023FF7}"/>
                </a:ext>
              </a:extLst>
            </p:cNvPr>
            <p:cNvSpPr/>
            <p:nvPr/>
          </p:nvSpPr>
          <p:spPr>
            <a:xfrm>
              <a:off x="2375756" y="2600908"/>
              <a:ext cx="1433440" cy="941521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15A9A86D-B0F6-4760-A44B-0B34C4023FF7}"/>
                </a:ext>
              </a:extLst>
            </p:cNvPr>
            <p:cNvSpPr/>
            <p:nvPr/>
          </p:nvSpPr>
          <p:spPr>
            <a:xfrm>
              <a:off x="287524" y="1772816"/>
              <a:ext cx="1184661" cy="77811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0" name="TextBox 43">
              <a:extLst>
                <a:ext uri="{FF2B5EF4-FFF2-40B4-BE49-F238E27FC236}">
                  <a16:creationId xmlns:a16="http://schemas.microsoft.com/office/drawing/2014/main" xmlns="" id="{5F650EC7-AC6A-48B3-A000-6F7B8D92F5AB}"/>
                </a:ext>
              </a:extLst>
            </p:cNvPr>
            <p:cNvSpPr txBox="1"/>
            <p:nvPr/>
          </p:nvSpPr>
          <p:spPr>
            <a:xfrm>
              <a:off x="2375756" y="2692077"/>
              <a:ext cx="1503392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이건 리본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0.3 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로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만든 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꽃이야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누가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리본을 더 많이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사용한 거지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61" name="TextBox 43">
              <a:extLst>
                <a:ext uri="{FF2B5EF4-FFF2-40B4-BE49-F238E27FC236}">
                  <a16:creationId xmlns:a16="http://schemas.microsoft.com/office/drawing/2014/main" xmlns="" id="{5F650EC7-AC6A-48B3-A000-6F7B8D92F5AB}"/>
                </a:ext>
              </a:extLst>
            </p:cNvPr>
            <p:cNvSpPr txBox="1"/>
            <p:nvPr/>
          </p:nvSpPr>
          <p:spPr>
            <a:xfrm>
              <a:off x="280439" y="1898248"/>
              <a:ext cx="115921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리본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0.4 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로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만든 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꽃이야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3508" y="2996952"/>
              <a:ext cx="527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우주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99792" y="2359913"/>
              <a:ext cx="527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은하</a:t>
              </a:r>
            </a:p>
          </p:txBody>
        </p:sp>
      </p:grp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42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01" y="418176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65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12640" y="3090446"/>
            <a:ext cx="40473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소수의 크기를 비교할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90" y="32299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7C7EE28E-ABA3-4070-88D3-C1BD65DB9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3" name="직사각형 21">
            <a:extLst>
              <a:ext uri="{FF2B5EF4-FFF2-40B4-BE49-F238E27FC236}">
                <a16:creationId xmlns:a16="http://schemas.microsoft.com/office/drawing/2014/main" xmlns="" id="{014910F8-D191-4CC1-AF6B-117F0BBA0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xmlns="" id="{E808FFBD-5AAC-48AC-A00F-18789DA48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27871" y="2420888"/>
            <a:ext cx="6476377" cy="1963508"/>
            <a:chOff x="371158" y="2580207"/>
            <a:chExt cx="6476376" cy="215985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158" y="2580207"/>
              <a:ext cx="6476376" cy="2155533"/>
            </a:xfrm>
            <a:prstGeom prst="rect">
              <a:avLst/>
            </a:prstGeom>
          </p:spPr>
        </p:pic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9641EB5C-55DA-4657-8264-C26C850A3B20}"/>
                </a:ext>
              </a:extLst>
            </p:cNvPr>
            <p:cNvSpPr/>
            <p:nvPr/>
          </p:nvSpPr>
          <p:spPr>
            <a:xfrm>
              <a:off x="6416118" y="3252465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ED9CD5C5-2699-4098-90C6-818FB9209BAC}"/>
                </a:ext>
              </a:extLst>
            </p:cNvPr>
            <p:cNvSpPr/>
            <p:nvPr/>
          </p:nvSpPr>
          <p:spPr>
            <a:xfrm>
              <a:off x="1254816" y="3252465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9641EB5C-55DA-4657-8264-C26C850A3B20}"/>
                </a:ext>
              </a:extLst>
            </p:cNvPr>
            <p:cNvSpPr/>
            <p:nvPr/>
          </p:nvSpPr>
          <p:spPr>
            <a:xfrm>
              <a:off x="6416118" y="4463645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ED9CD5C5-2699-4098-90C6-818FB9209BAC}"/>
                </a:ext>
              </a:extLst>
            </p:cNvPr>
            <p:cNvSpPr/>
            <p:nvPr/>
          </p:nvSpPr>
          <p:spPr>
            <a:xfrm>
              <a:off x="1254816" y="4463645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ED9CD5C5-2699-4098-90C6-818FB9209BAC}"/>
                </a:ext>
              </a:extLst>
            </p:cNvPr>
            <p:cNvSpPr/>
            <p:nvPr/>
          </p:nvSpPr>
          <p:spPr>
            <a:xfrm>
              <a:off x="615744" y="2924944"/>
              <a:ext cx="63907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ED9CD5C5-2699-4098-90C6-818FB9209BAC}"/>
                </a:ext>
              </a:extLst>
            </p:cNvPr>
            <p:cNvSpPr/>
            <p:nvPr/>
          </p:nvSpPr>
          <p:spPr>
            <a:xfrm>
              <a:off x="615744" y="4097295"/>
              <a:ext cx="63907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65312" y="894492"/>
            <a:ext cx="6918956" cy="860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상자 끝의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푸른색 박스로 표현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\app\resource\contents\lesson06\ops\6\6_8_03.html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6788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7" name="타원 46"/>
          <p:cNvSpPr/>
          <p:nvPr/>
        </p:nvSpPr>
        <p:spPr>
          <a:xfrm>
            <a:off x="6687730" y="5071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44CB77C9-0D82-46B0-A000-146ED753D872}"/>
              </a:ext>
            </a:extLst>
          </p:cNvPr>
          <p:cNvSpPr/>
          <p:nvPr/>
        </p:nvSpPr>
        <p:spPr>
          <a:xfrm>
            <a:off x="143857" y="17683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누가 리본을 더 많이 사용했는지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44CB77C9-0D82-46B0-A000-146ED753D872}"/>
              </a:ext>
            </a:extLst>
          </p:cNvPr>
          <p:cNvSpPr/>
          <p:nvPr/>
        </p:nvSpPr>
        <p:spPr>
          <a:xfrm>
            <a:off x="292456" y="24521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8C1703C9-EDB2-42C3-8F7C-555B4FBC9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9CB0F581-D97B-405A-AEE3-892CEC8B4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2675540"/>
            <a:ext cx="2088232" cy="400075"/>
          </a:xfrm>
          <a:prstGeom prst="rect">
            <a:avLst/>
          </a:prstGeom>
          <a:solidFill>
            <a:srgbClr val="00B0F0">
              <a:alpha val="5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62" name="직사각형 61"/>
          <p:cNvSpPr/>
          <p:nvPr/>
        </p:nvSpPr>
        <p:spPr>
          <a:xfrm>
            <a:off x="1408765" y="3720373"/>
            <a:ext cx="1553304" cy="410663"/>
          </a:xfrm>
          <a:prstGeom prst="rect">
            <a:avLst/>
          </a:prstGeom>
          <a:solidFill>
            <a:srgbClr val="00B0F0">
              <a:alpha val="5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63" name="직사각형 62"/>
          <p:cNvSpPr/>
          <p:nvPr/>
        </p:nvSpPr>
        <p:spPr>
          <a:xfrm>
            <a:off x="5913912" y="147718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365199" y="147839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18897" y="148001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4857776" y="14767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6462994" y="147839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400303" y="14815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943292" y="148125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475298" y="147649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4267299" y="148122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296679" y="147639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44CB77C9-0D82-46B0-A000-146ED753D872}"/>
              </a:ext>
            </a:extLst>
          </p:cNvPr>
          <p:cNvSpPr/>
          <p:nvPr/>
        </p:nvSpPr>
        <p:spPr>
          <a:xfrm>
            <a:off x="4773130" y="11874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3914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6_8_3_01.svg / 6_8_3_02.svg / 6_8_3_03.svg / 6_8_3_04.svg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26577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44371</TotalTime>
  <Words>3170</Words>
  <Application>Microsoft Office PowerPoint</Application>
  <PresentationFormat>화면 슬라이드 쇼(4:3)</PresentationFormat>
  <Paragraphs>1108</Paragraphs>
  <Slides>38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7760</cp:revision>
  <cp:lastPrinted>2021-12-20T01:30:02Z</cp:lastPrinted>
  <dcterms:created xsi:type="dcterms:W3CDTF">2008-07-15T12:19:11Z</dcterms:created>
  <dcterms:modified xsi:type="dcterms:W3CDTF">2022-03-22T01:59:40Z</dcterms:modified>
</cp:coreProperties>
</file>