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414" r:id="rId6"/>
    <p:sldId id="1374" r:id="rId7"/>
    <p:sldId id="1415" r:id="rId8"/>
    <p:sldId id="1376" r:id="rId9"/>
    <p:sldId id="1416" r:id="rId10"/>
    <p:sldId id="1378" r:id="rId11"/>
    <p:sldId id="1417" r:id="rId12"/>
    <p:sldId id="1403" r:id="rId13"/>
    <p:sldId id="1418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54.png"/><Relationship Id="rId5" Type="http://schemas.openxmlformats.org/officeDocument/2006/relationships/image" Target="../media/image52.png"/><Relationship Id="rId10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6.png"/><Relationship Id="rId7" Type="http://schemas.openxmlformats.org/officeDocument/2006/relationships/image" Target="../media/image15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34.png"/><Relationship Id="rId10" Type="http://schemas.openxmlformats.org/officeDocument/2006/relationships/image" Target="../media/image59.png"/><Relationship Id="rId4" Type="http://schemas.openxmlformats.org/officeDocument/2006/relationships/image" Target="../media/image5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9.png"/><Relationship Id="rId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2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12" Type="http://schemas.openxmlformats.org/officeDocument/2006/relationships/image" Target="../media/image22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16.png"/><Relationship Id="rId5" Type="http://schemas.openxmlformats.org/officeDocument/2006/relationships/image" Target="../media/image35.png"/><Relationship Id="rId15" Type="http://schemas.openxmlformats.org/officeDocument/2006/relationships/image" Target="../media/image39.png"/><Relationship Id="rId10" Type="http://schemas.openxmlformats.org/officeDocument/2006/relationships/image" Target="../media/image15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5.png"/><Relationship Id="rId7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4.png"/><Relationship Id="rId5" Type="http://schemas.openxmlformats.org/officeDocument/2006/relationships/image" Target="../media/image430.png"/><Relationship Id="rId10" Type="http://schemas.openxmlformats.org/officeDocument/2006/relationships/image" Target="../media/image48.png"/><Relationship Id="rId4" Type="http://schemas.openxmlformats.org/officeDocument/2006/relationships/image" Target="../media/image16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22.png"/><Relationship Id="rId5" Type="http://schemas.openxmlformats.org/officeDocument/2006/relationships/image" Target="../media/image45.png"/><Relationship Id="rId10" Type="http://schemas.openxmlformats.org/officeDocument/2006/relationships/image" Target="../media/image16.png"/><Relationship Id="rId4" Type="http://schemas.openxmlformats.org/officeDocument/2006/relationships/image" Target="../media/image4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="" xmlns:a16="http://schemas.microsoft.com/office/drawing/2014/main" id="{175924A8-5E21-46F5-BEB8-61D07A248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682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Group 120">
            <a:extLst>
              <a:ext uri="{FF2B5EF4-FFF2-40B4-BE49-F238E27FC236}">
                <a16:creationId xmlns="" xmlns:a16="http://schemas.microsoft.com/office/drawing/2014/main" id="{8B181AE3-EAD8-41F3-BD42-BB69DD30E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1013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단위분수의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99225" y="2403819"/>
            <a:ext cx="6378417" cy="2429337"/>
            <a:chOff x="399225" y="2403819"/>
            <a:chExt cx="6378417" cy="24293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225" y="2403819"/>
              <a:ext cx="6378417" cy="2379283"/>
            </a:xfrm>
            <a:prstGeom prst="rect">
              <a:avLst/>
            </a:prstGeom>
          </p:spPr>
        </p:pic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300AA264-2971-428D-84AC-4E3915578A24}"/>
                </a:ext>
              </a:extLst>
            </p:cNvPr>
            <p:cNvSpPr/>
            <p:nvPr/>
          </p:nvSpPr>
          <p:spPr>
            <a:xfrm>
              <a:off x="2703260" y="2564269"/>
              <a:ext cx="1184664" cy="70737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4" name="TextBox 43">
              <a:extLst>
                <a:ext uri="{FF2B5EF4-FFF2-40B4-BE49-F238E27FC236}">
                  <a16:creationId xmlns="" xmlns:a16="http://schemas.microsoft.com/office/drawing/2014/main" id="{935403D8-28D6-4D70-859B-49B5462D191B}"/>
                </a:ext>
              </a:extLst>
            </p:cNvPr>
            <p:cNvSpPr txBox="1"/>
            <p:nvPr/>
          </p:nvSpPr>
          <p:spPr>
            <a:xfrm>
              <a:off x="2699792" y="2636698"/>
              <a:ext cx="1159214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화단의   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  에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 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튤립을 </a:t>
              </a:r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심었어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300AA264-2971-428D-84AC-4E3915578A24}"/>
                </a:ext>
              </a:extLst>
            </p:cNvPr>
            <p:cNvSpPr/>
            <p:nvPr/>
          </p:nvSpPr>
          <p:spPr>
            <a:xfrm>
              <a:off x="3099304" y="3652099"/>
              <a:ext cx="1184664" cy="77811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6" name="TextBox 43">
              <a:extLst>
                <a:ext uri="{FF2B5EF4-FFF2-40B4-BE49-F238E27FC236}">
                  <a16:creationId xmlns="" xmlns:a16="http://schemas.microsoft.com/office/drawing/2014/main" id="{935403D8-28D6-4D70-859B-49B5462D191B}"/>
                </a:ext>
              </a:extLst>
            </p:cNvPr>
            <p:cNvSpPr txBox="1"/>
            <p:nvPr/>
          </p:nvSpPr>
          <p:spPr>
            <a:xfrm>
              <a:off x="3095836" y="3759897"/>
              <a:ext cx="1159214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화단의   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  에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 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장미를 </a:t>
              </a:r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심었어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>
                  <a:extLst>
                    <a:ext uri="{FF2B5EF4-FFF2-40B4-BE49-F238E27FC236}">
                      <a16:creationId xmlns="" xmlns:a16="http://schemas.microsoft.com/office/drawing/2014/main" id="{9A299BC1-6721-490C-AB4C-DAE20AB455EE}"/>
                    </a:ext>
                  </a:extLst>
                </p:cNvPr>
                <p:cNvSpPr/>
                <p:nvPr/>
              </p:nvSpPr>
              <p:spPr bwMode="auto">
                <a:xfrm>
                  <a:off x="3726954" y="3689743"/>
                  <a:ext cx="235786" cy="44755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A299BC1-6721-490C-AB4C-DAE20AB45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26954" y="3689743"/>
                  <a:ext cx="235786" cy="44755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="" xmlns:a16="http://schemas.microsoft.com/office/drawing/2014/main" id="{9A299BC1-6721-490C-AB4C-DAE20AB455EE}"/>
                    </a:ext>
                  </a:extLst>
                </p:cNvPr>
                <p:cNvSpPr/>
                <p:nvPr/>
              </p:nvSpPr>
              <p:spPr bwMode="auto">
                <a:xfrm>
                  <a:off x="3318577" y="2580401"/>
                  <a:ext cx="235786" cy="44755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A299BC1-6721-490C-AB4C-DAE20AB45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18577" y="2580401"/>
                  <a:ext cx="235786" cy="447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43">
              <a:extLst>
                <a:ext uri="{FF2B5EF4-FFF2-40B4-BE49-F238E27FC236}">
                  <a16:creationId xmlns="" xmlns:a16="http://schemas.microsoft.com/office/drawing/2014/main" id="{935403D8-28D6-4D70-859B-49B5462D191B}"/>
                </a:ext>
              </a:extLst>
            </p:cNvPr>
            <p:cNvSpPr txBox="1"/>
            <p:nvPr/>
          </p:nvSpPr>
          <p:spPr>
            <a:xfrm>
              <a:off x="2159732" y="4394574"/>
              <a:ext cx="801954" cy="43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43">
              <a:extLst>
                <a:ext uri="{FF2B5EF4-FFF2-40B4-BE49-F238E27FC236}">
                  <a16:creationId xmlns="" xmlns:a16="http://schemas.microsoft.com/office/drawing/2014/main" id="{935403D8-28D6-4D70-859B-49B5462D191B}"/>
                </a:ext>
              </a:extLst>
            </p:cNvPr>
            <p:cNvSpPr txBox="1"/>
            <p:nvPr/>
          </p:nvSpPr>
          <p:spPr>
            <a:xfrm>
              <a:off x="4273823" y="4394574"/>
              <a:ext cx="801954" cy="43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은하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화단은 모양과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땅에 심은 꽃은 튤립과 장미 중 어느 것인가요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F053261-FE5B-4DA8-A02A-90D9067D2C46}"/>
              </a:ext>
            </a:extLst>
          </p:cNvPr>
          <p:cNvSpPr/>
          <p:nvPr/>
        </p:nvSpPr>
        <p:spPr>
          <a:xfrm>
            <a:off x="4695535" y="4887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83A16790-99C5-4826-BA58-EC38A79E4CFE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69C42E2E-F7A6-4E2A-978E-BD8AED0B69AD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텍스트가 모두 들어가도록 크기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515E083-CC6A-46CB-9F1E-99E7F6AF159C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C19473CE-3614-47E7-916F-CC0432B720D8}"/>
              </a:ext>
            </a:extLst>
          </p:cNvPr>
          <p:cNvSpPr/>
          <p:nvPr/>
        </p:nvSpPr>
        <p:spPr>
          <a:xfrm>
            <a:off x="169162" y="2344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299DB7B2-D1D7-4316-9D2F-483403CDF3D9}"/>
              </a:ext>
            </a:extLst>
          </p:cNvPr>
          <p:cNvGrpSpPr/>
          <p:nvPr/>
        </p:nvGrpSpPr>
        <p:grpSpPr>
          <a:xfrm>
            <a:off x="2961686" y="4600971"/>
            <a:ext cx="1264534" cy="556221"/>
            <a:chOff x="1310701" y="4175320"/>
            <a:chExt cx="1264534" cy="556221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6BE068B6-490D-4A93-8203-653AFD206007}"/>
                </a:ext>
              </a:extLst>
            </p:cNvPr>
            <p:cNvSpPr/>
            <p:nvPr/>
          </p:nvSpPr>
          <p:spPr bwMode="auto">
            <a:xfrm>
              <a:off x="1310701" y="4329100"/>
              <a:ext cx="110881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장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미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B5D3C97F-287C-494C-A9E7-7D5EC1811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391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399225" y="2403819"/>
            <a:ext cx="6378417" cy="2429337"/>
            <a:chOff x="399225" y="2403819"/>
            <a:chExt cx="6378417" cy="2429337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225" y="2403819"/>
              <a:ext cx="6378417" cy="2379283"/>
            </a:xfrm>
            <a:prstGeom prst="rect">
              <a:avLst/>
            </a:prstGeom>
          </p:spPr>
        </p:pic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00AA264-2971-428D-84AC-4E3915578A24}"/>
                </a:ext>
              </a:extLst>
            </p:cNvPr>
            <p:cNvSpPr/>
            <p:nvPr/>
          </p:nvSpPr>
          <p:spPr>
            <a:xfrm>
              <a:off x="2703260" y="2564269"/>
              <a:ext cx="1184664" cy="70737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935403D8-28D6-4D70-859B-49B5462D191B}"/>
                </a:ext>
              </a:extLst>
            </p:cNvPr>
            <p:cNvSpPr txBox="1"/>
            <p:nvPr/>
          </p:nvSpPr>
          <p:spPr>
            <a:xfrm>
              <a:off x="2699792" y="2636698"/>
              <a:ext cx="1159214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화단의   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  에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 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튤립을 </a:t>
              </a:r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심었어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300AA264-2971-428D-84AC-4E3915578A24}"/>
                </a:ext>
              </a:extLst>
            </p:cNvPr>
            <p:cNvSpPr/>
            <p:nvPr/>
          </p:nvSpPr>
          <p:spPr>
            <a:xfrm>
              <a:off x="3099304" y="3652099"/>
              <a:ext cx="1184664" cy="77811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1" name="TextBox 43">
              <a:extLst>
                <a:ext uri="{FF2B5EF4-FFF2-40B4-BE49-F238E27FC236}">
                  <a16:creationId xmlns="" xmlns:a16="http://schemas.microsoft.com/office/drawing/2014/main" id="{935403D8-28D6-4D70-859B-49B5462D191B}"/>
                </a:ext>
              </a:extLst>
            </p:cNvPr>
            <p:cNvSpPr txBox="1"/>
            <p:nvPr/>
          </p:nvSpPr>
          <p:spPr>
            <a:xfrm>
              <a:off x="3095836" y="3759897"/>
              <a:ext cx="1159214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화단의    </a:t>
              </a:r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  에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 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장미를 </a:t>
              </a:r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심었어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9A299BC1-6721-490C-AB4C-DAE20AB455EE}"/>
                    </a:ext>
                  </a:extLst>
                </p:cNvPr>
                <p:cNvSpPr/>
                <p:nvPr/>
              </p:nvSpPr>
              <p:spPr bwMode="auto">
                <a:xfrm>
                  <a:off x="3726954" y="3689743"/>
                  <a:ext cx="235786" cy="44755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A299BC1-6721-490C-AB4C-DAE20AB45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26954" y="3689743"/>
                  <a:ext cx="235786" cy="44755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직사각형 72">
                  <a:extLst>
                    <a:ext uri="{FF2B5EF4-FFF2-40B4-BE49-F238E27FC236}">
                      <a16:creationId xmlns="" xmlns:a16="http://schemas.microsoft.com/office/drawing/2014/main" id="{9A299BC1-6721-490C-AB4C-DAE20AB455EE}"/>
                    </a:ext>
                  </a:extLst>
                </p:cNvPr>
                <p:cNvSpPr/>
                <p:nvPr/>
              </p:nvSpPr>
              <p:spPr bwMode="auto">
                <a:xfrm>
                  <a:off x="3318577" y="2580401"/>
                  <a:ext cx="235786" cy="44755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A299BC1-6721-490C-AB4C-DAE20AB45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18577" y="2580401"/>
                  <a:ext cx="235786" cy="447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TextBox 43">
              <a:extLst>
                <a:ext uri="{FF2B5EF4-FFF2-40B4-BE49-F238E27FC236}">
                  <a16:creationId xmlns="" xmlns:a16="http://schemas.microsoft.com/office/drawing/2014/main" id="{935403D8-28D6-4D70-859B-49B5462D191B}"/>
                </a:ext>
              </a:extLst>
            </p:cNvPr>
            <p:cNvSpPr txBox="1"/>
            <p:nvPr/>
          </p:nvSpPr>
          <p:spPr>
            <a:xfrm>
              <a:off x="1936622" y="4394574"/>
              <a:ext cx="1159214" cy="43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우주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43">
              <a:extLst>
                <a:ext uri="{FF2B5EF4-FFF2-40B4-BE49-F238E27FC236}">
                  <a16:creationId xmlns="" xmlns:a16="http://schemas.microsoft.com/office/drawing/2014/main" id="{935403D8-28D6-4D70-859B-49B5462D191B}"/>
                </a:ext>
              </a:extLst>
            </p:cNvPr>
            <p:cNvSpPr txBox="1"/>
            <p:nvPr/>
          </p:nvSpPr>
          <p:spPr>
            <a:xfrm>
              <a:off x="4050713" y="4394574"/>
              <a:ext cx="1159214" cy="43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은하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화단은 모양과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땅에 심은 꽃은 튤립과 장미 중 어느 것인가요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515E083-CC6A-46CB-9F1E-99E7F6AF159C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4B189B1-6213-47BC-937E-E6E62147AB9B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554D8A4B-2243-4972-B333-33F58667191A}"/>
              </a:ext>
            </a:extLst>
          </p:cNvPr>
          <p:cNvGrpSpPr/>
          <p:nvPr/>
        </p:nvGrpSpPr>
        <p:grpSpPr>
          <a:xfrm>
            <a:off x="2961686" y="4600971"/>
            <a:ext cx="1264534" cy="556221"/>
            <a:chOff x="1310701" y="4175320"/>
            <a:chExt cx="1264534" cy="556221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17402EF1-CE14-45BF-A500-706F91D32BD3}"/>
                </a:ext>
              </a:extLst>
            </p:cNvPr>
            <p:cNvSpPr/>
            <p:nvPr/>
          </p:nvSpPr>
          <p:spPr bwMode="auto">
            <a:xfrm>
              <a:off x="1310701" y="4329100"/>
              <a:ext cx="110881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은하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EFBFA74-296E-45AD-A3E4-3736F86C0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A1E8237B-659E-4B05-8D1E-A53DDE48160F}"/>
              </a:ext>
            </a:extLst>
          </p:cNvPr>
          <p:cNvGrpSpPr/>
          <p:nvPr/>
        </p:nvGrpSpPr>
        <p:grpSpPr>
          <a:xfrm>
            <a:off x="175934" y="3981557"/>
            <a:ext cx="6667165" cy="1283645"/>
            <a:chOff x="179512" y="4045779"/>
            <a:chExt cx="6667165" cy="1227511"/>
          </a:xfrm>
        </p:grpSpPr>
        <p:sp>
          <p:nvSpPr>
            <p:cNvPr id="77" name="직각 삼각형 76">
              <a:extLst>
                <a:ext uri="{FF2B5EF4-FFF2-40B4-BE49-F238E27FC236}">
                  <a16:creationId xmlns="" xmlns:a16="http://schemas.microsoft.com/office/drawing/2014/main" id="{9F3C3825-235E-480E-8625-1D63F8A9AB8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A4ED101F-3826-4E07-AD95-39FF9BFBEDC9}"/>
                </a:ext>
              </a:extLst>
            </p:cNvPr>
            <p:cNvSpPr/>
            <p:nvPr/>
          </p:nvSpPr>
          <p:spPr>
            <a:xfrm>
              <a:off x="179512" y="4412552"/>
              <a:ext cx="6667165" cy="6726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3" name="Picture 2">
              <a:extLst>
                <a:ext uri="{FF2B5EF4-FFF2-40B4-BE49-F238E27FC236}">
                  <a16:creationId xmlns="" xmlns:a16="http://schemas.microsoft.com/office/drawing/2014/main" id="{D44AA00C-5608-4B0E-9B5C-3C632E207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4577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TextBox 43">
            <a:extLst>
              <a:ext uri="{FF2B5EF4-FFF2-40B4-BE49-F238E27FC236}">
                <a16:creationId xmlns="" xmlns:a16="http://schemas.microsoft.com/office/drawing/2014/main" id="{3E5FD1A5-6156-487D-A353-F33581B63611}"/>
              </a:ext>
            </a:extLst>
          </p:cNvPr>
          <p:cNvSpPr txBox="1"/>
          <p:nvPr/>
        </p:nvSpPr>
        <p:spPr>
          <a:xfrm>
            <a:off x="215516" y="4365104"/>
            <a:ext cx="6663587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&lt;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더 큰 땅에 심은 꽃은 장미입니다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59CF36A4-C6F4-4572-BDBF-631276235FEC}"/>
                  </a:ext>
                </a:extLst>
              </p:cNvPr>
              <p:cNvSpPr/>
              <p:nvPr/>
            </p:nvSpPr>
            <p:spPr bwMode="auto">
              <a:xfrm>
                <a:off x="807822" y="4493610"/>
                <a:ext cx="235786" cy="4475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CF36A4-C6F4-4572-BDBF-631276235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822" y="4493610"/>
                <a:ext cx="235786" cy="447558"/>
              </a:xfrm>
              <a:prstGeom prst="rect">
                <a:avLst/>
              </a:prstGeom>
              <a:blipFill rotWithShape="1">
                <a:blip r:embed="rId10"/>
                <a:stretch>
                  <a:fillRect t="-4054" b="-10811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49D38DC2-2E41-457B-A6A4-23119FD9207C}"/>
                  </a:ext>
                </a:extLst>
              </p:cNvPr>
              <p:cNvSpPr/>
              <p:nvPr/>
            </p:nvSpPr>
            <p:spPr bwMode="auto">
              <a:xfrm>
                <a:off x="355508" y="4493610"/>
                <a:ext cx="235786" cy="4475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9D38DC2-2E41-457B-A6A4-23119FD92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508" y="4493610"/>
                <a:ext cx="235786" cy="447558"/>
              </a:xfrm>
              <a:prstGeom prst="rect">
                <a:avLst/>
              </a:prstGeom>
              <a:blipFill rotWithShape="1">
                <a:blip r:embed="rId11"/>
                <a:stretch>
                  <a:fillRect t="-4054" b="-10811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92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3818C930-0CA6-428B-ADCC-CA5196396C36}"/>
              </a:ext>
            </a:extLst>
          </p:cNvPr>
          <p:cNvSpPr/>
          <p:nvPr/>
        </p:nvSpPr>
        <p:spPr>
          <a:xfrm>
            <a:off x="63824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="" xmlns:a16="http://schemas.microsoft.com/office/drawing/2014/main" id="{6DC8863F-D044-4A69-8482-57FC1CBC8DCD}"/>
              </a:ext>
            </a:extLst>
          </p:cNvPr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="" xmlns:a16="http://schemas.microsoft.com/office/drawing/2014/main" id="{F5C21288-FBFE-4BF3-B3B7-4500EF100EE0}"/>
              </a:ext>
            </a:extLst>
          </p:cNvPr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="" xmlns:a16="http://schemas.microsoft.com/office/drawing/2014/main" id="{80807D21-0EBA-484B-B2D8-5EA68CA56D26}"/>
              </a:ext>
            </a:extLst>
          </p:cNvPr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99BD0CD1-4F8E-43CB-8A41-23140FFFD572}"/>
              </a:ext>
            </a:extLst>
          </p:cNvPr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="" xmlns:a16="http://schemas.microsoft.com/office/drawing/2014/main" id="{D5E040A5-48AE-4F48-8D5F-D1C031EFFAF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7DCC71EF-051C-42D4-A948-7AC85E973BB3}"/>
              </a:ext>
            </a:extLst>
          </p:cNvPr>
          <p:cNvSpPr txBox="1"/>
          <p:nvPr/>
        </p:nvSpPr>
        <p:spPr>
          <a:xfrm>
            <a:off x="644499" y="1520788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수 중 가장 작은 한 자리 수를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E698A14-0A22-46A0-ABD2-EC7CECD64DDF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팝업화면은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EABA427A-5D5E-4881-A25D-10D77F8BB203}"/>
              </a:ext>
            </a:extLst>
          </p:cNvPr>
          <p:cNvSpPr/>
          <p:nvPr/>
        </p:nvSpPr>
        <p:spPr>
          <a:xfrm>
            <a:off x="857823" y="197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878438" y="301433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8438" y="3014335"/>
                <a:ext cx="505430" cy="655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3329965" y="307303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843109" y="300847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/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3109" y="3008474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19443F89-EDEA-4757-B2D8-7A5981F41945}"/>
              </a:ext>
            </a:extLst>
          </p:cNvPr>
          <p:cNvGrpSpPr/>
          <p:nvPr/>
        </p:nvGrpSpPr>
        <p:grpSpPr>
          <a:xfrm>
            <a:off x="3225592" y="3993640"/>
            <a:ext cx="842352" cy="556221"/>
            <a:chOff x="1732883" y="4175320"/>
            <a:chExt cx="842352" cy="556221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86F902C4-2C6D-4FF7-B445-B5A7D56F54F3}"/>
                </a:ext>
              </a:extLst>
            </p:cNvPr>
            <p:cNvSpPr/>
            <p:nvPr/>
          </p:nvSpPr>
          <p:spPr bwMode="auto">
            <a:xfrm>
              <a:off x="1732883" y="4329100"/>
              <a:ext cx="68663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4208F7F9-DEDE-4992-96C7-94972822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82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6CECF778-BA15-4302-9695-25ED95DE24E4}"/>
              </a:ext>
            </a:extLst>
          </p:cNvPr>
          <p:cNvSpPr/>
          <p:nvPr/>
        </p:nvSpPr>
        <p:spPr>
          <a:xfrm>
            <a:off x="5279120" y="5067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BC2A9A72-3EBF-4AF8-BB2B-E98A5148205D}"/>
              </a:ext>
            </a:extLst>
          </p:cNvPr>
          <p:cNvSpPr/>
          <p:nvPr/>
        </p:nvSpPr>
        <p:spPr>
          <a:xfrm>
            <a:off x="6205205" y="501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54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597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225" y="340451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2581325" y="2894470"/>
            <a:ext cx="1954671" cy="93610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15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7DCC71EF-051C-42D4-A948-7AC85E973BB3}"/>
              </a:ext>
            </a:extLst>
          </p:cNvPr>
          <p:cNvSpPr txBox="1"/>
          <p:nvPr/>
        </p:nvSpPr>
        <p:spPr>
          <a:xfrm>
            <a:off x="644499" y="1520788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수 중 가장 작은 한 자리 수를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878438" y="301433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8438" y="3014335"/>
                <a:ext cx="505430" cy="655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3329965" y="307303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843109" y="300847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/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3109" y="3008474"/>
                <a:ext cx="505430" cy="655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19443F89-EDEA-4757-B2D8-7A5981F41945}"/>
              </a:ext>
            </a:extLst>
          </p:cNvPr>
          <p:cNvGrpSpPr/>
          <p:nvPr/>
        </p:nvGrpSpPr>
        <p:grpSpPr>
          <a:xfrm>
            <a:off x="3225592" y="3993640"/>
            <a:ext cx="842352" cy="556221"/>
            <a:chOff x="1732883" y="4175320"/>
            <a:chExt cx="842352" cy="556221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86F902C4-2C6D-4FF7-B445-B5A7D56F54F3}"/>
                </a:ext>
              </a:extLst>
            </p:cNvPr>
            <p:cNvSpPr/>
            <p:nvPr/>
          </p:nvSpPr>
          <p:spPr bwMode="auto">
            <a:xfrm>
              <a:off x="1732883" y="4329100"/>
              <a:ext cx="68663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4208F7F9-DEDE-4992-96C7-94972822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597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225" y="340451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2581325" y="2894470"/>
            <a:ext cx="1954671" cy="93610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="" xmlns:a16="http://schemas.microsoft.com/office/drawing/2014/main" id="{3818C930-0CA6-428B-ADCC-CA5196396C36}"/>
              </a:ext>
            </a:extLst>
          </p:cNvPr>
          <p:cNvSpPr/>
          <p:nvPr/>
        </p:nvSpPr>
        <p:spPr>
          <a:xfrm>
            <a:off x="63824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="" xmlns:a16="http://schemas.microsoft.com/office/drawing/2014/main" id="{6DC8863F-D044-4A69-8482-57FC1CBC8DCD}"/>
              </a:ext>
            </a:extLst>
          </p:cNvPr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="" xmlns:a16="http://schemas.microsoft.com/office/drawing/2014/main" id="{F5C21288-FBFE-4BF3-B3B7-4500EF100EE0}"/>
              </a:ext>
            </a:extLst>
          </p:cNvPr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="" xmlns:a16="http://schemas.microsoft.com/office/drawing/2014/main" id="{80807D21-0EBA-484B-B2D8-5EA68CA56D26}"/>
              </a:ext>
            </a:extLst>
          </p:cNvPr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99BD0CD1-4F8E-43CB-8A41-23140FFFD572}"/>
              </a:ext>
            </a:extLst>
          </p:cNvPr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="" xmlns:a16="http://schemas.microsoft.com/office/drawing/2014/main" id="{D5E040A5-48AE-4F48-8D5F-D1C031EFFAF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4B189B1-6213-47BC-937E-E6E62147AB9B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E4AC3F01-1180-43F7-B626-0A35E1B5C833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2D3BE636-0CFE-4D45-8B17-17EA2658E4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F02ECF51-2999-4F32-92FA-E0EA303EC009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4" name="Picture 2">
              <a:extLst>
                <a:ext uri="{FF2B5EF4-FFF2-40B4-BE49-F238E27FC236}">
                  <a16:creationId xmlns="" xmlns:a16="http://schemas.microsoft.com/office/drawing/2014/main" id="{40C6E868-8193-4B0F-BD70-F67EDF93C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C268AB1D-09F2-4466-AABF-8B8CCF83BDFA}"/>
              </a:ext>
            </a:extLst>
          </p:cNvPr>
          <p:cNvSpPr txBox="1"/>
          <p:nvPr/>
        </p:nvSpPr>
        <p:spPr>
          <a:xfrm>
            <a:off x="179512" y="3717032"/>
            <a:ext cx="6663587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보다 작은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단위분수는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분모가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커야 하므로    안에 들어갈 수 있는 수 중 가장 작은 한 자리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98615" y="375536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615" y="3755364"/>
                <a:ext cx="505430" cy="655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59" y="396565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64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6644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suhi_h_0301_06_0006html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9584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18872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09768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3621" y="220382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내용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내용은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64BAAEC7-40E5-4678-963E-2E95D2FE8E79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5C1A374-B345-4999-9ABD-1CE19E3D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4039" y="2242365"/>
            <a:ext cx="60826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단위분수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,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같이 분자가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분수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3548" y="2751892"/>
            <a:ext cx="59898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단위분수는 분모가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작은 쪽이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51939" y="3570134"/>
            <a:ext cx="2875876" cy="1587058"/>
            <a:chOff x="600424" y="3570134"/>
            <a:chExt cx="2875876" cy="158705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424" y="3570134"/>
              <a:ext cx="2875876" cy="15870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="" xmlns:a16="http://schemas.microsoft.com/office/drawing/2014/main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1150246" y="3692770"/>
                  <a:ext cx="50543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9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9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9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0246" y="3692770"/>
                  <a:ext cx="505430" cy="4923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938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>
                  <a:extLst>
                    <a:ext uri="{FF2B5EF4-FFF2-40B4-BE49-F238E27FC236}">
                      <a16:creationId xmlns="" xmlns:a16="http://schemas.microsoft.com/office/drawing/2014/main" id="{1E13C909-D34D-4998-9AD5-B7C55FA76C3D}"/>
                    </a:ext>
                  </a:extLst>
                </p:cNvPr>
                <p:cNvSpPr/>
                <p:nvPr/>
              </p:nvSpPr>
              <p:spPr bwMode="auto">
                <a:xfrm>
                  <a:off x="935596" y="4509120"/>
                  <a:ext cx="50543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9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9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9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E13C909-D34D-4998-9AD5-B7C55FA76C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5596" y="4509120"/>
                  <a:ext cx="505430" cy="49231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250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4743495" y="395778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3495" y="3957785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326710" y="3961863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6710" y="3961863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02B9AFED-F05F-4A22-980B-5DFF5D809155}"/>
              </a:ext>
            </a:extLst>
          </p:cNvPr>
          <p:cNvSpPr/>
          <p:nvPr/>
        </p:nvSpPr>
        <p:spPr>
          <a:xfrm>
            <a:off x="5076056" y="4104329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2247320" y="227687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7320" y="2276872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1E13C909-D34D-4998-9AD5-B7C55FA76C3D}"/>
                  </a:ext>
                </a:extLst>
              </p:cNvPr>
              <p:cNvSpPr/>
              <p:nvPr/>
            </p:nvSpPr>
            <p:spPr bwMode="auto">
              <a:xfrm>
                <a:off x="2679368" y="227687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E13C909-D34D-4998-9AD5-B7C55FA7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9368" y="2276872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C953896D-094B-4B79-99D1-4410EF459832}"/>
                  </a:ext>
                </a:extLst>
              </p:cNvPr>
              <p:cNvSpPr/>
              <p:nvPr/>
            </p:nvSpPr>
            <p:spPr bwMode="auto">
              <a:xfrm>
                <a:off x="3130466" y="226967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53896D-094B-4B79-99D1-4410EF459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466" y="2269675"/>
                <a:ext cx="505430" cy="655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C5F707AA-1DCD-4BF6-93CE-D38F164CC8CD}"/>
                  </a:ext>
                </a:extLst>
              </p:cNvPr>
              <p:cNvSpPr/>
              <p:nvPr/>
            </p:nvSpPr>
            <p:spPr bwMode="auto">
              <a:xfrm>
                <a:off x="3562514" y="227687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F707AA-1DCD-4BF6-93CE-D38F164CC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2514" y="2276872"/>
                <a:ext cx="505430" cy="65526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D6F6865E-A29D-441D-BFE0-485792CB5C7D}"/>
              </a:ext>
            </a:extLst>
          </p:cNvPr>
          <p:cNvSpPr/>
          <p:nvPr/>
        </p:nvSpPr>
        <p:spPr>
          <a:xfrm>
            <a:off x="4363073" y="37845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823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6_5_06_01.svg / 6_5_06_02.svg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4180182" y="4149080"/>
            <a:ext cx="365782" cy="350788"/>
            <a:chOff x="4668720" y="1754491"/>
            <a:chExt cx="365782" cy="350788"/>
          </a:xfrm>
        </p:grpSpPr>
        <p:pic>
          <p:nvPicPr>
            <p:cNvPr id="55" name="Picture 3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720" y="175449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직사각형 72"/>
            <p:cNvSpPr/>
            <p:nvPr/>
          </p:nvSpPr>
          <p:spPr>
            <a:xfrm>
              <a:off x="4668720" y="1754491"/>
              <a:ext cx="365782" cy="3507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1" y="2528900"/>
            <a:ext cx="178503" cy="21095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FBE54866-A3D1-4572-BDE9-6A3A53D001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1" y="3032956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823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단위분수를 모두 찾아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6CECF778-BA15-4302-9695-25ED95DE24E4}"/>
              </a:ext>
            </a:extLst>
          </p:cNvPr>
          <p:cNvSpPr/>
          <p:nvPr/>
        </p:nvSpPr>
        <p:spPr>
          <a:xfrm>
            <a:off x="5279120" y="5067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BC2A9A72-3EBF-4AF8-BB2B-E98A5148205D}"/>
              </a:ext>
            </a:extLst>
          </p:cNvPr>
          <p:cNvSpPr/>
          <p:nvPr/>
        </p:nvSpPr>
        <p:spPr>
          <a:xfrm>
            <a:off x="6205205" y="501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D5EFD33-7636-4525-8B06-66D79C5C1C8D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95400" y="3099170"/>
            <a:ext cx="4359584" cy="8964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600246" y="313377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46" y="3133771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423411" y="313377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411" y="3133771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310486" y="313377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0486" y="3133771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139952" y="3118988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3118988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005967" y="3118988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5967" y="3118988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1CF9F4CF-212E-4DFB-855C-7C0EF857D071}"/>
              </a:ext>
            </a:extLst>
          </p:cNvPr>
          <p:cNvSpPr/>
          <p:nvPr/>
        </p:nvSpPr>
        <p:spPr>
          <a:xfrm>
            <a:off x="1437762" y="3104964"/>
            <a:ext cx="721970" cy="7219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1CF9F4CF-212E-4DFB-855C-7C0EF857D071}"/>
              </a:ext>
            </a:extLst>
          </p:cNvPr>
          <p:cNvSpPr/>
          <p:nvPr/>
        </p:nvSpPr>
        <p:spPr>
          <a:xfrm>
            <a:off x="3994046" y="3103074"/>
            <a:ext cx="721970" cy="7219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1CF9F4CF-212E-4DFB-855C-7C0EF857D071}"/>
              </a:ext>
            </a:extLst>
          </p:cNvPr>
          <p:cNvSpPr/>
          <p:nvPr/>
        </p:nvSpPr>
        <p:spPr>
          <a:xfrm>
            <a:off x="4861631" y="3103074"/>
            <a:ext cx="721970" cy="7219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1CF9F4CF-212E-4DFB-855C-7C0EF857D071}"/>
              </a:ext>
            </a:extLst>
          </p:cNvPr>
          <p:cNvSpPr/>
          <p:nvPr/>
        </p:nvSpPr>
        <p:spPr>
          <a:xfrm>
            <a:off x="2987824" y="1664804"/>
            <a:ext cx="230042" cy="2300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28BB9A87-4EE6-485E-8850-4EB64242328F}"/>
              </a:ext>
            </a:extLst>
          </p:cNvPr>
          <p:cNvSpPr/>
          <p:nvPr/>
        </p:nvSpPr>
        <p:spPr>
          <a:xfrm>
            <a:off x="913444" y="26975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423411" y="3276130"/>
            <a:ext cx="451775" cy="451775"/>
            <a:chOff x="6249485" y="2814376"/>
            <a:chExt cx="304024" cy="304024"/>
          </a:xfrm>
        </p:grpSpPr>
        <p:cxnSp>
          <p:nvCxnSpPr>
            <p:cNvPr id="44" name="직선 연결선 4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275856" y="3240061"/>
            <a:ext cx="451775" cy="451775"/>
            <a:chOff x="6249485" y="2814376"/>
            <a:chExt cx="304024" cy="304024"/>
          </a:xfrm>
        </p:grpSpPr>
        <p:cxnSp>
          <p:nvCxnSpPr>
            <p:cNvPr id="49" name="직선 연결선 4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모서리가 둥근 직사각형 50"/>
          <p:cNvSpPr/>
          <p:nvPr/>
        </p:nvSpPr>
        <p:spPr>
          <a:xfrm>
            <a:off x="1115616" y="2889139"/>
            <a:ext cx="4870830" cy="115192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="" xmlns:a16="http://schemas.microsoft.com/office/drawing/2014/main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CD5EFD33-7636-4525-8B06-66D79C5C1C8D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854CABE-2456-400D-945B-3912F8CD2ABE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7E7C1252-FC04-4EBF-A2C7-EDEF54AA3E46}"/>
              </a:ext>
            </a:extLst>
          </p:cNvPr>
          <p:cNvGrpSpPr/>
          <p:nvPr/>
        </p:nvGrpSpPr>
        <p:grpSpPr>
          <a:xfrm>
            <a:off x="175934" y="3909756"/>
            <a:ext cx="6667165" cy="1303917"/>
            <a:chOff x="179512" y="4026386"/>
            <a:chExt cx="6667165" cy="1246904"/>
          </a:xfrm>
        </p:grpSpPr>
        <p:sp>
          <p:nvSpPr>
            <p:cNvPr id="63" name="직각 삼각형 62">
              <a:extLst>
                <a:ext uri="{FF2B5EF4-FFF2-40B4-BE49-F238E27FC236}">
                  <a16:creationId xmlns="" xmlns:a16="http://schemas.microsoft.com/office/drawing/2014/main" id="{CFCB1640-CF75-4D93-BE62-5B3255CD741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9A19C48B-F207-45E3-9849-70FCF19AC6A2}"/>
                </a:ext>
              </a:extLst>
            </p:cNvPr>
            <p:cNvSpPr/>
            <p:nvPr/>
          </p:nvSpPr>
          <p:spPr>
            <a:xfrm>
              <a:off x="179512" y="4391453"/>
              <a:ext cx="6667165" cy="6937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9" name="Picture 2">
              <a:extLst>
                <a:ext uri="{FF2B5EF4-FFF2-40B4-BE49-F238E27FC236}">
                  <a16:creationId xmlns="" xmlns:a16="http://schemas.microsoft.com/office/drawing/2014/main" id="{263315E4-CEAF-49FA-8508-A6BDC5593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2638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235C4491-CB06-4754-AC1C-C6E0A5596835}"/>
              </a:ext>
            </a:extLst>
          </p:cNvPr>
          <p:cNvSpPr txBox="1"/>
          <p:nvPr/>
        </p:nvSpPr>
        <p:spPr>
          <a:xfrm>
            <a:off x="188735" y="4293096"/>
            <a:ext cx="66543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단위분수는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분자가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분수이므로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,    ,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B62798F1-9F6E-409D-830F-CB17BD51026F}"/>
                  </a:ext>
                </a:extLst>
              </p:cNvPr>
              <p:cNvSpPr/>
              <p:nvPr/>
            </p:nvSpPr>
            <p:spPr bwMode="auto">
              <a:xfrm>
                <a:off x="4468557" y="4441633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62798F1-9F6E-409D-830F-CB17BD510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8557" y="4441633"/>
                <a:ext cx="319467" cy="401873"/>
              </a:xfrm>
              <a:prstGeom prst="rect">
                <a:avLst/>
              </a:prstGeom>
              <a:blipFill rotWithShape="1">
                <a:blip r:embed="rId5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029880" y="431493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9880" y="4314935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685809" y="431493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5809" y="4314935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단위분수를 모두 찾아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295400" y="3099170"/>
            <a:ext cx="4359584" cy="8964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600246" y="313377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46" y="3133771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423411" y="313377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411" y="3133771"/>
                <a:ext cx="505430" cy="655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310486" y="313377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0486" y="3133771"/>
                <a:ext cx="505430" cy="65526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139952" y="3118988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3118988"/>
                <a:ext cx="505430" cy="6552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005967" y="3118988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kumimoji="1" lang="ko-KR" alt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5967" y="3118988"/>
                <a:ext cx="505430" cy="65526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1CF9F4CF-212E-4DFB-855C-7C0EF857D071}"/>
              </a:ext>
            </a:extLst>
          </p:cNvPr>
          <p:cNvSpPr/>
          <p:nvPr/>
        </p:nvSpPr>
        <p:spPr>
          <a:xfrm>
            <a:off x="1437762" y="3104964"/>
            <a:ext cx="721970" cy="7219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1CF9F4CF-212E-4DFB-855C-7C0EF857D071}"/>
              </a:ext>
            </a:extLst>
          </p:cNvPr>
          <p:cNvSpPr/>
          <p:nvPr/>
        </p:nvSpPr>
        <p:spPr>
          <a:xfrm>
            <a:off x="3994046" y="3103074"/>
            <a:ext cx="721970" cy="7219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1CF9F4CF-212E-4DFB-855C-7C0EF857D071}"/>
              </a:ext>
            </a:extLst>
          </p:cNvPr>
          <p:cNvSpPr/>
          <p:nvPr/>
        </p:nvSpPr>
        <p:spPr>
          <a:xfrm>
            <a:off x="4861631" y="3103074"/>
            <a:ext cx="721970" cy="7219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1CF9F4CF-212E-4DFB-855C-7C0EF857D071}"/>
              </a:ext>
            </a:extLst>
          </p:cNvPr>
          <p:cNvSpPr/>
          <p:nvPr/>
        </p:nvSpPr>
        <p:spPr>
          <a:xfrm>
            <a:off x="2987824" y="1664804"/>
            <a:ext cx="230042" cy="2300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23411" y="3276130"/>
            <a:ext cx="451775" cy="451775"/>
            <a:chOff x="6249485" y="2814376"/>
            <a:chExt cx="304024" cy="304024"/>
          </a:xfrm>
        </p:grpSpPr>
        <p:cxnSp>
          <p:nvCxnSpPr>
            <p:cNvPr id="91" name="직선 연결선 9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3275856" y="3240061"/>
            <a:ext cx="451775" cy="451775"/>
            <a:chOff x="6249485" y="2814376"/>
            <a:chExt cx="304024" cy="304024"/>
          </a:xfrm>
        </p:grpSpPr>
        <p:cxnSp>
          <p:nvCxnSpPr>
            <p:cNvPr id="94" name="직선 연결선 9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모서리가 둥근 직사각형 95"/>
          <p:cNvSpPr/>
          <p:nvPr/>
        </p:nvSpPr>
        <p:spPr>
          <a:xfrm>
            <a:off x="1115616" y="2889139"/>
            <a:ext cx="4870830" cy="115192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0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802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6_5_2_01.png / 6_5_2_02.png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18371" y="1092168"/>
            <a:ext cx="212562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칸을 클릭할 경우 색칠한 그림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클릭할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클릭할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C164B77B-CD78-477A-AE4B-ED3CFC5BE5CE}"/>
              </a:ext>
            </a:extLst>
          </p:cNvPr>
          <p:cNvSpPr/>
          <p:nvPr/>
        </p:nvSpPr>
        <p:spPr>
          <a:xfrm>
            <a:off x="5895642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79A28297-28AE-4C02-B6BD-DE8D0F43E0B1}"/>
              </a:ext>
            </a:extLst>
          </p:cNvPr>
          <p:cNvSpPr/>
          <p:nvPr/>
        </p:nvSpPr>
        <p:spPr>
          <a:xfrm>
            <a:off x="5023040" y="500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AB971F34-A692-45CA-BFD9-AFA49DA60BD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514A7392-F0E4-48CE-98F5-1C14FCE4A88E}"/>
              </a:ext>
            </a:extLst>
          </p:cNvPr>
          <p:cNvSpPr/>
          <p:nvPr/>
        </p:nvSpPr>
        <p:spPr>
          <a:xfrm>
            <a:off x="582662" y="243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43">
            <a:extLst>
              <a:ext uri="{FF2B5EF4-FFF2-40B4-BE49-F238E27FC236}">
                <a16:creationId xmlns="" xmlns:a16="http://schemas.microsoft.com/office/drawing/2014/main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1809B739-F136-4817-B30C-4CAF1B7480E1}"/>
              </a:ext>
            </a:extLst>
          </p:cNvPr>
          <p:cNvSpPr/>
          <p:nvPr/>
        </p:nvSpPr>
        <p:spPr>
          <a:xfrm>
            <a:off x="5296008" y="1628800"/>
            <a:ext cx="284104" cy="28410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28" y="2418959"/>
            <a:ext cx="3596955" cy="2333450"/>
          </a:xfrm>
          <a:prstGeom prst="rect">
            <a:avLst/>
          </a:prstGeom>
        </p:spPr>
      </p:pic>
      <p:sp>
        <p:nvSpPr>
          <p:cNvPr id="44" name="사각형: 둥근 모서리 4">
            <a:extLst>
              <a:ext uri="{FF2B5EF4-FFF2-40B4-BE49-F238E27FC236}">
                <a16:creationId xmlns="" xmlns:a16="http://schemas.microsoft.com/office/drawing/2014/main" id="{CA583B05-2F17-4BA5-85E4-C55331F342C7}"/>
              </a:ext>
            </a:extLst>
          </p:cNvPr>
          <p:cNvSpPr/>
          <p:nvPr/>
        </p:nvSpPr>
        <p:spPr>
          <a:xfrm>
            <a:off x="610469" y="2708920"/>
            <a:ext cx="577155" cy="8305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60">
            <a:extLst>
              <a:ext uri="{FF2B5EF4-FFF2-40B4-BE49-F238E27FC236}">
                <a16:creationId xmlns="" xmlns:a16="http://schemas.microsoft.com/office/drawing/2014/main" id="{AE450C69-1BC0-4C17-860C-EAE9A741A888}"/>
              </a:ext>
            </a:extLst>
          </p:cNvPr>
          <p:cNvSpPr/>
          <p:nvPr/>
        </p:nvSpPr>
        <p:spPr>
          <a:xfrm>
            <a:off x="610469" y="3832913"/>
            <a:ext cx="577155" cy="8305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BF2B72C4-E52A-4953-9209-5932E3752652}"/>
                  </a:ext>
                </a:extLst>
              </p:cNvPr>
              <p:cNvSpPr/>
              <p:nvPr/>
            </p:nvSpPr>
            <p:spPr bwMode="auto">
              <a:xfrm>
                <a:off x="768483" y="2904710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2B72C4-E52A-4953-9209-5932E3752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483" y="2904710"/>
                <a:ext cx="319467" cy="401873"/>
              </a:xfrm>
              <a:prstGeom prst="rect">
                <a:avLst/>
              </a:prstGeom>
              <a:blipFill rotWithShape="1">
                <a:blip r:embed="rId6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0BACEC53-0140-4068-93BC-1D6857F6D99B}"/>
                  </a:ext>
                </a:extLst>
              </p:cNvPr>
              <p:cNvSpPr/>
              <p:nvPr/>
            </p:nvSpPr>
            <p:spPr bwMode="auto">
              <a:xfrm>
                <a:off x="768483" y="4047248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BACEC53-0140-4068-93BC-1D6857F6D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483" y="4047248"/>
                <a:ext cx="319467" cy="401873"/>
              </a:xfrm>
              <a:prstGeom prst="rect">
                <a:avLst/>
              </a:prstGeom>
              <a:blipFill rotWithShape="1">
                <a:blip r:embed="rId7"/>
                <a:stretch>
                  <a:fillRect t="-9091" b="-1363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2833D39E-3CB3-4DEC-839D-DFA692CA7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864376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FBF4005B-B5EA-4AA2-BA68-8B954B22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82" y="4067097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259ED7C8-0F59-46AC-98E6-E64A35CC3F64}"/>
              </a:ext>
            </a:extLst>
          </p:cNvPr>
          <p:cNvSpPr/>
          <p:nvPr/>
        </p:nvSpPr>
        <p:spPr>
          <a:xfrm>
            <a:off x="5621939" y="3460998"/>
            <a:ext cx="407535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E345D0E-C9DD-493D-89F0-886356901BA8}"/>
              </a:ext>
            </a:extLst>
          </p:cNvPr>
          <p:cNvSpPr/>
          <p:nvPr/>
        </p:nvSpPr>
        <p:spPr>
          <a:xfrm>
            <a:off x="5667433" y="3471570"/>
            <a:ext cx="3401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F2B72C4-E52A-4953-9209-5932E3752652}"/>
                  </a:ext>
                </a:extLst>
              </p:cNvPr>
              <p:cNvSpPr/>
              <p:nvPr/>
            </p:nvSpPr>
            <p:spPr bwMode="auto">
              <a:xfrm>
                <a:off x="5220072" y="3429000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2B72C4-E52A-4953-9209-5932E3752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3429000"/>
                <a:ext cx="319467" cy="401873"/>
              </a:xfrm>
              <a:prstGeom prst="rect">
                <a:avLst/>
              </a:prstGeom>
              <a:blipFill rotWithShape="1">
                <a:blip r:embed="rId9"/>
                <a:stretch>
                  <a:fillRect t="-10769" b="-1846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0BACEC53-0140-4068-93BC-1D6857F6D99B}"/>
                  </a:ext>
                </a:extLst>
              </p:cNvPr>
              <p:cNvSpPr/>
              <p:nvPr/>
            </p:nvSpPr>
            <p:spPr bwMode="auto">
              <a:xfrm>
                <a:off x="6187611" y="3429000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BACEC53-0140-4068-93BC-1D6857F6D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7611" y="3429000"/>
                <a:ext cx="319467" cy="401873"/>
              </a:xfrm>
              <a:prstGeom prst="rect">
                <a:avLst/>
              </a:prstGeom>
              <a:blipFill rotWithShape="1">
                <a:blip r:embed="rId10"/>
                <a:stretch>
                  <a:fillRect t="-12308" b="-200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1"/>
          <a:srcRect b="57941"/>
          <a:stretch/>
        </p:blipFill>
        <p:spPr>
          <a:xfrm>
            <a:off x="7200292" y="2100738"/>
            <a:ext cx="1887194" cy="4641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1"/>
          <a:srcRect t="55800" b="2141"/>
          <a:stretch/>
        </p:blipFill>
        <p:spPr>
          <a:xfrm>
            <a:off x="7200292" y="2712806"/>
            <a:ext cx="1887194" cy="464166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14291883-E6E6-40B8-A8B4-E9A088BCB929}"/>
              </a:ext>
            </a:extLst>
          </p:cNvPr>
          <p:cNvSpPr/>
          <p:nvPr/>
        </p:nvSpPr>
        <p:spPr>
          <a:xfrm>
            <a:off x="3092185" y="2708920"/>
            <a:ext cx="51858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14291883-E6E6-40B8-A8B4-E9A088BCB929}"/>
              </a:ext>
            </a:extLst>
          </p:cNvPr>
          <p:cNvSpPr/>
          <p:nvPr/>
        </p:nvSpPr>
        <p:spPr>
          <a:xfrm>
            <a:off x="3008707" y="3864612"/>
            <a:ext cx="54691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B5D3C97F-287C-494C-A9E7-7D5EC18116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9209" y="32306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1809B739-F136-4817-B30C-4CAF1B7480E1}"/>
              </a:ext>
            </a:extLst>
          </p:cNvPr>
          <p:cNvSpPr/>
          <p:nvPr/>
        </p:nvSpPr>
        <p:spPr>
          <a:xfrm>
            <a:off x="5296008" y="1628800"/>
            <a:ext cx="284104" cy="28410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2418959"/>
            <a:ext cx="3596955" cy="2333450"/>
          </a:xfrm>
          <a:prstGeom prst="rect">
            <a:avLst/>
          </a:prstGeom>
        </p:spPr>
      </p:pic>
      <p:sp>
        <p:nvSpPr>
          <p:cNvPr id="77" name="사각형: 둥근 모서리 4">
            <a:extLst>
              <a:ext uri="{FF2B5EF4-FFF2-40B4-BE49-F238E27FC236}">
                <a16:creationId xmlns="" xmlns:a16="http://schemas.microsoft.com/office/drawing/2014/main" id="{CA583B05-2F17-4BA5-85E4-C55331F342C7}"/>
              </a:ext>
            </a:extLst>
          </p:cNvPr>
          <p:cNvSpPr/>
          <p:nvPr/>
        </p:nvSpPr>
        <p:spPr>
          <a:xfrm>
            <a:off x="610469" y="2708920"/>
            <a:ext cx="577155" cy="8305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60">
            <a:extLst>
              <a:ext uri="{FF2B5EF4-FFF2-40B4-BE49-F238E27FC236}">
                <a16:creationId xmlns="" xmlns:a16="http://schemas.microsoft.com/office/drawing/2014/main" id="{AE450C69-1BC0-4C17-860C-EAE9A741A888}"/>
              </a:ext>
            </a:extLst>
          </p:cNvPr>
          <p:cNvSpPr/>
          <p:nvPr/>
        </p:nvSpPr>
        <p:spPr>
          <a:xfrm>
            <a:off x="687699" y="3786454"/>
            <a:ext cx="577155" cy="8305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BF2B72C4-E52A-4953-9209-5932E3752652}"/>
                  </a:ext>
                </a:extLst>
              </p:cNvPr>
              <p:cNvSpPr/>
              <p:nvPr/>
            </p:nvSpPr>
            <p:spPr bwMode="auto">
              <a:xfrm>
                <a:off x="768483" y="2904710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2B72C4-E52A-4953-9209-5932E3752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483" y="2904710"/>
                <a:ext cx="319467" cy="401873"/>
              </a:xfrm>
              <a:prstGeom prst="rect">
                <a:avLst/>
              </a:prstGeom>
              <a:blipFill rotWithShape="1">
                <a:blip r:embed="rId4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0BACEC53-0140-4068-93BC-1D6857F6D99B}"/>
                  </a:ext>
                </a:extLst>
              </p:cNvPr>
              <p:cNvSpPr/>
              <p:nvPr/>
            </p:nvSpPr>
            <p:spPr bwMode="auto">
              <a:xfrm>
                <a:off x="845713" y="4000789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BACEC53-0140-4068-93BC-1D6857F6D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713" y="4000789"/>
                <a:ext cx="319467" cy="401873"/>
              </a:xfrm>
              <a:prstGeom prst="rect">
                <a:avLst/>
              </a:prstGeom>
              <a:blipFill rotWithShape="1">
                <a:blip r:embed="rId5"/>
                <a:stretch>
                  <a:fillRect t="-7576" b="-1515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Picture 2">
            <a:extLst>
              <a:ext uri="{FF2B5EF4-FFF2-40B4-BE49-F238E27FC236}">
                <a16:creationId xmlns="" xmlns:a16="http://schemas.microsoft.com/office/drawing/2014/main" id="{FBF4005B-B5EA-4AA2-BA68-8B954B22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12" y="4020638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259ED7C8-0F59-46AC-98E6-E64A35CC3F64}"/>
              </a:ext>
            </a:extLst>
          </p:cNvPr>
          <p:cNvSpPr/>
          <p:nvPr/>
        </p:nvSpPr>
        <p:spPr>
          <a:xfrm>
            <a:off x="5699169" y="3414539"/>
            <a:ext cx="407535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E345D0E-C9DD-493D-89F0-886356901BA8}"/>
              </a:ext>
            </a:extLst>
          </p:cNvPr>
          <p:cNvSpPr/>
          <p:nvPr/>
        </p:nvSpPr>
        <p:spPr>
          <a:xfrm>
            <a:off x="5744663" y="3425111"/>
            <a:ext cx="3401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BF2B72C4-E52A-4953-9209-5932E3752652}"/>
                  </a:ext>
                </a:extLst>
              </p:cNvPr>
              <p:cNvSpPr/>
              <p:nvPr/>
            </p:nvSpPr>
            <p:spPr bwMode="auto">
              <a:xfrm>
                <a:off x="5297302" y="338254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2B72C4-E52A-4953-9209-5932E3752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7302" y="3382541"/>
                <a:ext cx="319467" cy="401873"/>
              </a:xfrm>
              <a:prstGeom prst="rect">
                <a:avLst/>
              </a:prstGeom>
              <a:blipFill rotWithShape="1">
                <a:blip r:embed="rId7"/>
                <a:stretch>
                  <a:fillRect t="-10606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0BACEC53-0140-4068-93BC-1D6857F6D99B}"/>
                  </a:ext>
                </a:extLst>
              </p:cNvPr>
              <p:cNvSpPr/>
              <p:nvPr/>
            </p:nvSpPr>
            <p:spPr bwMode="auto">
              <a:xfrm>
                <a:off x="6264841" y="3382541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BACEC53-0140-4068-93BC-1D6857F6D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4841" y="3382541"/>
                <a:ext cx="319467" cy="401873"/>
              </a:xfrm>
              <a:prstGeom prst="rect">
                <a:avLst/>
              </a:prstGeom>
              <a:blipFill rotWithShape="1">
                <a:blip r:embed="rId8"/>
                <a:stretch>
                  <a:fillRect t="-10606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14291883-E6E6-40B8-A8B4-E9A088BCB929}"/>
              </a:ext>
            </a:extLst>
          </p:cNvPr>
          <p:cNvSpPr/>
          <p:nvPr/>
        </p:nvSpPr>
        <p:spPr>
          <a:xfrm>
            <a:off x="3085937" y="3818153"/>
            <a:ext cx="54691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B5D3C97F-287C-494C-A9E7-7D5EC18116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6439" y="3184225"/>
            <a:ext cx="360000" cy="355000"/>
          </a:xfrm>
          <a:prstGeom prst="rect">
            <a:avLst/>
          </a:prstGeom>
        </p:spPr>
      </p:pic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AB971F34-A692-45CA-BFD9-AFA49DA60BD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4B189B1-6213-47BC-937E-E6E62147AB9B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52D4B48E-9BC9-47F0-A438-7B8D899B1459}"/>
              </a:ext>
            </a:extLst>
          </p:cNvPr>
          <p:cNvGrpSpPr/>
          <p:nvPr/>
        </p:nvGrpSpPr>
        <p:grpSpPr>
          <a:xfrm>
            <a:off x="175934" y="2798472"/>
            <a:ext cx="6667165" cy="2415236"/>
            <a:chOff x="179512" y="2963669"/>
            <a:chExt cx="6667165" cy="2309621"/>
          </a:xfrm>
        </p:grpSpPr>
        <p:sp>
          <p:nvSpPr>
            <p:cNvPr id="62" name="직각 삼각형 61">
              <a:extLst>
                <a:ext uri="{FF2B5EF4-FFF2-40B4-BE49-F238E27FC236}">
                  <a16:creationId xmlns="" xmlns:a16="http://schemas.microsoft.com/office/drawing/2014/main" id="{59462384-540D-4D57-BE26-8C52D1CD4C1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9874B64A-CD3F-46D2-BF10-D0895DC91BD6}"/>
                </a:ext>
              </a:extLst>
            </p:cNvPr>
            <p:cNvSpPr/>
            <p:nvPr/>
          </p:nvSpPr>
          <p:spPr>
            <a:xfrm>
              <a:off x="179512" y="3309644"/>
              <a:ext cx="6667165" cy="1775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9" name="Picture 2">
              <a:extLst>
                <a:ext uri="{FF2B5EF4-FFF2-40B4-BE49-F238E27FC236}">
                  <a16:creationId xmlns="" xmlns:a16="http://schemas.microsoft.com/office/drawing/2014/main" id="{66BBBFEF-5026-4308-871B-CEFCF5C77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96366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31">
            <a:extLst>
              <a:ext uri="{FF2B5EF4-FFF2-40B4-BE49-F238E27FC236}">
                <a16:creationId xmlns="" xmlns:a16="http://schemas.microsoft.com/office/drawing/2014/main" id="{7F234DA5-A993-45EA-89E0-25699D03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4" y="4560567"/>
            <a:ext cx="306656" cy="29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BF2B72C4-E52A-4953-9209-5932E3752652}"/>
                  </a:ext>
                </a:extLst>
              </p:cNvPr>
              <p:cNvSpPr/>
              <p:nvPr/>
            </p:nvSpPr>
            <p:spPr bwMode="auto">
              <a:xfrm>
                <a:off x="508117" y="3304704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2B72C4-E52A-4953-9209-5932E3752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117" y="3304704"/>
                <a:ext cx="319467" cy="401873"/>
              </a:xfrm>
              <a:prstGeom prst="rect">
                <a:avLst/>
              </a:prstGeom>
              <a:blipFill rotWithShape="1">
                <a:blip r:embed="rId14"/>
                <a:stretch>
                  <a:fillRect t="-10606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0BACEC53-0140-4068-93BC-1D6857F6D99B}"/>
                  </a:ext>
                </a:extLst>
              </p:cNvPr>
              <p:cNvSpPr/>
              <p:nvPr/>
            </p:nvSpPr>
            <p:spPr bwMode="auto">
              <a:xfrm>
                <a:off x="508117" y="3850593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BACEC53-0140-4068-93BC-1D6857F6D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117" y="3850593"/>
                <a:ext cx="319467" cy="401873"/>
              </a:xfrm>
              <a:prstGeom prst="rect">
                <a:avLst/>
              </a:prstGeom>
              <a:blipFill rotWithShape="1">
                <a:blip r:embed="rId15"/>
                <a:stretch>
                  <a:fillRect t="-10606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43">
            <a:extLst>
              <a:ext uri="{FF2B5EF4-FFF2-40B4-BE49-F238E27FC236}">
                <a16:creationId xmlns="" xmlns:a16="http://schemas.microsoft.com/office/drawing/2014/main" id="{B4D0DDFA-A2DF-42C7-AC4A-55EE7D0998B9}"/>
              </a:ext>
            </a:extLst>
          </p:cNvPr>
          <p:cNvSpPr txBox="1"/>
          <p:nvPr/>
        </p:nvSpPr>
        <p:spPr>
          <a:xfrm>
            <a:off x="328750" y="3130513"/>
            <a:ext cx="651150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색칠합니다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색칠합니다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이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보다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큽니다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BF2B72C4-E52A-4953-9209-5932E3752652}"/>
                  </a:ext>
                </a:extLst>
              </p:cNvPr>
              <p:cNvSpPr/>
              <p:nvPr/>
            </p:nvSpPr>
            <p:spPr bwMode="auto">
              <a:xfrm>
                <a:off x="724794" y="4447987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2B72C4-E52A-4953-9209-5932E3752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794" y="4447987"/>
                <a:ext cx="319467" cy="401873"/>
              </a:xfrm>
              <a:prstGeom prst="rect">
                <a:avLst/>
              </a:prstGeom>
              <a:blipFill rotWithShape="1">
                <a:blip r:embed="rId16"/>
                <a:stretch>
                  <a:fillRect t="-10606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0BACEC53-0140-4068-93BC-1D6857F6D99B}"/>
                  </a:ext>
                </a:extLst>
              </p:cNvPr>
              <p:cNvSpPr/>
              <p:nvPr/>
            </p:nvSpPr>
            <p:spPr bwMode="auto">
              <a:xfrm>
                <a:off x="1269423" y="4456832"/>
                <a:ext cx="319467" cy="40187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BACEC53-0140-4068-93BC-1D6857F6D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9423" y="4456832"/>
                <a:ext cx="319467" cy="401873"/>
              </a:xfrm>
              <a:prstGeom prst="rect">
                <a:avLst/>
              </a:prstGeom>
              <a:blipFill rotWithShape="1">
                <a:blip r:embed="rId17"/>
                <a:stretch>
                  <a:fillRect t="-10606" b="-18182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6" y="34394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9" y="398505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69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다다음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B42C3839-571F-4C4E-9132-358FEB220366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4286B077-4C2C-463F-AA09-7921377713B2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E91BD57-8CD0-483B-A8BB-0A8C56DAB913}"/>
              </a:ext>
            </a:extLst>
          </p:cNvPr>
          <p:cNvSpPr/>
          <p:nvPr/>
        </p:nvSpPr>
        <p:spPr>
          <a:xfrm>
            <a:off x="3214011" y="1664804"/>
            <a:ext cx="277869" cy="27786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8D1E649-0554-470B-B012-030C27A95A9F}"/>
              </a:ext>
            </a:extLst>
          </p:cNvPr>
          <p:cNvSpPr/>
          <p:nvPr/>
        </p:nvSpPr>
        <p:spPr>
          <a:xfrm>
            <a:off x="1139101" y="3370371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1121230" y="329544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655676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676" y="3219037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647564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3219037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68D1E649-0554-470B-B012-030C27A95A9F}"/>
              </a:ext>
            </a:extLst>
          </p:cNvPr>
          <p:cNvSpPr/>
          <p:nvPr/>
        </p:nvSpPr>
        <p:spPr>
          <a:xfrm>
            <a:off x="3277202" y="3370371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3302718" y="3306423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851920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3219037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748389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389" y="3219037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68D1E649-0554-470B-B012-030C27A95A9F}"/>
              </a:ext>
            </a:extLst>
          </p:cNvPr>
          <p:cNvSpPr/>
          <p:nvPr/>
        </p:nvSpPr>
        <p:spPr>
          <a:xfrm>
            <a:off x="5413660" y="3370371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5395789" y="329544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976156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6156" y="3219037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884847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4847" y="3219037"/>
                <a:ext cx="505430" cy="655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타원 83"/>
          <p:cNvSpPr/>
          <p:nvPr/>
        </p:nvSpPr>
        <p:spPr>
          <a:xfrm>
            <a:off x="3348872" y="1907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B5D3C97F-287C-494C-A9E7-7D5EC1811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9018" y="3140968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B5D3C97F-287C-494C-A9E7-7D5EC1811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6779" y="3140968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B5D3C97F-287C-494C-A9E7-7D5EC1811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5027" y="31863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순서도: 대체 처리 48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084557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순서도: 대체 처리 89">
            <a:extLst>
              <a:ext uri="{FF2B5EF4-FFF2-40B4-BE49-F238E27FC236}">
                <a16:creationId xmlns="" xmlns:a16="http://schemas.microsoft.com/office/drawing/2014/main" id="{B42C3839-571F-4C4E-9132-358FEB220366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2" name="TextBox 43">
            <a:extLst>
              <a:ext uri="{FF2B5EF4-FFF2-40B4-BE49-F238E27FC236}">
                <a16:creationId xmlns="" xmlns:a16="http://schemas.microsoft.com/office/drawing/2014/main" id="{4286B077-4C2C-463F-AA09-7921377713B2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9E91BD57-8CD0-483B-A8BB-0A8C56DAB913}"/>
              </a:ext>
            </a:extLst>
          </p:cNvPr>
          <p:cNvSpPr/>
          <p:nvPr/>
        </p:nvSpPr>
        <p:spPr>
          <a:xfrm>
            <a:off x="3214011" y="1664804"/>
            <a:ext cx="277869" cy="27786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92~93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68D1E649-0554-470B-B012-030C27A95A9F}"/>
              </a:ext>
            </a:extLst>
          </p:cNvPr>
          <p:cNvSpPr/>
          <p:nvPr/>
        </p:nvSpPr>
        <p:spPr>
          <a:xfrm>
            <a:off x="1139101" y="3370371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1121230" y="329544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1655676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676" y="3219037"/>
                <a:ext cx="505430" cy="655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647564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3219037"/>
                <a:ext cx="505430" cy="655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68D1E649-0554-470B-B012-030C27A95A9F}"/>
              </a:ext>
            </a:extLst>
          </p:cNvPr>
          <p:cNvSpPr/>
          <p:nvPr/>
        </p:nvSpPr>
        <p:spPr>
          <a:xfrm>
            <a:off x="3277202" y="3370371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3302718" y="3306423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3851920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3219037"/>
                <a:ext cx="505430" cy="655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2748389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389" y="3219037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68D1E649-0554-470B-B012-030C27A95A9F}"/>
              </a:ext>
            </a:extLst>
          </p:cNvPr>
          <p:cNvSpPr/>
          <p:nvPr/>
        </p:nvSpPr>
        <p:spPr>
          <a:xfrm>
            <a:off x="5413660" y="3370371"/>
            <a:ext cx="448289" cy="4482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3E3B7880-88D6-4B8B-894C-E63F46B139A0}"/>
              </a:ext>
            </a:extLst>
          </p:cNvPr>
          <p:cNvSpPr/>
          <p:nvPr/>
        </p:nvSpPr>
        <p:spPr>
          <a:xfrm>
            <a:off x="5395789" y="329544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5976156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6156" y="3219037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직사각형 105">
                <a:extLst>
                  <a:ext uri="{FF2B5EF4-FFF2-40B4-BE49-F238E27FC236}">
                    <a16:creationId xmlns="" xmlns:a16="http://schemas.microsoft.com/office/drawing/2014/main" id="{9A299BC1-6721-490C-AB4C-DAE20AB455EE}"/>
                  </a:ext>
                </a:extLst>
              </p:cNvPr>
              <p:cNvSpPr/>
              <p:nvPr/>
            </p:nvSpPr>
            <p:spPr bwMode="auto">
              <a:xfrm>
                <a:off x="4884847" y="3219037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299BC1-6721-490C-AB4C-DAE20AB45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4847" y="3219037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단위 분수의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4B189B1-6213-47BC-937E-E6E62147AB9B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E4AC3F01-1180-43F7-B626-0A35E1B5C833}"/>
              </a:ext>
            </a:extLst>
          </p:cNvPr>
          <p:cNvGrpSpPr/>
          <p:nvPr/>
        </p:nvGrpSpPr>
        <p:grpSpPr>
          <a:xfrm>
            <a:off x="175934" y="3993570"/>
            <a:ext cx="6667165" cy="1271634"/>
            <a:chOff x="179512" y="4057265"/>
            <a:chExt cx="6667165" cy="1216025"/>
          </a:xfrm>
        </p:grpSpPr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2D3BE636-0CFE-4D45-8B17-17EA2658E46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F02ECF51-2999-4F32-92FA-E0EA303EC009}"/>
                </a:ext>
              </a:extLst>
            </p:cNvPr>
            <p:cNvSpPr/>
            <p:nvPr/>
          </p:nvSpPr>
          <p:spPr>
            <a:xfrm>
              <a:off x="179512" y="4419215"/>
              <a:ext cx="6667165" cy="6659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="" xmlns:a16="http://schemas.microsoft.com/office/drawing/2014/main" id="{40C6E868-8193-4B0F-BD70-F67EDF93C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5726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C268AB1D-09F2-4466-AABF-8B8CCF83BDFA}"/>
              </a:ext>
            </a:extLst>
          </p:cNvPr>
          <p:cNvSpPr txBox="1"/>
          <p:nvPr/>
        </p:nvSpPr>
        <p:spPr>
          <a:xfrm>
            <a:off x="179512" y="4329100"/>
            <a:ext cx="66635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단위분수는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작은 쪽이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49004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42629</TotalTime>
  <Words>1170</Words>
  <Application>Microsoft Office PowerPoint</Application>
  <PresentationFormat>화면 슬라이드 쇼(4:3)</PresentationFormat>
  <Paragraphs>377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7506</cp:revision>
  <dcterms:created xsi:type="dcterms:W3CDTF">2008-07-15T12:19:11Z</dcterms:created>
  <dcterms:modified xsi:type="dcterms:W3CDTF">2022-03-23T01:43:12Z</dcterms:modified>
</cp:coreProperties>
</file>