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392" r:id="rId6"/>
    <p:sldId id="1390" r:id="rId7"/>
    <p:sldId id="1393" r:id="rId8"/>
    <p:sldId id="1391" r:id="rId9"/>
    <p:sldId id="1339" r:id="rId10"/>
    <p:sldId id="1384" r:id="rId11"/>
    <p:sldId id="1341" r:id="rId12"/>
    <p:sldId id="1342" r:id="rId13"/>
    <p:sldId id="1385" r:id="rId14"/>
    <p:sldId id="1394" r:id="rId15"/>
    <p:sldId id="1345" r:id="rId16"/>
    <p:sldId id="1361" r:id="rId17"/>
    <p:sldId id="1386" r:id="rId18"/>
    <p:sldId id="1396" r:id="rId19"/>
    <p:sldId id="1348" r:id="rId20"/>
    <p:sldId id="1364" r:id="rId21"/>
    <p:sldId id="1388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E0BE"/>
    <a:srgbClr val="FFB4AA"/>
    <a:srgbClr val="C3D69B"/>
    <a:srgbClr val="336600"/>
    <a:srgbClr val="E3E7D8"/>
    <a:srgbClr val="E2F3F2"/>
    <a:srgbClr val="EBF1DE"/>
    <a:srgbClr val="F496C0"/>
    <a:srgbClr val="A4732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6686" autoAdjust="0"/>
  </p:normalViewPr>
  <p:slideViewPr>
    <p:cSldViewPr>
      <p:cViewPr varScale="1">
        <p:scale>
          <a:sx n="91" d="100"/>
          <a:sy n="91" d="100"/>
        </p:scale>
        <p:origin x="1101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12.png"/><Relationship Id="rId5" Type="http://schemas.openxmlformats.org/officeDocument/2006/relationships/image" Target="../media/image24.jpeg"/><Relationship Id="rId10" Type="http://schemas.openxmlformats.org/officeDocument/2006/relationships/image" Target="../media/image11.png"/><Relationship Id="rId4" Type="http://schemas.openxmlformats.org/officeDocument/2006/relationships/image" Target="../media/image20.jpe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11" Type="http://schemas.openxmlformats.org/officeDocument/2006/relationships/image" Target="../media/image9.png"/><Relationship Id="rId5" Type="http://schemas.openxmlformats.org/officeDocument/2006/relationships/image" Target="../media/image20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eg"/><Relationship Id="rId11" Type="http://schemas.openxmlformats.org/officeDocument/2006/relationships/image" Target="../media/image9.png"/><Relationship Id="rId5" Type="http://schemas.openxmlformats.org/officeDocument/2006/relationships/image" Target="../media/image20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Relationship Id="rId1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31.jpe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10" Type="http://schemas.openxmlformats.org/officeDocument/2006/relationships/image" Target="../media/image33.jpeg"/><Relationship Id="rId4" Type="http://schemas.openxmlformats.org/officeDocument/2006/relationships/image" Target="../media/image31.jpe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jpe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550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222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358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34827" y="3933490"/>
            <a:ext cx="440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나누어진 도형을 모두 찾아보세요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4826" y="4295091"/>
            <a:ext cx="464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넷으로 나누어진 도형을 찾아보세요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4827" y="4659183"/>
            <a:ext cx="466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나누어지지 않은 도형을 모두 찾아보세요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1" y="397579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0" y="4335902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0" y="47136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직사각형 103"/>
          <p:cNvSpPr/>
          <p:nvPr/>
        </p:nvSpPr>
        <p:spPr>
          <a:xfrm>
            <a:off x="5104044" y="3999496"/>
            <a:ext cx="608025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06" y="39979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5105391" y="4362739"/>
            <a:ext cx="608025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99" y="436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직사각형 111"/>
          <p:cNvSpPr/>
          <p:nvPr/>
        </p:nvSpPr>
        <p:spPr>
          <a:xfrm>
            <a:off x="5105391" y="4710680"/>
            <a:ext cx="762753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105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09" y="469959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503548" y="4206570"/>
              <a:ext cx="5824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나누어진 조각의 모양이나 크기가 같지 않은 도형은 나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라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마입니다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293096"/>
            <a:ext cx="117211" cy="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7B9F710-3F14-48C8-B2C7-013EDD68C4BD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7146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몇 조각으로 나누었는지 알아보세요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9610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082936" y="1160748"/>
            <a:ext cx="1865328" cy="360439"/>
            <a:chOff x="4367544" y="1218179"/>
            <a:chExt cx="1865328" cy="36043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371444" y="1225996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31" y="2149403"/>
            <a:ext cx="5545835" cy="26166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6" y="4185084"/>
            <a:ext cx="4987519" cy="5809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79647" y="4390688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467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815698" y="4401541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91199" y="4297783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4" y="42537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227250" y="4308636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166DB17-3DD7-4345-99C5-3AA0E79C0689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0817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bg_02.png / bg_02.svg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몇 조각으로 나누었는지 알아보세요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235" y="2025030"/>
            <a:ext cx="5627868" cy="200050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123485" y="4197224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70" y="41532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659536" y="4208077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02227" y="4159277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212" y="41152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238278" y="4170130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133AADE-9221-4188-873F-5986B7D9DA4F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5752685" y="510961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몇 조각으로 나누었는지 알아보세요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082936" y="1160748"/>
            <a:ext cx="1865328" cy="360439"/>
            <a:chOff x="4367544" y="1218179"/>
            <a:chExt cx="1865328" cy="360439"/>
          </a:xfrm>
        </p:grpSpPr>
        <p:sp>
          <p:nvSpPr>
            <p:cNvPr id="46" name="순서도: 대체 처리 45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371444" y="1225996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31" y="2149403"/>
            <a:ext cx="5545835" cy="26166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6" y="4185084"/>
            <a:ext cx="4987519" cy="5809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279647" y="4390688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467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1815698" y="4401541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691199" y="4297783"/>
            <a:ext cx="6414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184" y="42537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5227250" y="4308636"/>
            <a:ext cx="731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조각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3" name="직사각형 3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TextBox 43"/>
            <p:cNvSpPr txBox="1"/>
            <p:nvPr/>
          </p:nvSpPr>
          <p:spPr>
            <a:xfrm>
              <a:off x="604986" y="4041068"/>
              <a:ext cx="5824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모양과 크기가 같은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조각이 있습니다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6" name="TextBox 43"/>
            <p:cNvSpPr txBox="1"/>
            <p:nvPr/>
          </p:nvSpPr>
          <p:spPr>
            <a:xfrm>
              <a:off x="611560" y="4351413"/>
              <a:ext cx="5824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모양과 크기가 같은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조각이 있습니다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0" y="4175203"/>
            <a:ext cx="117211" cy="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20" y="4487583"/>
            <a:ext cx="117211" cy="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A004AD9-1E4F-48D7-91B2-3814073D6FE9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80948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47078"/>
          <a:stretch/>
        </p:blipFill>
        <p:spPr>
          <a:xfrm>
            <a:off x="558844" y="2816932"/>
            <a:ext cx="5957372" cy="1625738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024968" y="3465004"/>
            <a:ext cx="292334" cy="465273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5711029" y="51211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주어진 수만큼 똑같이 나누어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\lesson06\ops\ms_lesson06\ms_31_6_01_04_01.html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정답 확인 클릭했을 때 파란 선분과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그렸던 선 사라지고 파란색 선으로 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3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base_01.svg / answer_01.svg / answer_02.svg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answer_03.svg / answer_04.svg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43" y="1983085"/>
            <a:ext cx="1333232" cy="10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425919" y="196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006" y="3032956"/>
            <a:ext cx="366156" cy="2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1092475" y="300729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62" y="3032956"/>
            <a:ext cx="366156" cy="2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3600" y="3465004"/>
            <a:ext cx="292334" cy="465273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63600" y="3478192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24968" y="3478191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082936" y="1155216"/>
            <a:ext cx="1865328" cy="365971"/>
            <a:chOff x="4367544" y="1212647"/>
            <a:chExt cx="1865328" cy="365971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667749" y="121264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376246" y="122264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940065" y="5267697"/>
            <a:ext cx="1637116" cy="263186"/>
            <a:chOff x="319554" y="1245924"/>
            <a:chExt cx="2636592" cy="423864"/>
          </a:xfrm>
        </p:grpSpPr>
        <p:pic>
          <p:nvPicPr>
            <p:cNvPr id="84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327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57192"/>
            <a:ext cx="1309938" cy="34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11029" y="51211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84188" y="505038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주어진 수만큼 똑같이 나누어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  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\lesson06\ops\ms_lesson06\ms_31_6_01_04_01.html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정답 확인 클릭했을 때 파란 선분과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(#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그렸던 선 사라지고 파란색 선으로 답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501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base_01.svg / answer_01.svg / answer_02.svg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answer_03.svg / answer_04.svg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t="50000"/>
          <a:stretch/>
        </p:blipFill>
        <p:spPr>
          <a:xfrm>
            <a:off x="685996" y="2865119"/>
            <a:ext cx="5957372" cy="1535989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43" y="1983085"/>
            <a:ext cx="1333232" cy="10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425919" y="196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598286" y="507830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20" y="3032956"/>
            <a:ext cx="402772" cy="32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36" y="3068960"/>
            <a:ext cx="402772" cy="32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170786" y="3633113"/>
            <a:ext cx="292334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95661" y="3613650"/>
            <a:ext cx="292334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137471" y="3501008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7967" y="3509419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082936" y="1155216"/>
            <a:ext cx="1865328" cy="365971"/>
            <a:chOff x="4367544" y="1212647"/>
            <a:chExt cx="1865328" cy="365971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667749" y="121264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376246" y="122264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940065" y="5267697"/>
            <a:ext cx="1637116" cy="263186"/>
            <a:chOff x="319554" y="1245924"/>
            <a:chExt cx="2636592" cy="423864"/>
          </a:xfrm>
        </p:grpSpPr>
        <p:pic>
          <p:nvPicPr>
            <p:cNvPr id="88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" name="타원 91"/>
          <p:cNvSpPr/>
          <p:nvPr/>
        </p:nvSpPr>
        <p:spPr>
          <a:xfrm>
            <a:off x="1194951" y="2775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8988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pop_01_base_01.svg / pop_01_answer_01.svg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\lesson06\ops\ms_lesson06\ms_31_6_01_04_01.html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정답 확인 클릭했을 때 파란 선분과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그렸던 선 사라지고 파란색 선으로 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주어진 수만큼 똑같이 나누어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84" y="2879197"/>
            <a:ext cx="6764380" cy="1369332"/>
          </a:xfrm>
          <a:prstGeom prst="rect">
            <a:avLst/>
          </a:prstGeom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06" y="1767753"/>
            <a:ext cx="1333232" cy="10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5364682" y="1753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068960"/>
            <a:ext cx="347429" cy="27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3068960"/>
            <a:ext cx="347429" cy="27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76" y="3068960"/>
            <a:ext cx="347429" cy="279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8013" y="3491265"/>
            <a:ext cx="281540" cy="303944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555776" y="3475520"/>
            <a:ext cx="281540" cy="303944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53539" y="3491265"/>
            <a:ext cx="281540" cy="303944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49781" y="3427437"/>
            <a:ext cx="383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45113" y="3427437"/>
            <a:ext cx="383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60032" y="3429000"/>
            <a:ext cx="383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4740" y="29314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6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5181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pop_02_base_01.svg / pop_02_answer_01.svg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한 번 더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\lesson06\ops\ms_lesson06\ms_31_6_01_04_01.html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정답 확인 클릭했을 때 파란 선분과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그렸던 선 사라지고 파란색 선으로 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파란 선 색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#00a0ff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로 변경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59532" y="1408710"/>
            <a:ext cx="644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두 가지 방법으로 똑같이 넷으로 나누어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06" y="1767753"/>
            <a:ext cx="1333232" cy="10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5364682" y="1753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67" y="2807543"/>
            <a:ext cx="6549498" cy="2221709"/>
          </a:xfrm>
          <a:prstGeom prst="rect">
            <a:avLst/>
          </a:prstGeom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9" y="2919251"/>
            <a:ext cx="476402" cy="38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03631" y="28184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28700"/>
            <a:ext cx="1587241" cy="52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98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157192"/>
            <a:ext cx="1309938" cy="34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주어진 수만큼 똑같이 나누어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rcRect t="50000"/>
          <a:stretch/>
        </p:blipFill>
        <p:spPr>
          <a:xfrm>
            <a:off x="685996" y="2865119"/>
            <a:ext cx="5957372" cy="1535989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43" y="1983085"/>
            <a:ext cx="1333232" cy="10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425919" y="1968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20" y="3032956"/>
            <a:ext cx="402772" cy="32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36" y="3068960"/>
            <a:ext cx="402772" cy="32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/>
          <p:cNvSpPr/>
          <p:nvPr/>
        </p:nvSpPr>
        <p:spPr>
          <a:xfrm>
            <a:off x="4170786" y="3633113"/>
            <a:ext cx="292334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95661" y="3613650"/>
            <a:ext cx="292334" cy="252028"/>
          </a:xfrm>
          <a:prstGeom prst="rect">
            <a:avLst/>
          </a:prstGeom>
          <a:solidFill>
            <a:srgbClr val="E3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137471" y="3501008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47967" y="3509419"/>
            <a:ext cx="290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082936" y="1155216"/>
            <a:ext cx="1865328" cy="365971"/>
            <a:chOff x="4367544" y="1212647"/>
            <a:chExt cx="1865328" cy="365971"/>
          </a:xfrm>
        </p:grpSpPr>
        <p:sp>
          <p:nvSpPr>
            <p:cNvPr id="72" name="순서도: 대체 처리 71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667749" y="121264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376246" y="122264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940065" y="5267697"/>
            <a:ext cx="1637116" cy="263186"/>
            <a:chOff x="319554" y="1245924"/>
            <a:chExt cx="2636592" cy="423864"/>
          </a:xfrm>
        </p:grpSpPr>
        <p:pic>
          <p:nvPicPr>
            <p:cNvPr id="88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" name="타원 91"/>
          <p:cNvSpPr/>
          <p:nvPr/>
        </p:nvSpPr>
        <p:spPr>
          <a:xfrm>
            <a:off x="1194951" y="27751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359532" y="4212359"/>
              <a:ext cx="61991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모양과 크기가 같도록 주어진 수만큼 똑같이 나눕니다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552774CD-8A5C-4A7A-BA27-899467F0F2A4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11132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누구의 말이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맞다고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생각하는지 이름을 쓰고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71822" y="505827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43723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85082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082936" y="1160750"/>
            <a:ext cx="1860920" cy="360437"/>
            <a:chOff x="4367544" y="1218181"/>
            <a:chExt cx="1860920" cy="360437"/>
          </a:xfrm>
        </p:grpSpPr>
        <p:sp>
          <p:nvSpPr>
            <p:cNvPr id="43" name="순서도: 대체 처리 42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940425" y="121818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667551" y="122264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376246" y="122264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37" y="2312876"/>
            <a:ext cx="5075866" cy="15663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07604" y="2492896"/>
            <a:ext cx="1224136" cy="359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552830" y="2492896"/>
            <a:ext cx="1224136" cy="359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91980" y="3681028"/>
            <a:ext cx="266696" cy="154578"/>
          </a:xfrm>
          <a:prstGeom prst="rect">
            <a:avLst/>
          </a:prstGeom>
          <a:solidFill>
            <a:srgbClr val="FFB4A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51720" y="3670466"/>
            <a:ext cx="266696" cy="154578"/>
          </a:xfrm>
          <a:prstGeom prst="rect">
            <a:avLst/>
          </a:prstGeom>
          <a:solidFill>
            <a:srgbClr val="83E0B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75131" y="2384884"/>
            <a:ext cx="2278299" cy="502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도화지를 접어 똑같이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셋으로 나누었어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535996" y="2350405"/>
            <a:ext cx="2278299" cy="502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도화지를 접어 똑같이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넷으로 나누었어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13113" y="4112465"/>
            <a:ext cx="73472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95400" y="4524221"/>
            <a:ext cx="537086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세희가 나눈 조각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모양과 크기가 똑같습니다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84" y="4564000"/>
            <a:ext cx="309843" cy="24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828816" y="3537012"/>
            <a:ext cx="726633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준호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169076" y="3542801"/>
            <a:ext cx="726633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0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190566" y="189621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892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content_01.png / answer_01.svg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1" y="4121019"/>
            <a:ext cx="491577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659684" y="4135982"/>
            <a:ext cx="59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1" y="4531455"/>
            <a:ext cx="491577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659684" y="4546418"/>
            <a:ext cx="59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17" y="4136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65" y="45551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32242" y="4271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CFFAE56-1377-4E90-8B46-172CDCBAF54B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7077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까닭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1540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누구의 말이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맞다고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생각하는지 이름을 쓰고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27584" y="2312876"/>
            <a:ext cx="1440160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85" y="2158139"/>
            <a:ext cx="5648481" cy="1744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06659" y="2352570"/>
            <a:ext cx="1349517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27076" y="2344504"/>
            <a:ext cx="1349517" cy="4320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0322" y="2258917"/>
            <a:ext cx="2278299" cy="5527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도화지를 접어 똑같이</a:t>
            </a:r>
            <a:endParaRPr lang="en-US" altLang="ko-KR" dirty="0"/>
          </a:p>
          <a:p>
            <a:r>
              <a:rPr lang="ko-KR" altLang="en-US" dirty="0"/>
              <a:t>여섯으로 나누었어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644917" y="2252508"/>
            <a:ext cx="2278299" cy="5527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도화지를 접어 똑같이</a:t>
            </a:r>
            <a:endParaRPr lang="en-US" altLang="ko-KR" dirty="0"/>
          </a:p>
          <a:p>
            <a:r>
              <a:rPr lang="ko-KR" altLang="en-US" dirty="0"/>
              <a:t>넷으로 나누었어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44008" y="3681028"/>
            <a:ext cx="288032" cy="176164"/>
          </a:xfrm>
          <a:prstGeom prst="rect">
            <a:avLst/>
          </a:prstGeom>
          <a:solidFill>
            <a:srgbClr val="FFB4A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79712" y="3680933"/>
            <a:ext cx="288032" cy="176259"/>
          </a:xfrm>
          <a:prstGeom prst="rect">
            <a:avLst/>
          </a:prstGeom>
          <a:solidFill>
            <a:srgbClr val="83E0B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74837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content_02.png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828816" y="3537012"/>
            <a:ext cx="726633" cy="4256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진우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69076" y="3542801"/>
            <a:ext cx="726633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13113" y="4112465"/>
            <a:ext cx="73472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진우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95400" y="4524221"/>
            <a:ext cx="537086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진우가 나눈 조각 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모양과 크기가 같습니다</a:t>
            </a:r>
            <a:r>
              <a:rPr lang="en-US" alt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84" y="4564000"/>
            <a:ext cx="309843" cy="24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1" y="4121019"/>
            <a:ext cx="491577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59684" y="4135982"/>
            <a:ext cx="59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1" y="4531455"/>
            <a:ext cx="491577" cy="33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659684" y="4546418"/>
            <a:ext cx="59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까닭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17" y="4136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65" y="45551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87347" y="43049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E5ACA19-AD82-4974-93AE-15EE1CE15A45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누구의 말이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맞다고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생각하는지 이름을 쓰고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까닭을 설명해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5082936" y="1160750"/>
            <a:ext cx="1860920" cy="360437"/>
            <a:chOff x="4367544" y="1218181"/>
            <a:chExt cx="1860920" cy="360437"/>
          </a:xfrm>
        </p:grpSpPr>
        <p:sp>
          <p:nvSpPr>
            <p:cNvPr id="43" name="순서도: 대체 처리 42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5940425" y="1218181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667551" y="122264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2" name="순서도: 대체 처리 51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376246" y="1222647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075306" y="1232369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37" y="2312876"/>
            <a:ext cx="5075866" cy="15663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986" y="4041651"/>
            <a:ext cx="419501" cy="3050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450" y="4574651"/>
            <a:ext cx="444571" cy="2880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07604" y="2492896"/>
            <a:ext cx="1224136" cy="359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552830" y="2492896"/>
            <a:ext cx="1224136" cy="359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91980" y="3681028"/>
            <a:ext cx="266696" cy="154578"/>
          </a:xfrm>
          <a:prstGeom prst="rect">
            <a:avLst/>
          </a:prstGeom>
          <a:solidFill>
            <a:srgbClr val="FFB4A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051720" y="3670466"/>
            <a:ext cx="266696" cy="154578"/>
          </a:xfrm>
          <a:prstGeom prst="rect">
            <a:avLst/>
          </a:prstGeom>
          <a:solidFill>
            <a:srgbClr val="83E0B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862881" y="2488007"/>
            <a:ext cx="1556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도화지를 접어 똑같이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셋으로 나누었어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85607" y="2492896"/>
            <a:ext cx="1556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도화지를 접어 똑같이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넷으로 나누었어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1079612" y="4341277"/>
            <a:ext cx="1404156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1117021" y="4862683"/>
            <a:ext cx="5514939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414330" y="4002723"/>
            <a:ext cx="73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38095" y="4515607"/>
            <a:ext cx="483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세희가 나눈 조각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모양과 크기가 똑같습니다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555386"/>
            <a:ext cx="309843" cy="248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TextBox 99"/>
          <p:cNvSpPr txBox="1"/>
          <p:nvPr/>
        </p:nvSpPr>
        <p:spPr>
          <a:xfrm>
            <a:off x="1959477" y="3628091"/>
            <a:ext cx="45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준호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99737" y="3633880"/>
            <a:ext cx="4511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rPr>
              <a:t>세희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7" name="직사각형 5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3" name="TextBox 43"/>
            <p:cNvSpPr txBox="1"/>
            <p:nvPr/>
          </p:nvSpPr>
          <p:spPr>
            <a:xfrm>
              <a:off x="317078" y="4101904"/>
              <a:ext cx="61991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준호가 나눈 조각은 삼각형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개와 사각형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개로 모양이 똑같지</a:t>
              </a:r>
              <a:endParaRPr lang="en-US" altLang="ko-KR" sz="1800" spc="-1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않습니다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E1B70777-4219-4B48-824B-AD82188962F0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6069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84839" y="1160748"/>
            <a:ext cx="1863425" cy="354423"/>
            <a:chOff x="4369447" y="1218179"/>
            <a:chExt cx="1863425" cy="354423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072873" y="1226353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69447" y="1239175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7679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content.png / 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02" y="2177076"/>
            <a:ext cx="6374173" cy="229219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884403" y="2564904"/>
            <a:ext cx="1791508" cy="52374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815801" y="2565426"/>
            <a:ext cx="19449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똑같이 나눈 우리는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모양과 크기가 같아요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C2AC00B-2C14-4195-BCE9-1C996D458E2D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196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5082936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75493" y="49500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4097" y="4188579"/>
            <a:ext cx="551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나누어진 도형을 찾아보세요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83600" y="4653136"/>
            <a:ext cx="93789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465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39752" y="5254045"/>
            <a:ext cx="2088232" cy="263186"/>
            <a:chOff x="319554" y="1245924"/>
            <a:chExt cx="3363121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93" y="132188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" y="4252377"/>
            <a:ext cx="178503" cy="210959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9640AD6C-C9C1-4F84-9CEB-1A29E2339C0B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4097" y="4188579"/>
            <a:ext cx="5519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넷으로 나누어진 도형을 찾아보세요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83600" y="4653136"/>
            <a:ext cx="93789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465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39752" y="5254045"/>
            <a:ext cx="2088232" cy="263186"/>
            <a:chOff x="319554" y="1245924"/>
            <a:chExt cx="3363121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93" y="132188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" y="4252377"/>
            <a:ext cx="178503" cy="210959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9" name="직사각형 6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440131" y="4257092"/>
              <a:ext cx="5824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모양과 크기가 같은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조각으로 나누어진 도형은 가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바입니다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5" y="4332550"/>
            <a:ext cx="117211" cy="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id="{93DEB1F6-7597-40B7-9A1B-9B61CB544A35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6173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1155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5" name="타원 74"/>
          <p:cNvSpPr/>
          <p:nvPr/>
        </p:nvSpPr>
        <p:spPr>
          <a:xfrm>
            <a:off x="5146745" y="497307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33726" y="4921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4097" y="4188579"/>
            <a:ext cx="55196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넷으로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나누어진 도형을 모두 찾아보세요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83600" y="4653136"/>
            <a:ext cx="93789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465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39752" y="5254045"/>
            <a:ext cx="2088232" cy="263186"/>
            <a:chOff x="319554" y="1245924"/>
            <a:chExt cx="3363121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05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93" y="132188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" y="4252377"/>
            <a:ext cx="178503" cy="210959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E7FE7B16-6D24-4FD1-8E2C-F76F407BF1F0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75410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4097" y="4188579"/>
            <a:ext cx="55196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나누어진 도형을 모두 찾아보세요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983600" y="4653136"/>
            <a:ext cx="93789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4651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39752" y="5254045"/>
            <a:ext cx="2088232" cy="263186"/>
            <a:chOff x="319554" y="1245924"/>
            <a:chExt cx="3363121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05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4993" y="132188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" y="4252377"/>
            <a:ext cx="178503" cy="210959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9" name="직사각형 68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TextBox 43"/>
            <p:cNvSpPr txBox="1"/>
            <p:nvPr/>
          </p:nvSpPr>
          <p:spPr>
            <a:xfrm>
              <a:off x="440131" y="4257092"/>
              <a:ext cx="582405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모양과 크기가 같은 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>
                  <a:latin typeface="맑은 고딕" pitchFamily="50" charset="-127"/>
                  <a:ea typeface="맑은 고딕" pitchFamily="50" charset="-127"/>
                </a:rPr>
                <a:t>조각으로 나누어진 도형은 다입니다</a:t>
              </a:r>
              <a:r>
                <a:rPr lang="en-US" altLang="ko-KR" sz="1600" spc="-15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5" y="4332550"/>
            <a:ext cx="117211" cy="12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1A7CA6C5-BD37-4F37-BDDF-E7E530C50C18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9894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889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suhi_p_0301_06_0002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06434" y="512161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710919" y="5093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14013" y="5070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082936" y="1160748"/>
            <a:ext cx="1865328" cy="357134"/>
            <a:chOff x="4367544" y="1218179"/>
            <a:chExt cx="1865328" cy="357134"/>
          </a:xfrm>
        </p:grpSpPr>
        <p:sp>
          <p:nvSpPr>
            <p:cNvPr id="45" name="순서도: 대체 처리 44"/>
            <p:cNvSpPr/>
            <p:nvPr/>
          </p:nvSpPr>
          <p:spPr>
            <a:xfrm>
              <a:off x="5960519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944833" y="1218179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675311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666351" y="1218180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5387743" y="127970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5372191" y="121818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5088452" y="128503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5071713" y="1229064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82455" y="1285031"/>
              <a:ext cx="679119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4367544" y="1230619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225" y="2115956"/>
            <a:ext cx="4265182" cy="18149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2722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282793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71800" y="3132077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753189" y="2183413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184635" y="2204864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4260807" y="3074506"/>
            <a:ext cx="399975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1405018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087666" y="2176989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337273" y="2182688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405018" y="3106960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67001" y="310420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37273" y="3106012"/>
            <a:ext cx="3666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4097" y="4188579"/>
            <a:ext cx="5807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나누어지지 않은 도형을 모두 찾아보세요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885121" y="4685601"/>
            <a:ext cx="147098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r>
              <a:rPr lang="en-US" altLang="ko-KR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674" y="4624760"/>
            <a:ext cx="333895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11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339752" y="5254045"/>
            <a:ext cx="2088232" cy="263186"/>
            <a:chOff x="319554" y="1245924"/>
            <a:chExt cx="3363121" cy="423864"/>
          </a:xfrm>
        </p:grpSpPr>
        <p:pic>
          <p:nvPicPr>
            <p:cNvPr id="56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5731" y="1317363"/>
              <a:ext cx="781050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43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575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893" y="132188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" y="4252377"/>
            <a:ext cx="178503" cy="210959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65410ECB-2AE5-4B58-AF23-273C3E7700BB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5393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9849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pop_01_img_01.svg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박만구 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\lesson06\ops\ms_lesson06\images\ms_31_6_01_02_01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suhi_p_0301_05_0002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238191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16074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나누어진 도형을 찾아보세요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9059" y="3609020"/>
            <a:ext cx="53251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둘로 나누어진 도형을 모두 찾아보세요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104" y="4156048"/>
            <a:ext cx="56242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넷으로 나누어진 도형을 모두 찾아보세요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540" y="4659183"/>
            <a:ext cx="56422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나누어지지 않은 도형을 모두 찾아보세요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1" y="365132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0" y="419685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50" y="471368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914038" y="3616008"/>
            <a:ext cx="89021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3" y="36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5900510" y="4149080"/>
            <a:ext cx="89021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 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561" y="41490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5914037" y="4689140"/>
            <a:ext cx="87668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298" y="48161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355" y="1681027"/>
            <a:ext cx="4634476" cy="190546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95400" y="1681027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289833" y="2704059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987824" y="2658363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979717" y="1710952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645573" y="1710952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645573" y="2728649"/>
            <a:ext cx="324272" cy="347883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256605" y="1713719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89833" y="2745883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04737" y="1715901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24681" y="1710483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04737" y="2746482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682080" y="2741169"/>
            <a:ext cx="3073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분수와 소수</a:t>
            </a:r>
          </a:p>
        </p:txBody>
      </p:sp>
      <p:sp>
        <p:nvSpPr>
          <p:cNvPr id="7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05B96B6-01BC-40A5-8B5C-9C1378240FB4}"/>
              </a:ext>
            </a:extLst>
          </p:cNvPr>
          <p:cNvSpPr/>
          <p:nvPr/>
        </p:nvSpPr>
        <p:spPr bwMode="auto">
          <a:xfrm>
            <a:off x="7798253" y="4921923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41496</TotalTime>
  <Words>2489</Words>
  <Application>Microsoft Office PowerPoint</Application>
  <PresentationFormat>화면 슬라이드 쇼(4:3)</PresentationFormat>
  <Paragraphs>590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7253</cp:revision>
  <dcterms:created xsi:type="dcterms:W3CDTF">2008-07-15T12:19:11Z</dcterms:created>
  <dcterms:modified xsi:type="dcterms:W3CDTF">2022-03-26T11:41:49Z</dcterms:modified>
</cp:coreProperties>
</file>