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289" r:id="rId10"/>
    <p:sldId id="1444" r:id="rId11"/>
    <p:sldId id="1447" r:id="rId12"/>
    <p:sldId id="1445" r:id="rId13"/>
    <p:sldId id="1382" r:id="rId14"/>
    <p:sldId id="1474" r:id="rId15"/>
    <p:sldId id="1449" r:id="rId16"/>
    <p:sldId id="1450" r:id="rId17"/>
    <p:sldId id="1412" r:id="rId18"/>
    <p:sldId id="1475" r:id="rId19"/>
    <p:sldId id="1431" r:id="rId20"/>
    <p:sldId id="1476" r:id="rId21"/>
    <p:sldId id="1297" r:id="rId22"/>
    <p:sldId id="1315" r:id="rId23"/>
    <p:sldId id="1316" r:id="rId24"/>
    <p:sldId id="1322" r:id="rId25"/>
    <p:sldId id="1464" r:id="rId26"/>
    <p:sldId id="1323" r:id="rId27"/>
    <p:sldId id="1477" r:id="rId28"/>
    <p:sldId id="1324" r:id="rId29"/>
    <p:sldId id="1466" r:id="rId30"/>
    <p:sldId id="1342" r:id="rId31"/>
    <p:sldId id="1467" r:id="rId32"/>
    <p:sldId id="1418" r:id="rId33"/>
    <p:sldId id="1468" r:id="rId34"/>
    <p:sldId id="1358" r:id="rId35"/>
    <p:sldId id="1469" r:id="rId36"/>
    <p:sldId id="1366" r:id="rId37"/>
    <p:sldId id="1470" r:id="rId38"/>
    <p:sldId id="1320" r:id="rId39"/>
    <p:sldId id="1471" r:id="rId40"/>
    <p:sldId id="1321" r:id="rId41"/>
    <p:sldId id="1472" r:id="rId42"/>
    <p:sldId id="1343" r:id="rId43"/>
    <p:sldId id="1473" r:id="rId44"/>
    <p:sldId id="1478" r:id="rId4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20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90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hyperlink" Target="https://cdata2.tsherpa.co.kr/tsherpa/MultiMedia/Flash/2020/curri/index.html?flashxmlnum=ost1208&amp;classa=A8-C1-42-MM-MM-04-04-08-0-0-0-0&amp;classno=MM_42_04/suh_0402_03_0008/suh_0402_03_0008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817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603124"/>
            <a:ext cx="1311185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571" y="2388635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F6F55-2F41-2D3F-1271-128E2C7B312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39C2C857-CF5E-ABBB-60E3-0E3B5B2D2EA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C54E5A-4B6E-95DF-BF28-A7B67C511A6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\app\resource\contents\lesson03\ops\lesson03\mm_42_3_07_03_02.html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778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B9B7CF2-D419-279A-8401-F426C926317B}"/>
              </a:ext>
            </a:extLst>
          </p:cNvPr>
          <p:cNvSpPr/>
          <p:nvPr/>
        </p:nvSpPr>
        <p:spPr>
          <a:xfrm>
            <a:off x="7470068" y="4977172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736D3-7DC7-09EF-13E0-3EBD1425D6B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8" name="그룹 6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70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6739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4345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2934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6739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4345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2934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17302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9113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716" y="2860926"/>
            <a:ext cx="360000" cy="35500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5267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260" y="2860926"/>
            <a:ext cx="360000" cy="355000"/>
          </a:xfrm>
          <a:prstGeom prst="rect">
            <a:avLst/>
          </a:prstGeom>
        </p:spPr>
      </p:pic>
      <p:graphicFrame>
        <p:nvGraphicFramePr>
          <p:cNvPr id="1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89C702FF-9BD0-AABA-8F2C-1CF779495C4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2625887" cy="7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2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C04B8E49-DF25-C131-54F2-8C12C506978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51" y="3075855"/>
            <a:ext cx="2005847" cy="8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311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6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A37FAD9E-BF4F-09AD-383C-0389EEF0AFE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969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0504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8110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0504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8110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6699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5494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354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993" y="2860926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987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293" y="2860926"/>
            <a:ext cx="360000" cy="355000"/>
          </a:xfrm>
          <a:prstGeom prst="rect">
            <a:avLst/>
          </a:prstGeom>
        </p:spPr>
      </p:pic>
      <p:graphicFrame>
        <p:nvGraphicFramePr>
          <p:cNvPr id="1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4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142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3642343-9E20-50A3-816A-12A0DEE25AA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8577E8-3BF4-68A1-17FF-78D4B9F5831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더했습니다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762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7178240-095F-03EE-B92E-147044EB399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CD9FD1F-9861-9D0B-383F-F345C4CD4D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9978"/>
              </p:ext>
            </p:extLst>
          </p:nvPr>
        </p:nvGraphicFramePr>
        <p:xfrm>
          <a:off x="182464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90540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226F6D42-A8A3-EDCC-9E5D-A1FD08D2CED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833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0542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24" y="3038488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245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kg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24" y="3763663"/>
            <a:ext cx="360000" cy="3550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29716DF-91FB-1295-0400-D02155B3DDB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3047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호수로 가는 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0" y="3215988"/>
            <a:ext cx="24900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41" y="2984999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4601"/>
              </p:ext>
            </p:extLst>
          </p:nvPr>
        </p:nvGraphicFramePr>
        <p:xfrm>
          <a:off x="2951820" y="3465004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76CA196-5C2A-1BFC-C94F-CB4F7F1341D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3974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48723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6293" y="3342603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94" y="3131603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88CA9FE-2181-5933-410E-39522A1777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225683-436D-3D36-E906-83104B9C8C5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DA44BE-D08B-0593-789B-D94F688C43F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479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400645-F666-7A05-F475-1472B1B6E80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32CCCD-ECF6-BA1C-8A07-D7F22C8D558A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508D1-98E9-587A-2F5F-3F5FD03BBB73}"/>
              </a:ext>
            </a:extLst>
          </p:cNvPr>
          <p:cNvSpPr/>
          <p:nvPr/>
        </p:nvSpPr>
        <p:spPr>
          <a:xfrm>
            <a:off x="97485" y="4088485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FB116F74-796C-DB31-2E33-E70416DCCFEF}"/>
              </a:ext>
            </a:extLst>
          </p:cNvPr>
          <p:cNvSpPr/>
          <p:nvPr/>
        </p:nvSpPr>
        <p:spPr>
          <a:xfrm>
            <a:off x="243218" y="39794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B4B07D52-D149-5256-48F8-B0010AD59CE4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58063-9241-2427-D3BB-2F2CA04A205E}"/>
              </a:ext>
            </a:extLst>
          </p:cNvPr>
          <p:cNvSpPr txBox="1"/>
          <p:nvPr/>
        </p:nvSpPr>
        <p:spPr>
          <a:xfrm>
            <a:off x="467637" y="4326945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60996F0-3445-5D88-62B9-2AE64CA9881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4383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24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 /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805" y="369487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73" y="3709731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637996" y="3548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AE819A-98B3-B73F-7A14-7F9BC9E4CEA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80D13A-2E1F-B2B0-5D9F-B2DB9386969B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729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4365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3049163-7C87-9AC0-9EEC-C25F213B8D9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6088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770FE07-2429-ECDA-C007-BF66352CAB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0FFA59-4030-0CF8-981A-E80000692A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DC430-B528-11C5-4694-56D7B32E7A09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05F893-B080-C77B-5FFC-8EDD77904B92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2067EEE4-9698-F5D6-3CA8-CE590CBEC33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20722-6849-95F7-A4C6-A034B8E60503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2.09</a:t>
            </a:r>
          </a:p>
        </p:txBody>
      </p:sp>
      <p:pic>
        <p:nvPicPr>
          <p:cNvPr id="48" name="Picture 31">
            <a:extLst>
              <a:ext uri="{FF2B5EF4-FFF2-40B4-BE49-F238E27FC236}">
                <a16:creationId xmlns:a16="http://schemas.microsoft.com/office/drawing/2014/main" id="{2526ADA4-80A8-6652-08DD-40496E45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9457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A9FEA9-57AA-396C-AA64-FF9EA40FDFB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434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A3528C-C711-1D7A-2A90-BCD9B90F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7"/>
          <a:stretch/>
        </p:blipFill>
        <p:spPr>
          <a:xfrm>
            <a:off x="65437" y="889525"/>
            <a:ext cx="6918831" cy="46637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32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mm_42_3_07_02_01_ani.mp4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52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가는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473251-13E5-40AF-3D9A-8188C8059B2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291CE2D-6B05-7622-6A16-9447A51A404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581ABE-C7EE-2D3D-EE29-3380E43F84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18840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AE1AAAA2-7B5D-C60F-3021-45D86ED91E3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4615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4E2E515-10AD-A164-625C-FD1370CB030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AD4232-8C38-11EA-0659-B28F316FFEC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98495"/>
              </p:ext>
            </p:extLst>
          </p:nvPr>
        </p:nvGraphicFramePr>
        <p:xfrm>
          <a:off x="2879812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2491D450-F7B7-50CD-B12F-000E167FF2C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9479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447316B-248C-B98E-A3FB-674702538DD7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250CA69-00F1-912F-AD18-18D54B617C8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0.51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5C7FA97-DA85-6BC3-8E30-DD375840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3186204" y="2520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24981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45AF098-DCB9-1FA8-9EE1-662F0A7E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081" y="2924944"/>
            <a:ext cx="2058320" cy="373994"/>
          </a:xfrm>
          <a:prstGeom prst="rect">
            <a:avLst/>
          </a:prstGeom>
        </p:spPr>
      </p:pic>
      <p:graphicFrame>
        <p:nvGraphicFramePr>
          <p:cNvPr id="104" name="Group 1072">
            <a:extLst>
              <a:ext uri="{FF2B5EF4-FFF2-40B4-BE49-F238E27FC236}">
                <a16:creationId xmlns:a16="http://schemas.microsoft.com/office/drawing/2014/main" id="{D75BF593-CEB2-9D1F-593D-B786641A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04923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9"/>
                        </a:rPr>
                        <a:t>https://cdata2.tsherpa.co.kr/tsherpa/MultiMedia/Flash/2020/curri/index.html?flashxmlnum=ost1208&amp;classa=A8-C1-42-MM-MM-04-04-08-0-0-0-0&amp;classno=MM_42_04/suh_0402_03_0008/suh_0402_03_0008_401_1.html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73B6C2BD-DB20-AEB4-90A9-18ABCBE1C30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D38A095-DA79-233B-45D3-90121C1B6F5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50CA69-00F1-912F-AD18-18D54B617C8D}"/>
              </a:ext>
            </a:extLst>
          </p:cNvPr>
          <p:cNvSpPr/>
          <p:nvPr/>
        </p:nvSpPr>
        <p:spPr bwMode="auto">
          <a:xfrm>
            <a:off x="3062341" y="3789472"/>
            <a:ext cx="9248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0.51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2" name="직각 삼각형 10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6264"/>
              </p:ext>
            </p:extLst>
          </p:nvPr>
        </p:nvGraphicFramePr>
        <p:xfrm>
          <a:off x="2811571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7E1BF582-E6CF-7AF5-CE6E-034BD130A8C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1377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408204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1273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4F097E3-BD14-B654-4EDE-E6FEDB91A06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432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CAE8BC-E111-39E0-50C8-07BC616C8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36055"/>
              </p:ext>
            </p:extLst>
          </p:nvPr>
        </p:nvGraphicFramePr>
        <p:xfrm>
          <a:off x="2760745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CECB0962-E04A-8EF4-EDA9-5965DDB699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46610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7C93494E-BF96-5EAA-FE90-D1E902EA13D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939D17-8E36-3254-39CF-5850C4FBDBE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파란색 계산 결과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1576979" y="337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BB7717-6D5B-3750-1C5E-08EB9A1216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BB1E77-3B40-B830-96F2-C957AB49F5D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46">
            <a:extLst>
              <a:ext uri="{FF2B5EF4-FFF2-40B4-BE49-F238E27FC236}">
                <a16:creationId xmlns:a16="http://schemas.microsoft.com/office/drawing/2014/main" id="{0E1B7C47-A99A-DB92-70A8-13A7236880CF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C80A2C9-F07D-BA59-8F34-8B0D6BF6AEAC}"/>
              </a:ext>
            </a:extLst>
          </p:cNvPr>
          <p:cNvGrpSpPr/>
          <p:nvPr/>
        </p:nvGrpSpPr>
        <p:grpSpPr>
          <a:xfrm>
            <a:off x="251520" y="3958926"/>
            <a:ext cx="6516727" cy="1252902"/>
            <a:chOff x="245703" y="4020388"/>
            <a:chExt cx="6516727" cy="12529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F1BEA42-4A06-2825-17FE-515ABB448FBB}"/>
                </a:ext>
              </a:extLst>
            </p:cNvPr>
            <p:cNvSpPr/>
            <p:nvPr/>
          </p:nvSpPr>
          <p:spPr>
            <a:xfrm>
              <a:off x="245703" y="4182626"/>
              <a:ext cx="6516727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38">
              <a:extLst>
                <a:ext uri="{FF2B5EF4-FFF2-40B4-BE49-F238E27FC236}">
                  <a16:creationId xmlns:a16="http://schemas.microsoft.com/office/drawing/2014/main" id="{E52235F2-CA02-AD2F-5DFA-996F455C15B6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90EA6ED4-732B-994B-E548-3FED99C01E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6" name="Picture 31">
            <a:extLst>
              <a:ext uri="{FF2B5EF4-FFF2-40B4-BE49-F238E27FC236}">
                <a16:creationId xmlns:a16="http://schemas.microsoft.com/office/drawing/2014/main" id="{0B3BB6BB-71A6-A507-D5CB-22BDF070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7205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28DE1F4-C628-91C7-C41C-A271F2C1BBCD}"/>
              </a:ext>
            </a:extLst>
          </p:cNvPr>
          <p:cNvSpPr txBox="1"/>
          <p:nvPr/>
        </p:nvSpPr>
        <p:spPr>
          <a:xfrm>
            <a:off x="431540" y="430012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00EA1CCB-C474-2729-439B-E73557A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>
            <a:extLst>
              <a:ext uri="{FF2B5EF4-FFF2-40B4-BE49-F238E27FC236}">
                <a16:creationId xmlns:a16="http://schemas.microsoft.com/office/drawing/2014/main" id="{0A8E8086-B48E-AC6B-82B5-23359E95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3717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6B22E1F-4CBA-614F-3D06-82B409B1C14C}"/>
              </a:ext>
            </a:extLst>
          </p:cNvPr>
          <p:cNvSpPr txBox="1"/>
          <p:nvPr/>
        </p:nvSpPr>
        <p:spPr>
          <a:xfrm>
            <a:off x="431540" y="465963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9B5619BF-CFA5-B53C-5EEC-6A71C2CC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D233DB2-59F1-DC58-5713-C5F68CDB7E7B}"/>
              </a:ext>
            </a:extLst>
          </p:cNvPr>
          <p:cNvSpPr txBox="1"/>
          <p:nvPr/>
        </p:nvSpPr>
        <p:spPr>
          <a:xfrm>
            <a:off x="4153754" y="4314582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0.88      0.87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DC6864-E375-38C0-EB89-7801B7986797}"/>
              </a:ext>
            </a:extLst>
          </p:cNvPr>
          <p:cNvSpPr txBox="1"/>
          <p:nvPr/>
        </p:nvSpPr>
        <p:spPr>
          <a:xfrm>
            <a:off x="4153754" y="4665718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1.4      1.42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688999" y="4323400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592076" y="4677027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256F6FDC-D03F-D9F4-FDF1-897F5EEAC23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197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199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그림인가요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7728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05580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호수까지의 거리가 안내된 산책로 지도입니다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3779912" y="529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61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4EABF92-8156-FB4A-30E9-FE18B33F0BB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D74524-A158-D560-541C-647028C1626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2AE7F6-8B6F-E8A8-418B-8BE58E0214A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DF166B0F-9AA5-1E03-56CA-B758E9B044DC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99449CF-8727-E87D-B422-48EAF4A59A1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과자에 넣을 아몬드와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아몬드의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모서리가 둥근 직사각형 38">
              <a:extLst>
                <a:ext uri="{FF2B5EF4-FFF2-40B4-BE49-F238E27FC236}">
                  <a16:creationId xmlns:a16="http://schemas.microsoft.com/office/drawing/2014/main" id="{13AD7FBB-2729-F2FF-E080-1477AD8EE11A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59AD51ED-344B-5AE0-2058-FFE85E517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102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4" name="직선 연결선 10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A5AA71E-A2EF-A2A5-70CC-D5EE1587047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2172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74348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425A0D2-C703-EA9A-576D-B5CE7FC01BC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AE189D9-3905-7912-3EF2-AE633D9F157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747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57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71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D671E0C-E355-FD12-CA08-88F40EBCB5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16604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509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84F5E8-9167-9C77-53CE-51F71B71B7D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00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43252" y="698284"/>
            <a:ext cx="6941015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" y="698284"/>
            <a:ext cx="694101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21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5536" y="1196752"/>
            <a:ext cx="27454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배도 부르고 쉬엄쉬엄 산책을 즐겨야지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호수까지 산책을 하기로 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보니 호수로 가는 길이 여러 가지야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길로 가면 호수까지 얼마나 걸어야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012" y="2128616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508238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044279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746" y="3332311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F0173D-1D9C-D139-0FB2-2744C4A8CE7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길과 가장 긴 길을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16169"/>
            <a:ext cx="2974460" cy="18506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달맞이 길의 매점에서부터 호수까지의 거리가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 k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짧고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야생화 길의 입구에서부터 매점까지의 거리가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깁니다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21" y="3977754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FBB07C3-6ADC-F6C7-1FCE-E85570DA666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모둠에서 호수까지의 거리가 가장 짧은 산책로를 고른 친구를 찾아보려고 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924944"/>
            <a:ext cx="2974460" cy="1221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산책로 입구에서부터 매점까지의 거리와 매점에서부터 호수까지의 거리를 더해서 비교해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10" y="3968616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D92A1A3-A397-85F2-099C-2F524FFD82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E912082-8024-F82B-B9CC-A510F2027B3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705158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857020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7447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314858" y="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476229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바꾸어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312876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5157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957774"/>
            <a:ext cx="5827693" cy="6411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0.52(52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0.39(39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33" y="3109636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9973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581F438-8616-5F4A-21CA-4DBFABBA61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43530</TotalTime>
  <Words>3959</Words>
  <Application>Microsoft Office PowerPoint</Application>
  <PresentationFormat>화면 슬라이드 쇼(4:3)</PresentationFormat>
  <Paragraphs>1292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8105</cp:revision>
  <cp:lastPrinted>2021-12-20T01:30:02Z</cp:lastPrinted>
  <dcterms:created xsi:type="dcterms:W3CDTF">2008-07-15T12:19:11Z</dcterms:created>
  <dcterms:modified xsi:type="dcterms:W3CDTF">2022-07-20T02:13:22Z</dcterms:modified>
</cp:coreProperties>
</file>