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1" r:id="rId8"/>
    <p:sldId id="1097" r:id="rId9"/>
    <p:sldId id="1353" r:id="rId10"/>
    <p:sldId id="1386" r:id="rId11"/>
    <p:sldId id="1390" r:id="rId12"/>
    <p:sldId id="1423" r:id="rId13"/>
    <p:sldId id="1357" r:id="rId14"/>
    <p:sldId id="1378" r:id="rId15"/>
    <p:sldId id="1410" r:id="rId16"/>
    <p:sldId id="1407" r:id="rId17"/>
    <p:sldId id="1313" r:id="rId18"/>
    <p:sldId id="1424" r:id="rId19"/>
    <p:sldId id="1367" r:id="rId20"/>
    <p:sldId id="1315" r:id="rId21"/>
    <p:sldId id="1316" r:id="rId22"/>
    <p:sldId id="1368" r:id="rId23"/>
    <p:sldId id="1425" r:id="rId24"/>
    <p:sldId id="1369" r:id="rId25"/>
    <p:sldId id="1370" r:id="rId26"/>
    <p:sldId id="1426" r:id="rId27"/>
    <p:sldId id="1371" r:id="rId28"/>
    <p:sldId id="1427" r:id="rId29"/>
    <p:sldId id="1372" r:id="rId30"/>
    <p:sldId id="1428" r:id="rId31"/>
    <p:sldId id="1373" r:id="rId32"/>
    <p:sldId id="1429" r:id="rId33"/>
    <p:sldId id="1374" r:id="rId34"/>
    <p:sldId id="1413" r:id="rId35"/>
    <p:sldId id="1430" r:id="rId36"/>
    <p:sldId id="1414" r:id="rId37"/>
    <p:sldId id="1431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FF0000"/>
    <a:srgbClr val="339933"/>
    <a:srgbClr val="FFFFCC"/>
    <a:srgbClr val="C99447"/>
    <a:srgbClr val="2AD09D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74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310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hyperlink" Target="http://cdata2.tsherpa.co.kr/tsherpa/MultiMedia/Flash/2020/curri/index.html?flashxmlnum=tb&amp;classa=A8-C1-31-MM-MM-04-06-03-0-0-0-0&amp;classno=MM_31_04/suh_0301_05_0003/suh_0301_05_0003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hyperlink" Target="http://cdata2.tsherpa.co.kr/tsherpa/MultiMedia/Flash/2020/curri/index.html?flashxmlnum=tb&amp;classa=A8-C1-31-MM-MM-04-06-03-0-0-0-0&amp;classno=MM_31_04/suh_0301_05_0003/suh_0301_05_0003_401_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2.tsherpa.co.kr/tsherpa/MultiMedia/Flash/2020/curri/index.html?flashxmlnum=tb&amp;classa=A8-C1-31-MM-MM-04-06-03-0-0-0-0&amp;classno=MM_31_04/suh_0301_05_0003/suh_0301_05_0003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2.tsherpa.co.kr/tsherpa/MultiMedia/Flash/2020/curri/index.html?flashxmlnum=tb&amp;classa=A8-C1-31-MM-MM-04-06-03-0-0-0-0&amp;classno=MM_31_04/suh_0301_05_0003/suh_0301_05_0003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data2.tsherpa.co.kr/tsherpa/MultiMedia/Flash/2020/curri/index.html?flashxmlnum=tb&amp;classa=A8-C1-31-MM-MM-04-06-03-0-0-0-0&amp;classno=MM_31_04/suh_0301_05_0003/suh_0301_05_0003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9956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9555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m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단위는 무엇일까요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821014"/>
            <a:ext cx="660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 쓰고                   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50507" y="1520788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482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 bwMode="auto">
          <a:xfrm>
            <a:off x="3725904" y="1767776"/>
            <a:ext cx="1645321" cy="4418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킬로미터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112" y="1628800"/>
            <a:ext cx="360000" cy="355000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 bwMode="auto">
          <a:xfrm>
            <a:off x="1693168" y="1795780"/>
            <a:ext cx="974647" cy="4418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800" y="1600203"/>
            <a:ext cx="360000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CE73A753-9C71-4718-ADB8-4B23FF521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B0726F2-CD44-46FA-866F-B42C3F127317}"/>
              </a:ext>
            </a:extLst>
          </p:cNvPr>
          <p:cNvGrpSpPr/>
          <p:nvPr/>
        </p:nvGrpSpPr>
        <p:grpSpPr>
          <a:xfrm>
            <a:off x="791580" y="2995403"/>
            <a:ext cx="5474010" cy="791894"/>
            <a:chOff x="-325946" y="3861048"/>
            <a:chExt cx="5474010" cy="791894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1AA94FF8-CCC0-48EB-B9C3-71F48F7FB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769" y="3861048"/>
              <a:ext cx="4156825" cy="79189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FAE57A6D-3D3C-4D96-ADBA-47238996FE70}"/>
                </a:ext>
              </a:extLst>
            </p:cNvPr>
            <p:cNvSpPr txBox="1"/>
            <p:nvPr/>
          </p:nvSpPr>
          <p:spPr>
            <a:xfrm>
              <a:off x="-325946" y="3933056"/>
              <a:ext cx="3393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</a:t>
              </a:r>
              <a:endPara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972B21AA-0CDF-4B46-88A2-039CC357ED38}"/>
                </a:ext>
              </a:extLst>
            </p:cNvPr>
            <p:cNvSpPr txBox="1"/>
            <p:nvPr/>
          </p:nvSpPr>
          <p:spPr>
            <a:xfrm>
              <a:off x="1754696" y="3933056"/>
              <a:ext cx="3393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n>
                    <a:solidFill>
                      <a:schemeClr val="accent1"/>
                    </a:solidFill>
                  </a:ln>
                  <a:pattFill prst="ltHorz">
                    <a:fgClr>
                      <a:schemeClr val="bg1"/>
                    </a:fgClr>
                    <a:bgClr>
                      <a:schemeClr val="bg1">
                        <a:lumMod val="85000"/>
                      </a:schemeClr>
                    </a:bgClr>
                  </a:patt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</a:t>
              </a:r>
              <a:endParaRPr lang="ko-KR" altLang="en-US" sz="4000" dirty="0">
                <a:ln>
                  <a:solidFill>
                    <a:schemeClr val="accent1"/>
                  </a:solidFill>
                </a:ln>
                <a:pattFill prst="ltHorz">
                  <a:fgClr>
                    <a:schemeClr val="bg1"/>
                  </a:fgClr>
                  <a:bgClr>
                    <a:schemeClr val="bg1">
                      <a:lumMod val="85000"/>
                    </a:schemeClr>
                  </a:bgClr>
                </a:patt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B1B85DC-57C4-4194-9D28-91A1EAC8BBDB}"/>
              </a:ext>
            </a:extLst>
          </p:cNvPr>
          <p:cNvSpPr/>
          <p:nvPr/>
        </p:nvSpPr>
        <p:spPr>
          <a:xfrm>
            <a:off x="2050864" y="3994214"/>
            <a:ext cx="2778283" cy="59837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 m=1 km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0659D862-637E-4CAF-9838-2576C5140998}"/>
              </a:ext>
            </a:extLst>
          </p:cNvPr>
          <p:cNvSpPr/>
          <p:nvPr/>
        </p:nvSpPr>
        <p:spPr>
          <a:xfrm>
            <a:off x="1326585" y="2816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B7073654-F09E-4D60-A81A-32A7A547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40D90969-AB0C-4BF5-AA71-13198628B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9E72C9E-CD20-446C-B5F6-AAA7F3BAB943}"/>
              </a:ext>
            </a:extLst>
          </p:cNvPr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보다 큰 단위를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01147319-5F8E-485F-B449-CDC4BC0099AD}"/>
              </a:ext>
            </a:extLst>
          </p:cNvPr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얼마쯤인지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20BAD663-C34E-4A02-A3BD-587B6E2FC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74" name="Picture 6">
            <a:extLst>
              <a:ext uri="{FF2B5EF4-FFF2-40B4-BE49-F238E27FC236}">
                <a16:creationId xmlns:a16="http://schemas.microsoft.com/office/drawing/2014/main" xmlns="" id="{DF023FDA-73F3-4801-92BB-569BBFF68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7D185AB5-C5C2-4F4D-8016-10EDDA5981A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175A7E25-5E2F-4138-A236-C357B1D1D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98D096EE-3E8D-480B-ABE4-E32776EBA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DE54B397-7B2E-4863-9F3A-EE1194BC2C81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학교 운동장 몇 바퀴의 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05CC7A82-415F-4B88-AE04-F41A418A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07A8A18-B4B7-4AC1-8A00-224AF83107C6}"/>
              </a:ext>
            </a:extLst>
          </p:cNvPr>
          <p:cNvSpPr/>
          <p:nvPr/>
        </p:nvSpPr>
        <p:spPr bwMode="auto">
          <a:xfrm>
            <a:off x="2963583" y="2269950"/>
            <a:ext cx="1253852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바퀴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4D2C9F88-4186-4A32-94C5-DF8F0D606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435" y="2116170"/>
            <a:ext cx="360000" cy="355000"/>
          </a:xfrm>
          <a:prstGeom prst="rect">
            <a:avLst/>
          </a:prstGeom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A9EB8ECB-AB48-4DEA-B54D-43BC07BD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302" y="233745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E6605D6A-E9C3-4FA7-B4E0-FECD2578CE18}"/>
              </a:ext>
            </a:extLst>
          </p:cNvPr>
          <p:cNvSpPr/>
          <p:nvPr/>
        </p:nvSpPr>
        <p:spPr>
          <a:xfrm>
            <a:off x="2695046" y="2244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D3303B47-03D0-458F-ACE5-35D810BC7AE0}"/>
              </a:ext>
            </a:extLst>
          </p:cNvPr>
          <p:cNvSpPr/>
          <p:nvPr/>
        </p:nvSpPr>
        <p:spPr>
          <a:xfrm>
            <a:off x="6617088" y="1030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3D1AAC87-5E2E-4552-BC06-B333B6AC244A}"/>
              </a:ext>
            </a:extLst>
          </p:cNvPr>
          <p:cNvSpPr/>
          <p:nvPr/>
        </p:nvSpPr>
        <p:spPr>
          <a:xfrm>
            <a:off x="6461988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4B4BF2-D8D2-489C-8322-495B02CB7247}"/>
              </a:ext>
            </a:extLst>
          </p:cNvPr>
          <p:cNvSpPr/>
          <p:nvPr/>
        </p:nvSpPr>
        <p:spPr>
          <a:xfrm>
            <a:off x="5915686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A969A8CE-8600-4DA2-93E5-8D54C5B9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565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7A052B9B-1F4F-4214-9533-73C5DD358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092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4AD2D9C7-FFE2-47F3-9FAD-683C754CCD9F}"/>
              </a:ext>
            </a:extLst>
          </p:cNvPr>
          <p:cNvSpPr/>
          <p:nvPr/>
        </p:nvSpPr>
        <p:spPr>
          <a:xfrm>
            <a:off x="5364088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BFB9F2E-DB0E-4DE1-822E-7AC79B0E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468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01147319-5F8E-485F-B449-CDC4BC0099AD}"/>
              </a:ext>
            </a:extLst>
          </p:cNvPr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얼마쯤인지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20BAD663-C34E-4A02-A3BD-587B6E2FC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74" name="Picture 6">
            <a:extLst>
              <a:ext uri="{FF2B5EF4-FFF2-40B4-BE49-F238E27FC236}">
                <a16:creationId xmlns:a16="http://schemas.microsoft.com/office/drawing/2014/main" xmlns="" id="{DF023FDA-73F3-4801-92BB-569BBFF68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7D185AB5-C5C2-4F4D-8016-10EDDA5981A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175A7E25-5E2F-4138-A236-C357B1D1D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98D096EE-3E8D-480B-ABE4-E32776EBA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DE54B397-7B2E-4863-9F3A-EE1194BC2C81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학교 운동장 한 바퀴의 길이는 약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05CC7A82-415F-4B88-AE04-F41A418A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07A8A18-B4B7-4AC1-8A00-224AF83107C6}"/>
              </a:ext>
            </a:extLst>
          </p:cNvPr>
          <p:cNvSpPr/>
          <p:nvPr/>
        </p:nvSpPr>
        <p:spPr bwMode="auto">
          <a:xfrm>
            <a:off x="2320257" y="2269950"/>
            <a:ext cx="2189955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200 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4D2C9F88-4186-4A32-94C5-DF8F0D606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212" y="2116170"/>
            <a:ext cx="360000" cy="355000"/>
          </a:xfrm>
          <a:prstGeom prst="rect">
            <a:avLst/>
          </a:prstGeom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A9EB8ECB-AB48-4DEA-B54D-43BC07BD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976" y="233745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E6605D6A-E9C3-4FA7-B4E0-FECD2578CE18}"/>
              </a:ext>
            </a:extLst>
          </p:cNvPr>
          <p:cNvSpPr/>
          <p:nvPr/>
        </p:nvSpPr>
        <p:spPr>
          <a:xfrm>
            <a:off x="2051720" y="2244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3A71AEC-FD58-4000-B598-29B9295A3CA5}"/>
              </a:ext>
            </a:extLst>
          </p:cNvPr>
          <p:cNvSpPr/>
          <p:nvPr/>
        </p:nvSpPr>
        <p:spPr>
          <a:xfrm>
            <a:off x="6462994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BB7B40F-DD8B-4231-92E6-6DFAA441EC0D}"/>
              </a:ext>
            </a:extLst>
          </p:cNvPr>
          <p:cNvSpPr/>
          <p:nvPr/>
        </p:nvSpPr>
        <p:spPr>
          <a:xfrm>
            <a:off x="5355595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0A184FF-25CB-4AD6-910A-7C59C2410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474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4CF2EEF-6116-4C65-BAEC-197529B4F834}"/>
              </a:ext>
            </a:extLst>
          </p:cNvPr>
          <p:cNvSpPr/>
          <p:nvPr/>
        </p:nvSpPr>
        <p:spPr>
          <a:xfrm>
            <a:off x="5908083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14F0E9A-9B49-45D5-8740-541143EC2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463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FBB0CF2-1CB4-428A-AE65-3D58E60E0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8098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917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67B7BD7-B04F-43F9-B074-D2F56B64F6BC}"/>
              </a:ext>
            </a:extLst>
          </p:cNvPr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5699A652-90EC-4F8F-9CC3-22EEFBFED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32C02AB4-2E46-4126-9EC9-F642091D3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DFD0A036-FB12-4FB5-949B-74A3E394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DC34FE9-8D8A-4604-88CE-0108D9FA2C46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얼마쯤인지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E589234-A3A6-4241-874B-10D1E5B64900}"/>
              </a:ext>
            </a:extLst>
          </p:cNvPr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인터넷 지도의 길 찾기 기능으로 우리 학교에서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km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떨어진 곳을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CAFECE5E-0814-472D-822D-F43EF1A4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2DE5F154-AB0B-4D4A-A6A7-1E292DDBF0B6}"/>
              </a:ext>
            </a:extLst>
          </p:cNvPr>
          <p:cNvSpPr/>
          <p:nvPr/>
        </p:nvSpPr>
        <p:spPr>
          <a:xfrm>
            <a:off x="5911930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DDA28CB-086F-4B9E-9ABC-C037A93FD009}"/>
              </a:ext>
            </a:extLst>
          </p:cNvPr>
          <p:cNvSpPr/>
          <p:nvPr/>
        </p:nvSpPr>
        <p:spPr>
          <a:xfrm>
            <a:off x="5355595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1E72A70-9522-46A5-9892-374231FD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474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4CE4FF1-1796-4576-92BD-63E4E361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463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FF57CEE-BADA-4FF6-AD2C-637699526F20}"/>
              </a:ext>
            </a:extLst>
          </p:cNvPr>
          <p:cNvSpPr/>
          <p:nvPr/>
        </p:nvSpPr>
        <p:spPr>
          <a:xfrm>
            <a:off x="6462994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0BECA5D-DF49-4B2C-9AC9-76FEC8C47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8098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07A8A18-B4B7-4AC1-8A00-224AF83107C6}"/>
              </a:ext>
            </a:extLst>
          </p:cNvPr>
          <p:cNvSpPr/>
          <p:nvPr/>
        </p:nvSpPr>
        <p:spPr bwMode="auto">
          <a:xfrm>
            <a:off x="440395" y="2438646"/>
            <a:ext cx="6419515" cy="738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인터넷 지도의 길 찾기 기능으로 우리 학교에서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km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떨어진 곳을 찾아봅니다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4D2C9F88-4186-4A32-94C5-DF8F0D606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495" y="2261146"/>
            <a:ext cx="360000" cy="355000"/>
          </a:xfrm>
          <a:prstGeom prst="rect">
            <a:avLst/>
          </a:prstGeom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xmlns="" id="{DF023FDA-73F3-4801-92BB-569BBFF68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D185AB5-C5C2-4F4D-8016-10EDDA5981A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65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D96B610-EC47-4998-8629-B0EDE7AAC792}"/>
              </a:ext>
            </a:extLst>
          </p:cNvPr>
          <p:cNvGrpSpPr/>
          <p:nvPr/>
        </p:nvGrpSpPr>
        <p:grpSpPr>
          <a:xfrm>
            <a:off x="170828" y="1904013"/>
            <a:ext cx="6705428" cy="2569103"/>
            <a:chOff x="170828" y="1524826"/>
            <a:chExt cx="6705428" cy="256910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6015A346-C925-483C-AB68-8C355267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828" y="1524826"/>
              <a:ext cx="6705428" cy="256910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632635B-25F6-4DFE-899F-5C6E5849B347}"/>
                </a:ext>
              </a:extLst>
            </p:cNvPr>
            <p:cNvSpPr txBox="1"/>
            <p:nvPr/>
          </p:nvSpPr>
          <p:spPr>
            <a:xfrm>
              <a:off x="1151620" y="173681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장미길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6181172-3204-44EC-9601-2D8C30D98733}"/>
                </a:ext>
              </a:extLst>
            </p:cNvPr>
            <p:cNvSpPr txBox="1"/>
            <p:nvPr/>
          </p:nvSpPr>
          <p:spPr>
            <a:xfrm>
              <a:off x="2843808" y="240255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1055E68B-EAEC-40F7-90F5-661281AA8A49}"/>
                </a:ext>
              </a:extLst>
            </p:cNvPr>
            <p:cNvSpPr txBox="1"/>
            <p:nvPr/>
          </p:nvSpPr>
          <p:spPr>
            <a:xfrm>
              <a:off x="4472641" y="240255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 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955C3DE-620E-407D-83BC-B72B1A9F0270}"/>
                </a:ext>
              </a:extLst>
            </p:cNvPr>
            <p:cNvSpPr txBox="1"/>
            <p:nvPr/>
          </p:nvSpPr>
          <p:spPr>
            <a:xfrm>
              <a:off x="3464529" y="289601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쉼터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장미길의 길이를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151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5_2_6_01.png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5_2_6_01.svg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 의 숫자는 위치 에 맞게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CDBAEBA8-36A9-4DC2-8E84-482F1DE34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EB84B9B-E7B5-4DAB-8A14-17AECF7A153E}"/>
              </a:ext>
            </a:extLst>
          </p:cNvPr>
          <p:cNvSpPr txBox="1"/>
          <p:nvPr/>
        </p:nvSpPr>
        <p:spPr>
          <a:xfrm>
            <a:off x="389042" y="15207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장미길의	길이는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보다 몇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긴가요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AC5A88EA-F351-4EA9-AAFA-73EFBA0754AE}"/>
              </a:ext>
            </a:extLst>
          </p:cNvPr>
          <p:cNvSpPr/>
          <p:nvPr/>
        </p:nvSpPr>
        <p:spPr bwMode="auto">
          <a:xfrm>
            <a:off x="2937695" y="4478346"/>
            <a:ext cx="941895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200 m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74B3FB52-EFF9-4C8A-B7FD-EEAC1AE9C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920" y="4324566"/>
            <a:ext cx="360000" cy="355000"/>
          </a:xfrm>
          <a:prstGeom prst="rect">
            <a:avLst/>
          </a:prstGeom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EB2C5815-7DCF-4B94-8972-9B068EDA9BAC}"/>
              </a:ext>
            </a:extLst>
          </p:cNvPr>
          <p:cNvSpPr/>
          <p:nvPr/>
        </p:nvSpPr>
        <p:spPr>
          <a:xfrm>
            <a:off x="283271" y="20236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6">
            <a:extLst>
              <a:ext uri="{FF2B5EF4-FFF2-40B4-BE49-F238E27FC236}">
                <a16:creationId xmlns:a16="http://schemas.microsoft.com/office/drawing/2014/main" xmlns="" id="{FA88A170-9B38-437E-A6CB-02AC29B9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E0B86991-9E93-403F-B579-236DFA145F68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181DDEA0-4527-4FEA-B7ED-68277F40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461DCF8A-32C2-403B-B2F6-23EB63D8F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D403A946-D314-471E-9CE9-1FABD51750CD}"/>
              </a:ext>
            </a:extLst>
          </p:cNvPr>
          <p:cNvSpPr/>
          <p:nvPr/>
        </p:nvSpPr>
        <p:spPr>
          <a:xfrm>
            <a:off x="5577534" y="1010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8077516-39B5-4AD5-8B72-225975B3E23E}"/>
              </a:ext>
            </a:extLst>
          </p:cNvPr>
          <p:cNvSpPr/>
          <p:nvPr/>
        </p:nvSpPr>
        <p:spPr>
          <a:xfrm>
            <a:off x="6395524" y="11843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A16AEB8-D9F1-4816-825B-57EAD204D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12724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85AC6C-9B90-4708-97F4-221AA8B9BEF8}"/>
              </a:ext>
            </a:extLst>
          </p:cNvPr>
          <p:cNvSpPr/>
          <p:nvPr/>
        </p:nvSpPr>
        <p:spPr>
          <a:xfrm>
            <a:off x="5846811" y="118560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EC44A2A-071A-4785-995F-02EB09F9C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59" y="113523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CAFECE5E-0814-472D-822D-F43EF1A4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" y="16435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54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장미길의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길이를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5_2_6_01.png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5_2_6_01.svg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CDBAEBA8-36A9-4DC2-8E84-482F1DE34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9ECADA18-DAC1-421C-B161-3D90DE2A6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B1D83944-2A6B-4CD5-9802-92F4B6E06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BB089C8-B2FE-449C-A9FD-299E273B1200}"/>
              </a:ext>
            </a:extLst>
          </p:cNvPr>
          <p:cNvSpPr/>
          <p:nvPr/>
        </p:nvSpPr>
        <p:spPr>
          <a:xfrm>
            <a:off x="6395524" y="121789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FE8FBD3-67F2-4010-AC6D-A233D63F8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1607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50532FB-E7F6-4A67-B3C0-9A70513AB748}"/>
              </a:ext>
            </a:extLst>
          </p:cNvPr>
          <p:cNvSpPr/>
          <p:nvPr/>
        </p:nvSpPr>
        <p:spPr>
          <a:xfrm>
            <a:off x="5846811" y="121910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032705D-88CE-4CB4-91C6-C92EF18F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295" y="116874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986D8F7-5955-4756-8B23-DC6529CC5029}"/>
              </a:ext>
            </a:extLst>
          </p:cNvPr>
          <p:cNvSpPr/>
          <p:nvPr/>
        </p:nvSpPr>
        <p:spPr bwMode="auto">
          <a:xfrm>
            <a:off x="353505" y="4478347"/>
            <a:ext cx="6342731" cy="714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200 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길므로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200 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이어서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나타내면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좋을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xmlns="" id="{15F9C038-C9F8-4137-8B74-E64DF6390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02" y="454512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xmlns="" id="{591C3A07-997A-40B6-BB99-FF2498C36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4CC25F97-C189-48B4-9AE3-38881D2B6B28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A3B1C0F3-FC09-4FFB-B985-F0D6B7F39E24}"/>
              </a:ext>
            </a:extLst>
          </p:cNvPr>
          <p:cNvSpPr/>
          <p:nvPr/>
        </p:nvSpPr>
        <p:spPr>
          <a:xfrm>
            <a:off x="143508" y="4465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137A705-A557-4D3D-B0F3-08734980A9D9}"/>
              </a:ext>
            </a:extLst>
          </p:cNvPr>
          <p:cNvSpPr/>
          <p:nvPr/>
        </p:nvSpPr>
        <p:spPr>
          <a:xfrm>
            <a:off x="7056549" y="1135191"/>
            <a:ext cx="2015852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1D96B610-EC47-4998-8629-B0EDE7AAC792}"/>
              </a:ext>
            </a:extLst>
          </p:cNvPr>
          <p:cNvGrpSpPr/>
          <p:nvPr/>
        </p:nvGrpSpPr>
        <p:grpSpPr>
          <a:xfrm>
            <a:off x="170828" y="1904013"/>
            <a:ext cx="6705428" cy="2569103"/>
            <a:chOff x="170828" y="1524826"/>
            <a:chExt cx="6705428" cy="2569103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6015A346-C925-483C-AB68-8C355267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828" y="1524826"/>
              <a:ext cx="6705428" cy="2569103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632635B-25F6-4DFE-899F-5C6E5849B347}"/>
                </a:ext>
              </a:extLst>
            </p:cNvPr>
            <p:cNvSpPr txBox="1"/>
            <p:nvPr/>
          </p:nvSpPr>
          <p:spPr>
            <a:xfrm>
              <a:off x="1151620" y="173681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장미길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06181172-3204-44EC-9601-2D8C30D98733}"/>
                </a:ext>
              </a:extLst>
            </p:cNvPr>
            <p:cNvSpPr txBox="1"/>
            <p:nvPr/>
          </p:nvSpPr>
          <p:spPr>
            <a:xfrm>
              <a:off x="2843808" y="240255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1055E68B-EAEC-40F7-90F5-661281AA8A49}"/>
                </a:ext>
              </a:extLst>
            </p:cNvPr>
            <p:cNvSpPr txBox="1"/>
            <p:nvPr/>
          </p:nvSpPr>
          <p:spPr>
            <a:xfrm>
              <a:off x="4472641" y="240255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 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955C3DE-620E-407D-83BC-B72B1A9F0270}"/>
                </a:ext>
              </a:extLst>
            </p:cNvPr>
            <p:cNvSpPr txBox="1"/>
            <p:nvPr/>
          </p:nvSpPr>
          <p:spPr>
            <a:xfrm>
              <a:off x="3464529" y="289601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쉼터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EB84B9B-E7B5-4DAB-8A14-17AECF7A153E}"/>
              </a:ext>
            </a:extLst>
          </p:cNvPr>
          <p:cNvSpPr txBox="1"/>
          <p:nvPr/>
        </p:nvSpPr>
        <p:spPr>
          <a:xfrm>
            <a:off x="389042" y="15207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장미길의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길이를 어떻게 나타내면 좋을지 생각해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CAFECE5E-0814-472D-822D-F43EF1A4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" y="16435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1808C9E-A61A-4AE0-8F33-70BA364AC0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8832" y="429109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5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DFBCF-0E31-4421-BFCC-3410E4C43680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EAD5AF3-D2A5-4ACB-B55D-8712922E6E0A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장미길의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길이를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844824"/>
            <a:ext cx="66087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200 m 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더 긴 것을                       라 쓰고</a:t>
            </a:r>
          </a:p>
          <a:p>
            <a:pPr algn="just"/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200 m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1200 m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3563888" y="1857190"/>
            <a:ext cx="1764201" cy="332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 km 200 m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50507" y="1565085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763" y="1651866"/>
            <a:ext cx="360000" cy="355000"/>
          </a:xfrm>
          <a:prstGeom prst="rect">
            <a:avLst/>
          </a:prstGeom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 bwMode="auto">
          <a:xfrm>
            <a:off x="325066" y="2168860"/>
            <a:ext cx="2770770" cy="347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킬로미터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200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미터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45" y="2123964"/>
            <a:ext cx="360000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xmlns="" id="{6EE680CC-0DAB-4160-BDA3-D05841E95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BDA3B14E-34A3-4073-948F-0E81823E2511}"/>
              </a:ext>
            </a:extLst>
          </p:cNvPr>
          <p:cNvSpPr/>
          <p:nvPr/>
        </p:nvSpPr>
        <p:spPr>
          <a:xfrm>
            <a:off x="1632228" y="3279946"/>
            <a:ext cx="3384396" cy="50909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 m=1200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A899FD73-359D-4AEF-9DF9-3305E61605AB}"/>
              </a:ext>
            </a:extLst>
          </p:cNvPr>
          <p:cNvSpPr/>
          <p:nvPr/>
        </p:nvSpPr>
        <p:spPr>
          <a:xfrm>
            <a:off x="6503784" y="5049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FCCDCF75-307D-41ED-A2BA-2136CE3EA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D4559EAD-5751-48F7-9F55-52B67CD48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26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0D3ABF9-C194-4637-9647-21B3083FA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/>
          <a:stretch/>
        </p:blipFill>
        <p:spPr>
          <a:xfrm>
            <a:off x="219616" y="1736812"/>
            <a:ext cx="6656640" cy="329435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그림에서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녹색 바닷길과 청색 바닷길의 길이를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app\resource\contents\lesson05\ops\5\5_2_9.html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732082" y="5023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13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0" name="TextBox 8">
            <a:extLst>
              <a:ext uri="{FF2B5EF4-FFF2-40B4-BE49-F238E27FC236}">
                <a16:creationId xmlns:a16="http://schemas.microsoft.com/office/drawing/2014/main" xmlns="" id="{19DC2034-93C0-40E4-A73C-9A411C92F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CF24F57-FD8F-41B2-B334-DD9050A3241C}"/>
              </a:ext>
            </a:extLst>
          </p:cNvPr>
          <p:cNvSpPr/>
          <p:nvPr/>
        </p:nvSpPr>
        <p:spPr>
          <a:xfrm>
            <a:off x="3898577" y="2781766"/>
            <a:ext cx="3085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1300 m=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           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6CCFD006-D08D-4A60-8DB1-1EDA28A29D40}"/>
              </a:ext>
            </a:extLst>
          </p:cNvPr>
          <p:cNvSpPr/>
          <p:nvPr/>
        </p:nvSpPr>
        <p:spPr bwMode="auto">
          <a:xfrm>
            <a:off x="4968044" y="2799880"/>
            <a:ext cx="360000" cy="3498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B648645C-26DE-4A6C-917F-81003BAD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4198" y="2616120"/>
            <a:ext cx="360000" cy="355000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D616DC18-7AF4-402F-BB46-89A264150E37}"/>
              </a:ext>
            </a:extLst>
          </p:cNvPr>
          <p:cNvSpPr/>
          <p:nvPr/>
        </p:nvSpPr>
        <p:spPr>
          <a:xfrm>
            <a:off x="3898577" y="4124420"/>
            <a:ext cx="3085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km 700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m=           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553C3ABE-6311-4B0D-89FF-C6AC5A3277E2}"/>
              </a:ext>
            </a:extLst>
          </p:cNvPr>
          <p:cNvSpPr/>
          <p:nvPr/>
        </p:nvSpPr>
        <p:spPr bwMode="auto">
          <a:xfrm>
            <a:off x="5436096" y="4149061"/>
            <a:ext cx="760539" cy="3498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3700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B520E015-29AC-4B12-B738-498E1BE88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2392" y="3958774"/>
            <a:ext cx="360000" cy="355000"/>
          </a:xfrm>
          <a:prstGeom prst="rect">
            <a:avLst/>
          </a:prstGeom>
        </p:spPr>
      </p:pic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CD3BD103-92BD-4C4F-9B8C-0DCD12FB4564}"/>
              </a:ext>
            </a:extLst>
          </p:cNvPr>
          <p:cNvSpPr/>
          <p:nvPr/>
        </p:nvSpPr>
        <p:spPr>
          <a:xfrm>
            <a:off x="196569" y="1962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E543DFF0-506A-47F0-864A-464A73E87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79251273-3EE6-43E1-8DD6-CD86251E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597C23B-5838-4E87-8C6C-4058418D8A3E}"/>
              </a:ext>
            </a:extLst>
          </p:cNvPr>
          <p:cNvSpPr/>
          <p:nvPr/>
        </p:nvSpPr>
        <p:spPr>
          <a:xfrm>
            <a:off x="3887924" y="2392586"/>
            <a:ext cx="142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녹색 바닷길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0564796-0735-4FDE-AD65-D67F08603D99}"/>
              </a:ext>
            </a:extLst>
          </p:cNvPr>
          <p:cNvSpPr/>
          <p:nvPr/>
        </p:nvSpPr>
        <p:spPr>
          <a:xfrm>
            <a:off x="3887924" y="3558321"/>
            <a:ext cx="142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청색 바닷길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7CA5172-FEA1-43FF-8839-A3F9AFD427FC}"/>
              </a:ext>
            </a:extLst>
          </p:cNvPr>
          <p:cNvSpPr/>
          <p:nvPr/>
        </p:nvSpPr>
        <p:spPr>
          <a:xfrm>
            <a:off x="1361957" y="1999084"/>
            <a:ext cx="653759" cy="2921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바다역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455F63E-12A9-49BB-9EF0-4DAEE9083894}"/>
              </a:ext>
            </a:extLst>
          </p:cNvPr>
          <p:cNvSpPr/>
          <p:nvPr/>
        </p:nvSpPr>
        <p:spPr>
          <a:xfrm>
            <a:off x="2117449" y="2679016"/>
            <a:ext cx="653759" cy="2921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중앙역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C7EE19A-1D9B-4705-891E-D8C4FE8A36E8}"/>
              </a:ext>
            </a:extLst>
          </p:cNvPr>
          <p:cNvSpPr/>
          <p:nvPr/>
        </p:nvSpPr>
        <p:spPr>
          <a:xfrm>
            <a:off x="3203848" y="2992311"/>
            <a:ext cx="653759" cy="2921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거리역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D8AD810-5D70-4BD1-901F-8650DE40DD21}"/>
              </a:ext>
            </a:extLst>
          </p:cNvPr>
          <p:cNvSpPr/>
          <p:nvPr/>
        </p:nvSpPr>
        <p:spPr>
          <a:xfrm>
            <a:off x="968520" y="3812722"/>
            <a:ext cx="653759" cy="2921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해변역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1D0D2D9-7466-404C-85A1-8824BF80E930}"/>
              </a:ext>
            </a:extLst>
          </p:cNvPr>
          <p:cNvSpPr/>
          <p:nvPr/>
        </p:nvSpPr>
        <p:spPr bwMode="auto">
          <a:xfrm>
            <a:off x="5796136" y="2820732"/>
            <a:ext cx="760539" cy="3498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3AFD2BE-641B-402B-9AF4-6C6FDAA51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071" y="2561863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FF6E701E-B274-40EE-87B0-3D50C8C9B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18" y="972500"/>
            <a:ext cx="496863" cy="428191"/>
          </a:xfrm>
          <a:prstGeom prst="rect">
            <a:avLst/>
          </a:prstGeom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1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5_2_9_01.png / 5_2_9_01.svg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50D3ABF9-C194-4637-9647-21B3083FA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/>
          <a:stretch/>
        </p:blipFill>
        <p:spPr>
          <a:xfrm>
            <a:off x="219616" y="1736812"/>
            <a:ext cx="6656640" cy="3294359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1CF24F57-FD8F-41B2-B334-DD9050A3241C}"/>
              </a:ext>
            </a:extLst>
          </p:cNvPr>
          <p:cNvSpPr/>
          <p:nvPr/>
        </p:nvSpPr>
        <p:spPr>
          <a:xfrm>
            <a:off x="3898577" y="2781766"/>
            <a:ext cx="3085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1300 m=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           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6CCFD006-D08D-4A60-8DB1-1EDA28A29D40}"/>
              </a:ext>
            </a:extLst>
          </p:cNvPr>
          <p:cNvSpPr/>
          <p:nvPr/>
        </p:nvSpPr>
        <p:spPr bwMode="auto">
          <a:xfrm>
            <a:off x="4968044" y="2799880"/>
            <a:ext cx="360000" cy="3498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616DC18-7AF4-402F-BB46-89A264150E37}"/>
              </a:ext>
            </a:extLst>
          </p:cNvPr>
          <p:cNvSpPr/>
          <p:nvPr/>
        </p:nvSpPr>
        <p:spPr>
          <a:xfrm>
            <a:off x="3898577" y="4124420"/>
            <a:ext cx="3085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km 700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m=           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53C3ABE-6311-4B0D-89FF-C6AC5A3277E2}"/>
              </a:ext>
            </a:extLst>
          </p:cNvPr>
          <p:cNvSpPr/>
          <p:nvPr/>
        </p:nvSpPr>
        <p:spPr bwMode="auto">
          <a:xfrm>
            <a:off x="5436096" y="4149061"/>
            <a:ext cx="760539" cy="3498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3700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597C23B-5838-4E87-8C6C-4058418D8A3E}"/>
              </a:ext>
            </a:extLst>
          </p:cNvPr>
          <p:cNvSpPr/>
          <p:nvPr/>
        </p:nvSpPr>
        <p:spPr>
          <a:xfrm>
            <a:off x="3887924" y="2392586"/>
            <a:ext cx="142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녹색 바닷길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C0564796-0735-4FDE-AD65-D67F08603D99}"/>
              </a:ext>
            </a:extLst>
          </p:cNvPr>
          <p:cNvSpPr/>
          <p:nvPr/>
        </p:nvSpPr>
        <p:spPr>
          <a:xfrm>
            <a:off x="3887924" y="3558321"/>
            <a:ext cx="142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청색 바닷길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77CA5172-FEA1-43FF-8839-A3F9AFD427FC}"/>
              </a:ext>
            </a:extLst>
          </p:cNvPr>
          <p:cNvSpPr/>
          <p:nvPr/>
        </p:nvSpPr>
        <p:spPr>
          <a:xfrm>
            <a:off x="1361957" y="1999084"/>
            <a:ext cx="653759" cy="2921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바다역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455F63E-12A9-49BB-9EF0-4DAEE9083894}"/>
              </a:ext>
            </a:extLst>
          </p:cNvPr>
          <p:cNvSpPr/>
          <p:nvPr/>
        </p:nvSpPr>
        <p:spPr>
          <a:xfrm>
            <a:off x="2117449" y="2679016"/>
            <a:ext cx="653759" cy="2921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중앙역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C7EE19A-1D9B-4705-891E-D8C4FE8A36E8}"/>
              </a:ext>
            </a:extLst>
          </p:cNvPr>
          <p:cNvSpPr/>
          <p:nvPr/>
        </p:nvSpPr>
        <p:spPr>
          <a:xfrm>
            <a:off x="3203848" y="2992311"/>
            <a:ext cx="653759" cy="2921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거리역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D8AD810-5D70-4BD1-901F-8650DE40DD21}"/>
              </a:ext>
            </a:extLst>
          </p:cNvPr>
          <p:cNvSpPr/>
          <p:nvPr/>
        </p:nvSpPr>
        <p:spPr>
          <a:xfrm>
            <a:off x="968520" y="3812722"/>
            <a:ext cx="653759" cy="2921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해변역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1D0D2D9-7466-404C-85A1-8824BF80E930}"/>
              </a:ext>
            </a:extLst>
          </p:cNvPr>
          <p:cNvSpPr/>
          <p:nvPr/>
        </p:nvSpPr>
        <p:spPr bwMode="auto">
          <a:xfrm>
            <a:off x="5796136" y="2820732"/>
            <a:ext cx="760539" cy="3498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그림에서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녹색 바닷길과 청색 바닷길의 길이를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0" name="TextBox 8">
            <a:extLst>
              <a:ext uri="{FF2B5EF4-FFF2-40B4-BE49-F238E27FC236}">
                <a16:creationId xmlns:a16="http://schemas.microsoft.com/office/drawing/2014/main" xmlns="" id="{19DC2034-93C0-40E4-A73C-9A411C92F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E543DFF0-506A-47F0-864A-464A73E87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79251273-3EE6-43E1-8DD6-CD86251E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826FA23D-9172-443C-AD56-E059255B0154}"/>
              </a:ext>
            </a:extLst>
          </p:cNvPr>
          <p:cNvGrpSpPr/>
          <p:nvPr/>
        </p:nvGrpSpPr>
        <p:grpSpPr>
          <a:xfrm>
            <a:off x="114662" y="4007431"/>
            <a:ext cx="6667165" cy="1275370"/>
            <a:chOff x="114662" y="4007431"/>
            <a:chExt cx="6667165" cy="1275370"/>
          </a:xfrm>
        </p:grpSpPr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989B982B-702B-4E41-A04E-9AA9CAE23438}"/>
                </a:ext>
              </a:extLst>
            </p:cNvPr>
            <p:cNvSpPr/>
            <p:nvPr/>
          </p:nvSpPr>
          <p:spPr>
            <a:xfrm flipH="1" flipV="1">
              <a:off x="5183802" y="5094694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77222216-6243-4D33-8516-F5D3E5CE7102}"/>
                </a:ext>
              </a:extLst>
            </p:cNvPr>
            <p:cNvSpPr/>
            <p:nvPr/>
          </p:nvSpPr>
          <p:spPr>
            <a:xfrm>
              <a:off x="114662" y="4149061"/>
              <a:ext cx="6667165" cy="94563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95">
              <a:extLst>
                <a:ext uri="{FF2B5EF4-FFF2-40B4-BE49-F238E27FC236}">
                  <a16:creationId xmlns:a16="http://schemas.microsoft.com/office/drawing/2014/main" xmlns="" id="{BA3812C4-9EC7-4450-A98D-5BC1AAA21ABE}"/>
                </a:ext>
              </a:extLst>
            </p:cNvPr>
            <p:cNvSpPr/>
            <p:nvPr/>
          </p:nvSpPr>
          <p:spPr>
            <a:xfrm>
              <a:off x="260395" y="400743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2BE6E26-35D3-4922-A6CC-E38223F529C9}"/>
              </a:ext>
            </a:extLst>
          </p:cNvPr>
          <p:cNvSpPr txBox="1"/>
          <p:nvPr/>
        </p:nvSpPr>
        <p:spPr>
          <a:xfrm>
            <a:off x="542836" y="4366845"/>
            <a:ext cx="600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1000 m=1 km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1300 m=1 km 300 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km=3000 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 km 700 m=3700 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622A19D0-6071-44AA-A1FA-F02C17251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6" y="47337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B25D2E0A-AEDC-493B-91B6-A0DC25ECD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6" y="448168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99889168-6017-4CF9-A8EC-7E9CD97EE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B548545E-E63A-47DA-BD1A-BCEC1BE97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18" y="972500"/>
            <a:ext cx="496863" cy="4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98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0329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                                      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4325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보다 큰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단위 알아보기 </a:t>
            </a:r>
            <a:endParaRPr lang="en-US" altLang="ko-KR" sz="1900" b="1" spc="-15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72B55664-DFAD-45C9-A426-A837EB5A0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A4D49C08-E81A-4BAA-9C47-74B1F23629D2}"/>
              </a:ext>
            </a:extLst>
          </p:cNvPr>
          <p:cNvSpPr/>
          <p:nvPr/>
        </p:nvSpPr>
        <p:spPr>
          <a:xfrm>
            <a:off x="656371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C034CD74-808A-4937-89D9-38CF562F1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xmlns="" id="{05956EB0-8621-4DA8-AC9D-74FFFDDE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3D01947-C356-4ECE-9FAB-AC7D38E07227}"/>
              </a:ext>
            </a:extLst>
          </p:cNvPr>
          <p:cNvSpPr txBox="1"/>
          <p:nvPr/>
        </p:nvSpPr>
        <p:spPr>
          <a:xfrm>
            <a:off x="575556" y="2413625"/>
            <a:ext cx="66087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 쓰고                      라고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40CC39C-37BB-4FEE-9AD2-ABAF2291C606}"/>
              </a:ext>
            </a:extLst>
          </p:cNvPr>
          <p:cNvSpPr/>
          <p:nvPr/>
        </p:nvSpPr>
        <p:spPr bwMode="auto">
          <a:xfrm>
            <a:off x="3815916" y="2413624"/>
            <a:ext cx="1645321" cy="3532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킬로미터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00DCB85B-D00E-4770-8CFB-77CCEB34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792" y="2235270"/>
            <a:ext cx="360000" cy="35500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2ADCB07-31AC-4BAB-B9F7-CF4D34D16D72}"/>
              </a:ext>
            </a:extLst>
          </p:cNvPr>
          <p:cNvSpPr/>
          <p:nvPr/>
        </p:nvSpPr>
        <p:spPr bwMode="auto">
          <a:xfrm>
            <a:off x="1833157" y="2413625"/>
            <a:ext cx="974647" cy="3532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CF3CD09D-6692-4DE2-9098-454BD94E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90" y="2235270"/>
            <a:ext cx="360000" cy="355000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xmlns="" id="{AAB9B1DC-EE6B-451C-B7E8-2117B27D3A14}"/>
              </a:ext>
            </a:extLst>
          </p:cNvPr>
          <p:cNvSpPr/>
          <p:nvPr/>
        </p:nvSpPr>
        <p:spPr>
          <a:xfrm>
            <a:off x="1007604" y="3019204"/>
            <a:ext cx="2418242" cy="490367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 m=1 km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89D2FD92-B31F-42A0-A596-6E8C56BEB68B}"/>
              </a:ext>
            </a:extLst>
          </p:cNvPr>
          <p:cNvSpPr txBox="1"/>
          <p:nvPr/>
        </p:nvSpPr>
        <p:spPr>
          <a:xfrm>
            <a:off x="574018" y="3573016"/>
            <a:ext cx="660873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200m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긴 것을                       라 쓰고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             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B4583714-9819-4672-8062-D5B3F80D0280}"/>
              </a:ext>
            </a:extLst>
          </p:cNvPr>
          <p:cNvSpPr/>
          <p:nvPr/>
        </p:nvSpPr>
        <p:spPr bwMode="auto">
          <a:xfrm>
            <a:off x="3779907" y="3666710"/>
            <a:ext cx="1764201" cy="3697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km 200 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F6D2F4DC-00B0-476C-B8A9-3469B42A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140" y="3438525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5918CD72-217F-41AC-A0E8-68F9E2686C0F}"/>
              </a:ext>
            </a:extLst>
          </p:cNvPr>
          <p:cNvSpPr/>
          <p:nvPr/>
        </p:nvSpPr>
        <p:spPr bwMode="auto">
          <a:xfrm>
            <a:off x="683568" y="4113076"/>
            <a:ext cx="2692936" cy="367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킬로미터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200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178618A9-70ED-4249-9125-C4CE1961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8" y="4281077"/>
            <a:ext cx="360000" cy="355000"/>
          </a:xfrm>
          <a:prstGeom prst="rect">
            <a:avLst/>
          </a:prstGeom>
        </p:spPr>
      </p:pic>
      <p:sp>
        <p:nvSpPr>
          <p:cNvPr id="27" name="사각형: 둥근 모서리 79">
            <a:extLst>
              <a:ext uri="{FF2B5EF4-FFF2-40B4-BE49-F238E27FC236}">
                <a16:creationId xmlns:a16="http://schemas.microsoft.com/office/drawing/2014/main" xmlns="" id="{AAB9B1DC-EE6B-451C-B7E8-2117B27D3A14}"/>
              </a:ext>
            </a:extLst>
          </p:cNvPr>
          <p:cNvSpPr/>
          <p:nvPr/>
        </p:nvSpPr>
        <p:spPr>
          <a:xfrm>
            <a:off x="1007604" y="4501691"/>
            <a:ext cx="3331024" cy="490367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km 200 m=1200 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24" y="2528900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789040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57" y="309770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7178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72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60199"/>
              </p:ext>
            </p:extLst>
          </p:nvPr>
        </p:nvGraphicFramePr>
        <p:xfrm>
          <a:off x="179388" y="296652"/>
          <a:ext cx="8774172" cy="566905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전망대 케이블카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케이블카의 운행 구간 길이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단위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1 km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 km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얼마쯤인지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장미길의 길이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km 200 m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447602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2619" y="2972271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15" y="31308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FEA56A8F-8D6B-4C19-9FE2-6787720E2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8CE5F945-A2E5-4C9E-BC02-54B67EA7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81B11FAA-2147-4550-899F-68DAF352D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7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53"/>
          <p:cNvSpPr txBox="1"/>
          <p:nvPr/>
        </p:nvSpPr>
        <p:spPr>
          <a:xfrm>
            <a:off x="2229853" y="3640556"/>
            <a:ext cx="13207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102~105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781151" y="3640668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xmlns="" id="{56D02C52-45D8-4A67-8E72-A08C27405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FDF0B9B3-0977-4315-8F1D-B0B49F9AD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00AF2106-607E-4E88-A6C9-7AAC4681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2776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2387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47399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7010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208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69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6703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6314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1360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0971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2604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565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06645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027582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644499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79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787AB36F-01EA-47AC-80EF-CD678DFB250C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E76A774-1C65-411D-8801-D45C360B9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2B86A2E0-86E1-4803-97B2-9D6F10A15282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CBE750B-4BAD-4C22-AF09-5E3329537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D13FC7EA-E2F4-4B13-9EC7-76C7CFE04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59715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607E1C0E-0023-490C-B9DC-85E0BAC1E9F9}"/>
              </a:ext>
            </a:extLst>
          </p:cNvPr>
          <p:cNvSpPr txBox="1"/>
          <p:nvPr/>
        </p:nvSpPr>
        <p:spPr>
          <a:xfrm>
            <a:off x="2447428" y="2667867"/>
            <a:ext cx="24744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km =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1FCE8663-300F-4AA9-BAD1-38AC29AA141C}"/>
              </a:ext>
            </a:extLst>
          </p:cNvPr>
          <p:cNvSpPr txBox="1"/>
          <p:nvPr/>
        </p:nvSpPr>
        <p:spPr>
          <a:xfrm>
            <a:off x="2447428" y="3476327"/>
            <a:ext cx="24744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9000 m =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E72C0E09-9067-4A2C-A64E-5F1E2D2C8DA0}"/>
              </a:ext>
            </a:extLst>
          </p:cNvPr>
          <p:cNvSpPr txBox="1"/>
          <p:nvPr/>
        </p:nvSpPr>
        <p:spPr>
          <a:xfrm>
            <a:off x="7018371" y="975242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2">
            <a:extLst>
              <a:ext uri="{FF2B5EF4-FFF2-40B4-BE49-F238E27FC236}">
                <a16:creationId xmlns:a16="http://schemas.microsoft.com/office/drawing/2014/main" xmlns="" id="{F949DD6C-288F-44F2-84FD-1614488B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BB8B3E7A-8B27-4351-AB3E-80401A6DF299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>
            <a:extLst>
              <a:ext uri="{FF2B5EF4-FFF2-40B4-BE49-F238E27FC236}">
                <a16:creationId xmlns:a16="http://schemas.microsoft.com/office/drawing/2014/main" xmlns="" id="{6DE461EA-EA9E-4726-BB92-57FE23C0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>
            <a:extLst>
              <a:ext uri="{FF2B5EF4-FFF2-40B4-BE49-F238E27FC236}">
                <a16:creationId xmlns:a16="http://schemas.microsoft.com/office/drawing/2014/main" xmlns="" id="{86B41FBE-5741-4E58-A0D3-55E3A0FAC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9" name="TextBox 9">
            <a:extLst>
              <a:ext uri="{FF2B5EF4-FFF2-40B4-BE49-F238E27FC236}">
                <a16:creationId xmlns:a16="http://schemas.microsoft.com/office/drawing/2014/main" xmlns="" id="{F95623AB-E93E-42C1-9FC3-5DA6C41B3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E0A2A270-26A9-4DFB-A011-0BC43A393B71}"/>
              </a:ext>
            </a:extLst>
          </p:cNvPr>
          <p:cNvGrpSpPr/>
          <p:nvPr/>
        </p:nvGrpSpPr>
        <p:grpSpPr>
          <a:xfrm>
            <a:off x="3317699" y="2527289"/>
            <a:ext cx="1063791" cy="523193"/>
            <a:chOff x="2432883" y="2039161"/>
            <a:chExt cx="1063791" cy="523193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744FE8B9-70EB-4130-BA3F-11B7A9C4212C}"/>
                </a:ext>
              </a:extLst>
            </p:cNvPr>
            <p:cNvSpPr/>
            <p:nvPr/>
          </p:nvSpPr>
          <p:spPr bwMode="auto">
            <a:xfrm>
              <a:off x="2432883" y="2197224"/>
              <a:ext cx="86482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E7BF3965-AF13-4E1A-9215-6CFA8E380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6674" y="2039161"/>
              <a:ext cx="360000" cy="355000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E0A2A270-26A9-4DFB-A011-0BC43A393B71}"/>
              </a:ext>
            </a:extLst>
          </p:cNvPr>
          <p:cNvGrpSpPr/>
          <p:nvPr/>
        </p:nvGrpSpPr>
        <p:grpSpPr>
          <a:xfrm>
            <a:off x="3517130" y="3295892"/>
            <a:ext cx="997835" cy="553236"/>
            <a:chOff x="2432883" y="2009118"/>
            <a:chExt cx="997835" cy="553236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744FE8B9-70EB-4130-BA3F-11B7A9C4212C}"/>
                </a:ext>
              </a:extLst>
            </p:cNvPr>
            <p:cNvSpPr/>
            <p:nvPr/>
          </p:nvSpPr>
          <p:spPr bwMode="auto">
            <a:xfrm>
              <a:off x="2432883" y="2197224"/>
              <a:ext cx="817835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="" xmlns:a16="http://schemas.microsoft.com/office/drawing/2014/main" id="{E7BF3965-AF13-4E1A-9215-6CFA8E380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0718" y="2009118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25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2776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2387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47399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7010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208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69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6703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6314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1360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0971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2604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565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06645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027582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79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787AB36F-01EA-47AC-80EF-CD678DFB250C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E76A774-1C65-411D-8801-D45C360B9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2B86A2E0-86E1-4803-97B2-9D6F10A15282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CBE750B-4BAD-4C22-AF09-5E3329537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D13FC7EA-E2F4-4B13-9EC7-76C7CFE04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59715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xmlns="" id="{F949DD6C-288F-44F2-84FD-1614488B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84458141-FC28-40BB-B61B-B50D0C848758}"/>
              </a:ext>
            </a:extLst>
          </p:cNvPr>
          <p:cNvGrpSpPr/>
          <p:nvPr/>
        </p:nvGrpSpPr>
        <p:grpSpPr>
          <a:xfrm>
            <a:off x="179512" y="3920258"/>
            <a:ext cx="6667165" cy="1342144"/>
            <a:chOff x="179512" y="3931146"/>
            <a:chExt cx="6667165" cy="1342144"/>
          </a:xfrm>
        </p:grpSpPr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xmlns="" id="{89E87779-CF33-4056-B2EF-B6574955A36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535A5135-1682-4DF0-9A93-4DBC64F6011D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km=1000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xmlns="" id="{D9936706-D490-4852-9647-0163174C6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714EA5B-58CE-42EA-A824-D88FBB56EDAF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>
            <a:extLst>
              <a:ext uri="{FF2B5EF4-FFF2-40B4-BE49-F238E27FC236}">
                <a16:creationId xmlns:a16="http://schemas.microsoft.com/office/drawing/2014/main" xmlns="" id="{903FC365-749C-43D1-A497-5E6916E46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xmlns="" id="{581C630D-5578-4534-9BBA-92C981162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xmlns="" id="{55723E38-4712-472A-80FB-236B6E3EB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644499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xmlns="" id="{607E1C0E-0023-490C-B9DC-85E0BAC1E9F9}"/>
              </a:ext>
            </a:extLst>
          </p:cNvPr>
          <p:cNvSpPr txBox="1"/>
          <p:nvPr/>
        </p:nvSpPr>
        <p:spPr>
          <a:xfrm>
            <a:off x="2447428" y="2667867"/>
            <a:ext cx="24744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km =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xmlns="" id="{1FCE8663-300F-4AA9-BAD1-38AC29AA141C}"/>
              </a:ext>
            </a:extLst>
          </p:cNvPr>
          <p:cNvSpPr txBox="1"/>
          <p:nvPr/>
        </p:nvSpPr>
        <p:spPr>
          <a:xfrm>
            <a:off x="2447428" y="3476327"/>
            <a:ext cx="24744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9000 m =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744FE8B9-70EB-4130-BA3F-11B7A9C4212C}"/>
              </a:ext>
            </a:extLst>
          </p:cNvPr>
          <p:cNvSpPr/>
          <p:nvPr/>
        </p:nvSpPr>
        <p:spPr bwMode="auto">
          <a:xfrm>
            <a:off x="3317699" y="2685352"/>
            <a:ext cx="86482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744FE8B9-70EB-4130-BA3F-11B7A9C4212C}"/>
              </a:ext>
            </a:extLst>
          </p:cNvPr>
          <p:cNvSpPr/>
          <p:nvPr/>
        </p:nvSpPr>
        <p:spPr bwMode="auto">
          <a:xfrm>
            <a:off x="3517130" y="3483998"/>
            <a:ext cx="81783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43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/>
          <p:cNvSpPr/>
          <p:nvPr/>
        </p:nvSpPr>
        <p:spPr>
          <a:xfrm>
            <a:off x="533094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47932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543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426134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22247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236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6847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189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150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6574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26186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29208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21265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0877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371" y="975242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E7928550-B137-4BAA-B87A-8980BAE1847B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11CCE127-B91A-4302-8FDD-6FA8B735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xmlns="" id="{79A710BB-59B3-45A0-AA70-1F4093372605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12EE62C-FC81-4187-9F5E-A972CC83B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19" name="Picture 6">
            <a:extLst>
              <a:ext uri="{FF2B5EF4-FFF2-40B4-BE49-F238E27FC236}">
                <a16:creationId xmlns:a16="http://schemas.microsoft.com/office/drawing/2014/main" xmlns="" id="{E55C8221-4748-45F4-90ED-AE394905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BBD59704-B6E6-4E81-9580-D65CD6CBA968}"/>
              </a:ext>
            </a:extLst>
          </p:cNvPr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54A3C1E1-4F60-444D-A4F3-90E4F925F18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8D78BA68-54CD-40C4-8861-B93958DC7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3315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679E907D-85B8-4FEC-B663-2BACE12CF4B5}"/>
              </a:ext>
            </a:extLst>
          </p:cNvPr>
          <p:cNvSpPr txBox="1"/>
          <p:nvPr/>
        </p:nvSpPr>
        <p:spPr>
          <a:xfrm>
            <a:off x="863588" y="226996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 쓰고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   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24A29D30-62C7-4AF7-9B56-FDD28EBEB937}"/>
              </a:ext>
            </a:extLst>
          </p:cNvPr>
          <p:cNvSpPr txBox="1"/>
          <p:nvPr/>
        </p:nvSpPr>
        <p:spPr>
          <a:xfrm>
            <a:off x="863588" y="282390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긴 길이를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 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라고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9998CF-BD1D-4CB1-A4E6-C485288FE827}"/>
              </a:ext>
            </a:extLst>
          </p:cNvPr>
          <p:cNvSpPr/>
          <p:nvPr/>
        </p:nvSpPr>
        <p:spPr bwMode="auto">
          <a:xfrm>
            <a:off x="3483109" y="2274352"/>
            <a:ext cx="1214220" cy="378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킬로미터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372BC2CA-53BA-40FE-829C-31F460925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028" y="2096852"/>
            <a:ext cx="360000" cy="355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C4A2006-0602-42C8-8290-472BA81A982C}"/>
              </a:ext>
            </a:extLst>
          </p:cNvPr>
          <p:cNvSpPr/>
          <p:nvPr/>
        </p:nvSpPr>
        <p:spPr bwMode="auto">
          <a:xfrm>
            <a:off x="4157660" y="2828365"/>
            <a:ext cx="1214220" cy="378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킬로미터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4B75BBA6-795A-4D90-A74F-5E04239D1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579" y="2650865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2EE54D95-8FC3-468D-B1C7-027EEC6BD8FB}"/>
              </a:ext>
            </a:extLst>
          </p:cNvPr>
          <p:cNvSpPr/>
          <p:nvPr/>
        </p:nvSpPr>
        <p:spPr bwMode="auto">
          <a:xfrm>
            <a:off x="5882029" y="2828365"/>
            <a:ext cx="795393" cy="378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AE457146-78A3-498F-A047-8B87E75D9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252" y="2650865"/>
            <a:ext cx="360000" cy="355000"/>
          </a:xfrm>
          <a:prstGeom prst="rect">
            <a:avLst/>
          </a:prstGeom>
        </p:spPr>
      </p:pic>
      <p:sp>
        <p:nvSpPr>
          <p:cNvPr id="71" name="직사각형 21">
            <a:extLst>
              <a:ext uri="{FF2B5EF4-FFF2-40B4-BE49-F238E27FC236}">
                <a16:creationId xmlns:a16="http://schemas.microsoft.com/office/drawing/2014/main" xmlns="" id="{26BFAE34-1F17-4FB2-8A6D-DD88B5A4B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>
            <a:extLst>
              <a:ext uri="{FF2B5EF4-FFF2-40B4-BE49-F238E27FC236}">
                <a16:creationId xmlns:a16="http://schemas.microsoft.com/office/drawing/2014/main" xmlns="" id="{55698585-60C0-4A5D-B15E-B96589536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xmlns="" id="{4D507F16-5C55-4BB1-BCB5-0B7C71F43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36612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2" y="29335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61D511AD-9D10-4069-89D0-C3599688F96F}"/>
              </a:ext>
            </a:extLst>
          </p:cNvPr>
          <p:cNvSpPr txBox="1"/>
          <p:nvPr/>
        </p:nvSpPr>
        <p:spPr>
          <a:xfrm>
            <a:off x="2123728" y="2954732"/>
            <a:ext cx="30663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nn-NO" altLang="ko-KR" sz="1900" spc="-150" dirty="0">
                <a:latin typeface="맑은 고딕" pitchFamily="50" charset="-127"/>
                <a:ea typeface="맑은 고딕" pitchFamily="50" charset="-127"/>
              </a:rPr>
              <a:t>1500 m             5 km 100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/>
          <p:cNvSpPr/>
          <p:nvPr/>
        </p:nvSpPr>
        <p:spPr>
          <a:xfrm>
            <a:off x="53377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2988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8000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7611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2681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2292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7304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6915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1961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1573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26643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26254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1265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0877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1469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길이를 비교하여     안에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&gt;, =, &lt;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알맞게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써넣으시오</a:t>
            </a: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C718E6AC-D038-4B48-BA06-0AFA349D9F00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A62D74A-F627-48E9-80AF-89B87DB0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25014584-A98A-49A1-AEC3-A905EE841185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2B1F3CB-CAED-4E45-810B-5146F51FC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09F67186-2FB6-424A-BCC2-A5EEF8736CD7}"/>
              </a:ext>
            </a:extLst>
          </p:cNvPr>
          <p:cNvSpPr txBox="1"/>
          <p:nvPr/>
        </p:nvSpPr>
        <p:spPr>
          <a:xfrm>
            <a:off x="2123728" y="3763192"/>
            <a:ext cx="30663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nn-NO" altLang="ko-KR" sz="1900" spc="-150" dirty="0">
                <a:latin typeface="맑은 고딕" pitchFamily="50" charset="-127"/>
                <a:ea typeface="맑은 고딕" pitchFamily="50" charset="-127"/>
              </a:rPr>
              <a:t>2070 m             2 km 7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A41A060D-FCFD-4E41-A9C4-A0C36BCC9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6C9A4C64-1762-4E4B-9785-7984FF59A9BF}"/>
              </a:ext>
            </a:extLst>
          </p:cNvPr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0D38645-0C7F-4171-8575-1FC8B4D3D6F5}"/>
              </a:ext>
            </a:extLst>
          </p:cNvPr>
          <p:cNvSpPr txBox="1"/>
          <p:nvPr/>
        </p:nvSpPr>
        <p:spPr>
          <a:xfrm>
            <a:off x="7018371" y="975242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4935D698-F123-4222-A443-C1BA32F7D8BE}"/>
              </a:ext>
            </a:extLst>
          </p:cNvPr>
          <p:cNvSpPr/>
          <p:nvPr/>
        </p:nvSpPr>
        <p:spPr>
          <a:xfrm>
            <a:off x="2566265" y="1639289"/>
            <a:ext cx="313547" cy="313547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2D7AED58-07AD-4DD5-ACC0-B45EF39C3378}"/>
              </a:ext>
            </a:extLst>
          </p:cNvPr>
          <p:cNvSpPr/>
          <p:nvPr/>
        </p:nvSpPr>
        <p:spPr>
          <a:xfrm>
            <a:off x="3109556" y="2917559"/>
            <a:ext cx="459064" cy="45906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FD656217-6E92-4F53-9EDF-5493232DA404}"/>
              </a:ext>
            </a:extLst>
          </p:cNvPr>
          <p:cNvSpPr/>
          <p:nvPr/>
        </p:nvSpPr>
        <p:spPr>
          <a:xfrm>
            <a:off x="3109556" y="3726020"/>
            <a:ext cx="459064" cy="45906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500887E4-9438-46D0-979C-8D2068D63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xmlns="" id="{396B0C0F-EFF1-4A15-9E88-5F84858F8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xmlns="" id="{5E795BBB-D525-440F-8C94-FD28FA6CA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372BC2CA-53BA-40FE-829C-31F460925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420" y="2777232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372BC2CA-53BA-40FE-829C-31F460925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36" y="361835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53377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2988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8000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7611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2681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2292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7304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6915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1961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1573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26643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26254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1265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0877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C718E6AC-D038-4B48-BA06-0AFA349D9F00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A62D74A-F627-48E9-80AF-89B87DB0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25014584-A98A-49A1-AEC3-A905EE841185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2B1F3CB-CAED-4E45-810B-5146F51FC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A41A060D-FCFD-4E41-A9C4-A0C36BCC9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47DC8EE7-141D-428A-9C3D-A51A223D099B}"/>
              </a:ext>
            </a:extLst>
          </p:cNvPr>
          <p:cNvGrpSpPr/>
          <p:nvPr/>
        </p:nvGrpSpPr>
        <p:grpSpPr>
          <a:xfrm>
            <a:off x="179512" y="3920258"/>
            <a:ext cx="6667165" cy="1342144"/>
            <a:chOff x="179512" y="3931146"/>
            <a:chExt cx="6667165" cy="1342144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AB47B706-8533-4F85-922F-26E3826E0AD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95826769-8C61-4D58-81DE-BBF8062DB875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 100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m=5100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  <a:p>
              <a:pPr algn="just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m=2007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xmlns="" id="{C61B3BB2-FC7F-4F6E-A913-E2BA209AF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4F3CF97-461F-4A79-821E-BE9CC52AD861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B5659222-75BF-4111-86A0-BD4516D9A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8">
            <a:extLst>
              <a:ext uri="{FF2B5EF4-FFF2-40B4-BE49-F238E27FC236}">
                <a16:creationId xmlns:a16="http://schemas.microsoft.com/office/drawing/2014/main" xmlns="" id="{A730AEAD-C76E-4EB7-A7AD-6FCF2601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xmlns="" id="{11438239-BC78-4F8A-A495-6798638FB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1D511AD-9D10-4069-89D0-C3599688F96F}"/>
              </a:ext>
            </a:extLst>
          </p:cNvPr>
          <p:cNvSpPr txBox="1"/>
          <p:nvPr/>
        </p:nvSpPr>
        <p:spPr>
          <a:xfrm>
            <a:off x="2123728" y="2954732"/>
            <a:ext cx="30663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nn-NO" altLang="ko-KR" sz="1900" spc="-150" dirty="0">
                <a:latin typeface="맑은 고딕" pitchFamily="50" charset="-127"/>
                <a:ea typeface="맑은 고딕" pitchFamily="50" charset="-127"/>
              </a:rPr>
              <a:t>1500 m             5 km 100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1469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길이를 비교하여     안에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&gt;, =, &lt;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알맞게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써넣으시오</a:t>
            </a: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09F67186-2FB6-424A-BCC2-A5EEF8736CD7}"/>
              </a:ext>
            </a:extLst>
          </p:cNvPr>
          <p:cNvSpPr txBox="1"/>
          <p:nvPr/>
        </p:nvSpPr>
        <p:spPr>
          <a:xfrm>
            <a:off x="2123728" y="3763192"/>
            <a:ext cx="30663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nn-NO" altLang="ko-KR" sz="1900" spc="-150" dirty="0">
                <a:latin typeface="맑은 고딕" pitchFamily="50" charset="-127"/>
                <a:ea typeface="맑은 고딕" pitchFamily="50" charset="-127"/>
              </a:rPr>
              <a:t>2070 m             2 km 7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4935D698-F123-4222-A443-C1BA32F7D8BE}"/>
              </a:ext>
            </a:extLst>
          </p:cNvPr>
          <p:cNvSpPr/>
          <p:nvPr/>
        </p:nvSpPr>
        <p:spPr>
          <a:xfrm>
            <a:off x="2566265" y="1639289"/>
            <a:ext cx="313547" cy="313547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2D7AED58-07AD-4DD5-ACC0-B45EF39C3378}"/>
              </a:ext>
            </a:extLst>
          </p:cNvPr>
          <p:cNvSpPr/>
          <p:nvPr/>
        </p:nvSpPr>
        <p:spPr>
          <a:xfrm>
            <a:off x="3109556" y="2917559"/>
            <a:ext cx="459064" cy="45906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FD656217-6E92-4F53-9EDF-5493232DA404}"/>
              </a:ext>
            </a:extLst>
          </p:cNvPr>
          <p:cNvSpPr/>
          <p:nvPr/>
        </p:nvSpPr>
        <p:spPr>
          <a:xfrm>
            <a:off x="3109556" y="3726020"/>
            <a:ext cx="459064" cy="45906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0" y="446870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4" y="47337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37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377EE0A-90E4-441A-A59F-5F23806AE24A}"/>
              </a:ext>
            </a:extLst>
          </p:cNvPr>
          <p:cNvSpPr/>
          <p:nvPr/>
        </p:nvSpPr>
        <p:spPr>
          <a:xfrm>
            <a:off x="1079098" y="2530992"/>
            <a:ext cx="183671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km 300 m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같은 것끼리 선으로 이어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53017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2628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F7008D26-2247-4F42-887E-A7BD0E91ED7B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8A108C0-09DB-4794-945D-63F585B66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2A10513D-4060-4448-944C-C0B7B5DA58B6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6D081EC-514D-48BA-8EC2-54FBBE400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9" name="Picture 6">
            <a:extLst>
              <a:ext uri="{FF2B5EF4-FFF2-40B4-BE49-F238E27FC236}">
                <a16:creationId xmlns:a16="http://schemas.microsoft.com/office/drawing/2014/main" xmlns="" id="{98804672-F765-436F-9CBA-0EC4BBAAC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>
            <a:extLst>
              <a:ext uri="{FF2B5EF4-FFF2-40B4-BE49-F238E27FC236}">
                <a16:creationId xmlns:a16="http://schemas.microsoft.com/office/drawing/2014/main" xmlns="" id="{1A3F295B-7426-42E8-8AD1-29734F93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0C5FF5B4-FFDA-45E4-AC82-0F606C1B9139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A4F4AB4D-7938-41D1-A132-9FB2E20C13BB}"/>
              </a:ext>
            </a:extLst>
          </p:cNvPr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2">
            <a:extLst>
              <a:ext uri="{FF2B5EF4-FFF2-40B4-BE49-F238E27FC236}">
                <a16:creationId xmlns:a16="http://schemas.microsoft.com/office/drawing/2014/main" xmlns="" id="{E5A082C4-1D69-47D4-A921-780121AAB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E3144B75-2BC1-4002-A369-33C39546E33F}"/>
              </a:ext>
            </a:extLst>
          </p:cNvPr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809376D6-8D6C-432E-84C4-EC87851A7048}"/>
              </a:ext>
            </a:extLst>
          </p:cNvPr>
          <p:cNvSpPr txBox="1"/>
          <p:nvPr/>
        </p:nvSpPr>
        <p:spPr>
          <a:xfrm>
            <a:off x="7018371" y="975242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드래그하여 선 잇기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9B47801B-682E-4975-9466-25FD7EB74E38}"/>
              </a:ext>
            </a:extLst>
          </p:cNvPr>
          <p:cNvSpPr/>
          <p:nvPr/>
        </p:nvSpPr>
        <p:spPr>
          <a:xfrm>
            <a:off x="1079098" y="3413762"/>
            <a:ext cx="183671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km 30 m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EF66617B-B493-4EC1-ABA6-9F978733238E}"/>
              </a:ext>
            </a:extLst>
          </p:cNvPr>
          <p:cNvSpPr/>
          <p:nvPr/>
        </p:nvSpPr>
        <p:spPr>
          <a:xfrm>
            <a:off x="1079098" y="4228552"/>
            <a:ext cx="183671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km 560 m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EBF214F-7597-483C-AF95-C76C4C709244}"/>
              </a:ext>
            </a:extLst>
          </p:cNvPr>
          <p:cNvSpPr/>
          <p:nvPr/>
        </p:nvSpPr>
        <p:spPr>
          <a:xfrm>
            <a:off x="4680012" y="2530992"/>
            <a:ext cx="133214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4560 m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54D51D41-C1B8-46E2-8D1B-274F81FD761B}"/>
              </a:ext>
            </a:extLst>
          </p:cNvPr>
          <p:cNvSpPr/>
          <p:nvPr/>
        </p:nvSpPr>
        <p:spPr>
          <a:xfrm>
            <a:off x="4680012" y="3413762"/>
            <a:ext cx="133214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6030 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3BE15414-A8F9-4108-A22B-A29B811FBE85}"/>
              </a:ext>
            </a:extLst>
          </p:cNvPr>
          <p:cNvSpPr/>
          <p:nvPr/>
        </p:nvSpPr>
        <p:spPr>
          <a:xfrm>
            <a:off x="4680012" y="4228552"/>
            <a:ext cx="133214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6300 m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CA1FD9E-A40C-49DA-9A2D-A98CB1122765}"/>
              </a:ext>
            </a:extLst>
          </p:cNvPr>
          <p:cNvCxnSpPr>
            <a:stCxn id="60" idx="3"/>
            <a:endCxn id="63" idx="1"/>
          </p:cNvCxnSpPr>
          <p:nvPr/>
        </p:nvCxnSpPr>
        <p:spPr bwMode="auto">
          <a:xfrm flipV="1">
            <a:off x="2915816" y="2797290"/>
            <a:ext cx="1764196" cy="16975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97EE990-C7DC-4374-B200-4B1205EE9D0D}"/>
              </a:ext>
            </a:extLst>
          </p:cNvPr>
          <p:cNvCxnSpPr>
            <a:stCxn id="4" idx="3"/>
            <a:endCxn id="71" idx="1"/>
          </p:cNvCxnSpPr>
          <p:nvPr/>
        </p:nvCxnSpPr>
        <p:spPr bwMode="auto">
          <a:xfrm>
            <a:off x="2915816" y="2797290"/>
            <a:ext cx="1764196" cy="16975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429220D9-8D87-410B-A2E5-E5A1A570AA6F}"/>
              </a:ext>
            </a:extLst>
          </p:cNvPr>
          <p:cNvCxnSpPr>
            <a:stCxn id="55" idx="3"/>
            <a:endCxn id="65" idx="1"/>
          </p:cNvCxnSpPr>
          <p:nvPr/>
        </p:nvCxnSpPr>
        <p:spPr bwMode="auto">
          <a:xfrm>
            <a:off x="2915816" y="3680060"/>
            <a:ext cx="17641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C187FC2F-5C21-4ACF-A6BD-DD19830D62EB}"/>
              </a:ext>
            </a:extLst>
          </p:cNvPr>
          <p:cNvSpPr/>
          <p:nvPr/>
        </p:nvSpPr>
        <p:spPr>
          <a:xfrm>
            <a:off x="2916329" y="2474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>
            <a:extLst>
              <a:ext uri="{FF2B5EF4-FFF2-40B4-BE49-F238E27FC236}">
                <a16:creationId xmlns:a16="http://schemas.microsoft.com/office/drawing/2014/main" xmlns="" id="{C50E1F4D-7057-4304-B760-8A108903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xmlns="" id="{36BDA590-57F3-4B37-8F0A-EF787D07F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xmlns="" id="{B7583CCD-E1BB-4814-89D7-7D864CD4E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906290" y="2737491"/>
            <a:ext cx="161925" cy="1619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915815" y="3603887"/>
            <a:ext cx="161925" cy="1619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891816" y="4413887"/>
            <a:ext cx="161925" cy="1619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527611" y="2763494"/>
            <a:ext cx="161925" cy="1619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518086" y="3611112"/>
            <a:ext cx="161925" cy="1619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554090" y="4403200"/>
            <a:ext cx="161925" cy="1619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187FC2F-5C21-4ACF-A6BD-DD19830D62EB}"/>
              </a:ext>
            </a:extLst>
          </p:cNvPr>
          <p:cNvSpPr/>
          <p:nvPr/>
        </p:nvSpPr>
        <p:spPr>
          <a:xfrm>
            <a:off x="4257552" y="19604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27611" y="192003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3">
            <a:extLst>
              <a:ext uri="{FF2B5EF4-FFF2-40B4-BE49-F238E27FC236}">
                <a16:creationId xmlns:a16="http://schemas.microsoft.com/office/drawing/2014/main" xmlns="" id="{B377EE0A-90E4-441A-A59F-5F23806AE24A}"/>
              </a:ext>
            </a:extLst>
          </p:cNvPr>
          <p:cNvSpPr/>
          <p:nvPr/>
        </p:nvSpPr>
        <p:spPr>
          <a:xfrm>
            <a:off x="1079611" y="2530992"/>
            <a:ext cx="183671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km 300 m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같은 것끼리 선으로 이어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사각형: 둥근 모서리 54">
            <a:extLst>
              <a:ext uri="{FF2B5EF4-FFF2-40B4-BE49-F238E27FC236}">
                <a16:creationId xmlns:a16="http://schemas.microsoft.com/office/drawing/2014/main" xmlns="" id="{9B47801B-682E-4975-9466-25FD7EB74E38}"/>
              </a:ext>
            </a:extLst>
          </p:cNvPr>
          <p:cNvSpPr/>
          <p:nvPr/>
        </p:nvSpPr>
        <p:spPr>
          <a:xfrm>
            <a:off x="1079611" y="3413762"/>
            <a:ext cx="183671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km 30 m</a:t>
            </a:r>
          </a:p>
        </p:txBody>
      </p:sp>
      <p:sp>
        <p:nvSpPr>
          <p:cNvPr id="64" name="사각형: 둥근 모서리 59">
            <a:extLst>
              <a:ext uri="{FF2B5EF4-FFF2-40B4-BE49-F238E27FC236}">
                <a16:creationId xmlns:a16="http://schemas.microsoft.com/office/drawing/2014/main" xmlns="" id="{EF66617B-B493-4EC1-ABA6-9F978733238E}"/>
              </a:ext>
            </a:extLst>
          </p:cNvPr>
          <p:cNvSpPr/>
          <p:nvPr/>
        </p:nvSpPr>
        <p:spPr>
          <a:xfrm>
            <a:off x="1079611" y="4228552"/>
            <a:ext cx="183671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km 560 m</a:t>
            </a:r>
          </a:p>
        </p:txBody>
      </p:sp>
      <p:sp>
        <p:nvSpPr>
          <p:cNvPr id="68" name="사각형: 둥근 모서리 62">
            <a:extLst>
              <a:ext uri="{FF2B5EF4-FFF2-40B4-BE49-F238E27FC236}">
                <a16:creationId xmlns:a16="http://schemas.microsoft.com/office/drawing/2014/main" xmlns="" id="{AEBF214F-7597-483C-AF95-C76C4C709244}"/>
              </a:ext>
            </a:extLst>
          </p:cNvPr>
          <p:cNvSpPr/>
          <p:nvPr/>
        </p:nvSpPr>
        <p:spPr>
          <a:xfrm>
            <a:off x="4680012" y="2530992"/>
            <a:ext cx="133214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4560 m</a:t>
            </a:r>
          </a:p>
        </p:txBody>
      </p:sp>
      <p:sp>
        <p:nvSpPr>
          <p:cNvPr id="69" name="사각형: 둥근 모서리 64">
            <a:extLst>
              <a:ext uri="{FF2B5EF4-FFF2-40B4-BE49-F238E27FC236}">
                <a16:creationId xmlns:a16="http://schemas.microsoft.com/office/drawing/2014/main" xmlns="" id="{54D51D41-C1B8-46E2-8D1B-274F81FD761B}"/>
              </a:ext>
            </a:extLst>
          </p:cNvPr>
          <p:cNvSpPr/>
          <p:nvPr/>
        </p:nvSpPr>
        <p:spPr>
          <a:xfrm>
            <a:off x="4680012" y="3413762"/>
            <a:ext cx="133214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6030 m</a:t>
            </a:r>
          </a:p>
        </p:txBody>
      </p:sp>
      <p:sp>
        <p:nvSpPr>
          <p:cNvPr id="75" name="사각형: 둥근 모서리 70">
            <a:extLst>
              <a:ext uri="{FF2B5EF4-FFF2-40B4-BE49-F238E27FC236}">
                <a16:creationId xmlns:a16="http://schemas.microsoft.com/office/drawing/2014/main" xmlns="" id="{3BE15414-A8F9-4108-A22B-A29B811FBE85}"/>
              </a:ext>
            </a:extLst>
          </p:cNvPr>
          <p:cNvSpPr/>
          <p:nvPr/>
        </p:nvSpPr>
        <p:spPr>
          <a:xfrm>
            <a:off x="4680012" y="4228552"/>
            <a:ext cx="133214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6300 m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2CA1FD9E-A40C-49DA-9A2D-A98CB1122765}"/>
              </a:ext>
            </a:extLst>
          </p:cNvPr>
          <p:cNvCxnSpPr>
            <a:stCxn id="64" idx="3"/>
            <a:endCxn id="68" idx="1"/>
          </p:cNvCxnSpPr>
          <p:nvPr/>
        </p:nvCxnSpPr>
        <p:spPr bwMode="auto">
          <a:xfrm flipV="1">
            <a:off x="2916329" y="2797290"/>
            <a:ext cx="1763683" cy="16975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A97EE990-C7DC-4374-B200-4B1205EE9D0D}"/>
              </a:ext>
            </a:extLst>
          </p:cNvPr>
          <p:cNvCxnSpPr>
            <a:stCxn id="50" idx="3"/>
            <a:endCxn id="75" idx="1"/>
          </p:cNvCxnSpPr>
          <p:nvPr/>
        </p:nvCxnSpPr>
        <p:spPr bwMode="auto">
          <a:xfrm>
            <a:off x="2916329" y="2797290"/>
            <a:ext cx="1763683" cy="16975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429220D9-8D87-410B-A2E5-E5A1A570AA6F}"/>
              </a:ext>
            </a:extLst>
          </p:cNvPr>
          <p:cNvCxnSpPr>
            <a:stCxn id="54" idx="3"/>
            <a:endCxn id="69" idx="1"/>
          </p:cNvCxnSpPr>
          <p:nvPr/>
        </p:nvCxnSpPr>
        <p:spPr bwMode="auto">
          <a:xfrm>
            <a:off x="2916329" y="3680060"/>
            <a:ext cx="176368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2906290" y="2737491"/>
            <a:ext cx="161925" cy="1619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2915815" y="3603887"/>
            <a:ext cx="161925" cy="1619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2891816" y="4413887"/>
            <a:ext cx="161925" cy="1619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527611" y="2763494"/>
            <a:ext cx="161925" cy="1619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4518086" y="3611112"/>
            <a:ext cx="161925" cy="1619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4554090" y="4403200"/>
            <a:ext cx="161925" cy="1619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대체 처리 36"/>
          <p:cNvSpPr/>
          <p:nvPr/>
        </p:nvSpPr>
        <p:spPr>
          <a:xfrm>
            <a:off x="53017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2628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F7008D26-2247-4F42-887E-A7BD0E91ED7B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8A108C0-09DB-4794-945D-63F585B66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2A10513D-4060-4448-944C-C0B7B5DA58B6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6D081EC-514D-48BA-8EC2-54FBBE400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9" name="Picture 6">
            <a:extLst>
              <a:ext uri="{FF2B5EF4-FFF2-40B4-BE49-F238E27FC236}">
                <a16:creationId xmlns:a16="http://schemas.microsoft.com/office/drawing/2014/main" xmlns="" id="{98804672-F765-436F-9CBA-0EC4BBAAC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>
            <a:extLst>
              <a:ext uri="{FF2B5EF4-FFF2-40B4-BE49-F238E27FC236}">
                <a16:creationId xmlns:a16="http://schemas.microsoft.com/office/drawing/2014/main" xmlns="" id="{1A3F295B-7426-42E8-8AD1-29734F93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xmlns="" id="{E5A082C4-1D69-47D4-A921-780121AAB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B477065-C75B-4CF2-AFAA-AE262B12E356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0FAEB731-B044-4531-A8C1-CE18352F891C}"/>
              </a:ext>
            </a:extLst>
          </p:cNvPr>
          <p:cNvGrpSpPr/>
          <p:nvPr/>
        </p:nvGrpSpPr>
        <p:grpSpPr>
          <a:xfrm>
            <a:off x="179512" y="3920258"/>
            <a:ext cx="6667165" cy="1342144"/>
            <a:chOff x="179512" y="3931146"/>
            <a:chExt cx="6667165" cy="1342144"/>
          </a:xfrm>
        </p:grpSpPr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xmlns="" id="{DBE7921F-09EB-4948-BB08-A86DAF50223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3401483-4FB6-4BF1-A89B-9BDC8F4DAD65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km=1000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xmlns="" id="{327E554F-B44C-4C7D-9D75-B0BA29B33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직사각형 21">
            <a:extLst>
              <a:ext uri="{FF2B5EF4-FFF2-40B4-BE49-F238E27FC236}">
                <a16:creationId xmlns:a16="http://schemas.microsoft.com/office/drawing/2014/main" xmlns="" id="{E4FC750A-2CBC-4BBA-9E58-C9117775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">
            <a:extLst>
              <a:ext uri="{FF2B5EF4-FFF2-40B4-BE49-F238E27FC236}">
                <a16:creationId xmlns:a16="http://schemas.microsoft.com/office/drawing/2014/main" xmlns="" id="{6CBE95F2-59CD-4937-8953-97AF8BFCB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xmlns="" id="{E501FF7E-3497-4F72-AF53-3EA506431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27611" y="192003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952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53377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2988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48000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7611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2681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2292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7304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6915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961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573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6643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6254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1265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0877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cdata2.tsherpa.co.kr/tsherpa/MultiMedia/Flash/2020/curri/index.html?flashxmlnum=tb&amp;classa=A8-C1-31-MM-MM-04-06-03-0-0-0-0&amp;classno=MM_31_04/suh_0301_05_0003/suh_0301_05_0003_401_1.html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수직선을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보고     </a:t>
            </a:r>
            <a:r>
              <a:rPr kumimoji="0" lang="ko-KR" altLang="en-US" sz="19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알맞은 수를 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022EC461-702C-43C6-9B0B-7EE6CD76F8A8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C786D01-7250-465B-9380-2513DB031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6759A720-08C2-4FAD-B610-04CB9C887FCE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4A43121-FB89-4062-9F4C-204537075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82A0D39F-5F67-45FB-A25C-6206D24C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725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83C6F47-39A8-4EC3-A8B1-1B1B35023CAA}"/>
              </a:ext>
            </a:extLst>
          </p:cNvPr>
          <p:cNvGrpSpPr/>
          <p:nvPr/>
        </p:nvGrpSpPr>
        <p:grpSpPr>
          <a:xfrm>
            <a:off x="544780" y="2280142"/>
            <a:ext cx="5881447" cy="1796930"/>
            <a:chOff x="850793" y="1988947"/>
            <a:chExt cx="5881447" cy="179693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B2E8A750-6861-42CF-8EAD-E16AD0825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8149" y="1997769"/>
              <a:ext cx="5677705" cy="178810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A0EA64CC-7434-4371-95E8-F9776B43A194}"/>
                </a:ext>
              </a:extLst>
            </p:cNvPr>
            <p:cNvSpPr/>
            <p:nvPr/>
          </p:nvSpPr>
          <p:spPr>
            <a:xfrm>
              <a:off x="3959932" y="3362323"/>
              <a:ext cx="1096796" cy="35470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971C9400-94B4-4AC0-8C77-8D7E11D37961}"/>
                </a:ext>
              </a:extLst>
            </p:cNvPr>
            <p:cNvSpPr/>
            <p:nvPr/>
          </p:nvSpPr>
          <p:spPr>
            <a:xfrm>
              <a:off x="850793" y="2891823"/>
              <a:ext cx="1096796" cy="35470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km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F6AEA83-F6B2-4236-A175-342A9BF843FB}"/>
                </a:ext>
              </a:extLst>
            </p:cNvPr>
            <p:cNvSpPr/>
            <p:nvPr/>
          </p:nvSpPr>
          <p:spPr>
            <a:xfrm>
              <a:off x="1871700" y="1988947"/>
              <a:ext cx="2016315" cy="29314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km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354A8A57-C53A-4C4A-B18F-63CB85FA038E}"/>
                </a:ext>
              </a:extLst>
            </p:cNvPr>
            <p:cNvSpPr/>
            <p:nvPr/>
          </p:nvSpPr>
          <p:spPr>
            <a:xfrm>
              <a:off x="5908201" y="2891823"/>
              <a:ext cx="824039" cy="35470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km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TextBox 51">
            <a:extLst>
              <a:ext uri="{FF2B5EF4-FFF2-40B4-BE49-F238E27FC236}">
                <a16:creationId xmlns:a16="http://schemas.microsoft.com/office/drawing/2014/main" xmlns="" id="{D8508ECB-897B-4D3D-92BA-7593B6F1C62E}"/>
              </a:ext>
            </a:extLst>
          </p:cNvPr>
          <p:cNvSpPr txBox="1"/>
          <p:nvPr/>
        </p:nvSpPr>
        <p:spPr>
          <a:xfrm>
            <a:off x="3311403" y="3537726"/>
            <a:ext cx="9867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6DC08CDC-7788-4E68-A154-1590E5B1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24" y="34131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53"/>
          <p:cNvSpPr txBox="1"/>
          <p:nvPr/>
        </p:nvSpPr>
        <p:spPr>
          <a:xfrm>
            <a:off x="4229983" y="3515494"/>
            <a:ext cx="5683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BA21C38D-0CB7-4329-B14F-77FBAF5128BD}"/>
              </a:ext>
            </a:extLst>
          </p:cNvPr>
          <p:cNvSpPr/>
          <p:nvPr/>
        </p:nvSpPr>
        <p:spPr>
          <a:xfrm>
            <a:off x="323528" y="2622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14F946D8-1859-491A-91B4-BFFEB7214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xmlns="" id="{C069AA0E-8BCB-4A6F-B138-C6463DB5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xmlns="" id="{8775DB4E-3050-4F7A-B47E-8B273DE73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526CF16-0F68-4339-A8EA-E3422A1A4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32" t="14395" r="23735" b="12914"/>
          <a:stretch/>
        </p:blipFill>
        <p:spPr>
          <a:xfrm>
            <a:off x="63770" y="867430"/>
            <a:ext cx="6885004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527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전망대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케이블카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0419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생각열기 화면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캡쳐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60090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CD67FD3E-681B-48CF-A303-149072133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ABA7F2DC-E7F8-4473-B2AA-A753A4962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53377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2988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48000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7611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2681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2292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7304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6915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961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573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6643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6254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1265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0877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022EC461-702C-43C6-9B0B-7EE6CD76F8A8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C786D01-7250-465B-9380-2513DB031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6759A720-08C2-4FAD-B610-04CB9C887FCE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4A43121-FB89-4062-9F4C-204537075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B63A4EA5-6C99-4FDF-9A02-EB17925D812D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6B413A07-3501-4D21-9184-41727290872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E4909B48-1499-48E9-98A8-ACFB6B9C8E39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1 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똑같이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나눈 것 중 하나는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 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같습니다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화살표는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3600 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xmlns="" id="{CB18DBBB-B321-4D7F-BBA8-725A09978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29C5D7B-40F3-4A06-875D-335F1D697414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>
            <a:extLst>
              <a:ext uri="{FF2B5EF4-FFF2-40B4-BE49-F238E27FC236}">
                <a16:creationId xmlns:a16="http://schemas.microsoft.com/office/drawing/2014/main" xmlns="" id="{74447463-BB1D-498C-8959-B92C2915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8">
            <a:extLst>
              <a:ext uri="{FF2B5EF4-FFF2-40B4-BE49-F238E27FC236}">
                <a16:creationId xmlns:a16="http://schemas.microsoft.com/office/drawing/2014/main" xmlns="" id="{033353BD-1973-4B30-A064-ACBB7611E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xmlns="" id="{D585B936-A28C-42B0-A0DD-05F7E9A52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수직선을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보고     </a:t>
            </a:r>
            <a:r>
              <a:rPr kumimoji="0" lang="ko-KR" altLang="en-US" sz="19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알맞은 수를 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82A0D39F-5F67-45FB-A25C-6206D24C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725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583C6F47-39A8-4EC3-A8B1-1B1B35023CAA}"/>
              </a:ext>
            </a:extLst>
          </p:cNvPr>
          <p:cNvGrpSpPr/>
          <p:nvPr/>
        </p:nvGrpSpPr>
        <p:grpSpPr>
          <a:xfrm>
            <a:off x="544780" y="2100122"/>
            <a:ext cx="5881447" cy="1796930"/>
            <a:chOff x="850793" y="1988947"/>
            <a:chExt cx="5881447" cy="1796930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B2E8A750-6861-42CF-8EAD-E16AD0825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8149" y="1997769"/>
              <a:ext cx="5677705" cy="1788108"/>
            </a:xfrm>
            <a:prstGeom prst="rect">
              <a:avLst/>
            </a:prstGeom>
          </p:spPr>
        </p:pic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A0EA64CC-7434-4371-95E8-F9776B43A194}"/>
                </a:ext>
              </a:extLst>
            </p:cNvPr>
            <p:cNvSpPr/>
            <p:nvPr/>
          </p:nvSpPr>
          <p:spPr>
            <a:xfrm>
              <a:off x="3959932" y="3362323"/>
              <a:ext cx="1096796" cy="35470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971C9400-94B4-4AC0-8C77-8D7E11D37961}"/>
                </a:ext>
              </a:extLst>
            </p:cNvPr>
            <p:cNvSpPr/>
            <p:nvPr/>
          </p:nvSpPr>
          <p:spPr>
            <a:xfrm>
              <a:off x="850793" y="2891823"/>
              <a:ext cx="1096796" cy="35470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km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5F6AEA83-F6B2-4236-A175-342A9BF843FB}"/>
                </a:ext>
              </a:extLst>
            </p:cNvPr>
            <p:cNvSpPr/>
            <p:nvPr/>
          </p:nvSpPr>
          <p:spPr>
            <a:xfrm>
              <a:off x="1871700" y="1988947"/>
              <a:ext cx="2016315" cy="29314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km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354A8A57-C53A-4C4A-B18F-63CB85FA038E}"/>
                </a:ext>
              </a:extLst>
            </p:cNvPr>
            <p:cNvSpPr/>
            <p:nvPr/>
          </p:nvSpPr>
          <p:spPr>
            <a:xfrm>
              <a:off x="5908201" y="2891823"/>
              <a:ext cx="824039" cy="35470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km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TextBox 51">
            <a:extLst>
              <a:ext uri="{FF2B5EF4-FFF2-40B4-BE49-F238E27FC236}">
                <a16:creationId xmlns:a16="http://schemas.microsoft.com/office/drawing/2014/main" xmlns="" id="{D8508ECB-897B-4D3D-92BA-7593B6F1C62E}"/>
              </a:ext>
            </a:extLst>
          </p:cNvPr>
          <p:cNvSpPr txBox="1"/>
          <p:nvPr/>
        </p:nvSpPr>
        <p:spPr>
          <a:xfrm>
            <a:off x="3311403" y="3357706"/>
            <a:ext cx="9867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xmlns="" id="{6DC08CDC-7788-4E68-A154-1590E5B1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24" y="3233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53"/>
          <p:cNvSpPr txBox="1"/>
          <p:nvPr/>
        </p:nvSpPr>
        <p:spPr>
          <a:xfrm>
            <a:off x="4229983" y="3335474"/>
            <a:ext cx="5683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BA21C38D-0CB7-4329-B14F-77FBAF5128BD}"/>
              </a:ext>
            </a:extLst>
          </p:cNvPr>
          <p:cNvSpPr/>
          <p:nvPr/>
        </p:nvSpPr>
        <p:spPr>
          <a:xfrm>
            <a:off x="323528" y="2442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420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3017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2628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http://cdata2.tsherpa.co.kr/tsherpa/MultiMedia/Flash/2020/curri/index.html?flashxmlnum=tb&amp;classa=A8-C1-31-MM-MM-04-06-03-0-0-0-0&amp;classno=MM_31_04/suh_0301_05_0003/suh_0301_05_0003_401_1.html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B7D35224-7DCC-414B-8BA7-EA5670FEC9D0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5218F98-1B44-4F6A-B2A3-071C764C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:a16="http://schemas.microsoft.com/office/drawing/2014/main" xmlns="" id="{80CFDD50-F4A4-4D82-9987-AB7AC994F19F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BABA4C7-7132-47DF-AD81-B5F13C0A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DA2714F5-A442-43D2-8869-2DEF6FE2B53A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xmlns="" id="{E811D714-F141-47FF-949A-D0C0828C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C60C07EE-9ABD-43E1-A39B-6391E590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9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43">
            <a:extLst>
              <a:ext uri="{FF2B5EF4-FFF2-40B4-BE49-F238E27FC236}">
                <a16:creationId xmlns:a16="http://schemas.microsoft.com/office/drawing/2014/main" xmlns="" id="{7442C277-AF3C-47A7-B96A-B27CD1B7688D}"/>
              </a:ext>
            </a:extLst>
          </p:cNvPr>
          <p:cNvSpPr txBox="1"/>
          <p:nvPr/>
        </p:nvSpPr>
        <p:spPr>
          <a:xfrm>
            <a:off x="827584" y="2340125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km =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xmlns="" id="{CBA96837-80DB-4D4D-96F5-73EECB315A7B}"/>
              </a:ext>
            </a:extLst>
          </p:cNvPr>
          <p:cNvSpPr txBox="1"/>
          <p:nvPr/>
        </p:nvSpPr>
        <p:spPr>
          <a:xfrm>
            <a:off x="3995936" y="2340125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km =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xmlns="" id="{AD92A3FA-8F1F-4532-9057-2B9BB9A714E3}"/>
              </a:ext>
            </a:extLst>
          </p:cNvPr>
          <p:cNvSpPr txBox="1"/>
          <p:nvPr/>
        </p:nvSpPr>
        <p:spPr>
          <a:xfrm>
            <a:off x="827584" y="3004352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9000 m =             k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xmlns="" id="{FF7DF576-D0A9-4E60-B01C-3B94935C9298}"/>
              </a:ext>
            </a:extLst>
          </p:cNvPr>
          <p:cNvSpPr txBox="1"/>
          <p:nvPr/>
        </p:nvSpPr>
        <p:spPr>
          <a:xfrm>
            <a:off x="3995936" y="3004352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7000 m =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51">
            <a:extLst>
              <a:ext uri="{FF2B5EF4-FFF2-40B4-BE49-F238E27FC236}">
                <a16:creationId xmlns:a16="http://schemas.microsoft.com/office/drawing/2014/main" xmlns="" id="{EFBDB43B-ABD5-47E8-A704-8A1AD3EDF8B0}"/>
              </a:ext>
            </a:extLst>
          </p:cNvPr>
          <p:cNvSpPr txBox="1"/>
          <p:nvPr/>
        </p:nvSpPr>
        <p:spPr>
          <a:xfrm>
            <a:off x="1680516" y="2380087"/>
            <a:ext cx="761793" cy="36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xmlns="" id="{AFB09344-7DD6-4C8A-9394-7CE68F058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43" y="22233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51">
            <a:extLst>
              <a:ext uri="{FF2B5EF4-FFF2-40B4-BE49-F238E27FC236}">
                <a16:creationId xmlns:a16="http://schemas.microsoft.com/office/drawing/2014/main" xmlns="" id="{4B440201-62AF-4BA5-A92A-848A00CC90DB}"/>
              </a:ext>
            </a:extLst>
          </p:cNvPr>
          <p:cNvSpPr txBox="1"/>
          <p:nvPr/>
        </p:nvSpPr>
        <p:spPr>
          <a:xfrm>
            <a:off x="4851159" y="2380087"/>
            <a:ext cx="761793" cy="36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xmlns="" id="{C3E745E7-073A-4566-931F-02DEA890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86" y="22233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51">
            <a:extLst>
              <a:ext uri="{FF2B5EF4-FFF2-40B4-BE49-F238E27FC236}">
                <a16:creationId xmlns:a16="http://schemas.microsoft.com/office/drawing/2014/main" xmlns="" id="{A1F956E1-79C1-4A81-AF2A-46A577FF2CCE}"/>
              </a:ext>
            </a:extLst>
          </p:cNvPr>
          <p:cNvSpPr txBox="1"/>
          <p:nvPr/>
        </p:nvSpPr>
        <p:spPr>
          <a:xfrm>
            <a:off x="1937102" y="3028495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xmlns="" id="{2364F180-6413-4AC2-83DD-230E12049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923" y="29039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51">
            <a:extLst>
              <a:ext uri="{FF2B5EF4-FFF2-40B4-BE49-F238E27FC236}">
                <a16:creationId xmlns:a16="http://schemas.microsoft.com/office/drawing/2014/main" xmlns="" id="{2A46640A-9686-4E08-B41E-7738564F4081}"/>
              </a:ext>
            </a:extLst>
          </p:cNvPr>
          <p:cNvSpPr txBox="1"/>
          <p:nvPr/>
        </p:nvSpPr>
        <p:spPr>
          <a:xfrm>
            <a:off x="5103187" y="3023872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>
            <a:extLst>
              <a:ext uri="{FF2B5EF4-FFF2-40B4-BE49-F238E27FC236}">
                <a16:creationId xmlns:a16="http://schemas.microsoft.com/office/drawing/2014/main" xmlns="" id="{F1F7E8FD-9805-4CAF-9497-1575CF754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08" y="2899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F20F8586-0D7C-41FD-A639-D58BFDA77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EDE6376B-C91F-44EC-B0D3-48C44D07D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E2F612B6-7E1E-4E82-BFE3-B9DDE5678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530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3017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2628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B7D35224-7DCC-414B-8BA7-EA5670FEC9D0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5218F98-1B44-4F6A-B2A3-071C764C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:a16="http://schemas.microsoft.com/office/drawing/2014/main" xmlns="" id="{80CFDD50-F4A4-4D82-9987-AB7AC994F19F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BABA4C7-7132-47DF-AD81-B5F13C0A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DA2714F5-A442-43D2-8869-2DEF6FE2B53A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xmlns="" id="{E811D714-F141-47FF-949A-D0C0828C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C60C07EE-9ABD-43E1-A39B-6391E590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9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BE6482A9-CA2E-455D-8B13-D4660AF1151F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xmlns="" id="{9C389DE5-8864-4F1E-B133-47986196803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285145F0-C02C-410F-ADFC-7A9545334336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km=1000 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xmlns="" id="{93B262E6-05CD-40A0-97FB-A9E2963E4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BC8CFE1-CE15-4AA6-A930-057180F7D714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1DC7A893-06EE-47BE-BD4C-05D0083BB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xmlns="" id="{FBAC52B4-88FB-498F-A51D-D53870FE4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141CA5E2-54F4-4086-9BAF-1627666A0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7442C277-AF3C-47A7-B96A-B27CD1B7688D}"/>
              </a:ext>
            </a:extLst>
          </p:cNvPr>
          <p:cNvSpPr txBox="1"/>
          <p:nvPr/>
        </p:nvSpPr>
        <p:spPr>
          <a:xfrm>
            <a:off x="827584" y="2340125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km =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CBA96837-80DB-4D4D-96F5-73EECB315A7B}"/>
              </a:ext>
            </a:extLst>
          </p:cNvPr>
          <p:cNvSpPr txBox="1"/>
          <p:nvPr/>
        </p:nvSpPr>
        <p:spPr>
          <a:xfrm>
            <a:off x="3995936" y="2340125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km =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AD92A3FA-8F1F-4532-9057-2B9BB9A714E3}"/>
              </a:ext>
            </a:extLst>
          </p:cNvPr>
          <p:cNvSpPr txBox="1"/>
          <p:nvPr/>
        </p:nvSpPr>
        <p:spPr>
          <a:xfrm>
            <a:off x="827584" y="3004352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9000 m =             k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FF7DF576-D0A9-4E60-B01C-3B94935C9298}"/>
              </a:ext>
            </a:extLst>
          </p:cNvPr>
          <p:cNvSpPr txBox="1"/>
          <p:nvPr/>
        </p:nvSpPr>
        <p:spPr>
          <a:xfrm>
            <a:off x="3995936" y="3004352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7000 m =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51">
            <a:extLst>
              <a:ext uri="{FF2B5EF4-FFF2-40B4-BE49-F238E27FC236}">
                <a16:creationId xmlns:a16="http://schemas.microsoft.com/office/drawing/2014/main" xmlns="" id="{EFBDB43B-ABD5-47E8-A704-8A1AD3EDF8B0}"/>
              </a:ext>
            </a:extLst>
          </p:cNvPr>
          <p:cNvSpPr txBox="1"/>
          <p:nvPr/>
        </p:nvSpPr>
        <p:spPr>
          <a:xfrm>
            <a:off x="1680516" y="2380087"/>
            <a:ext cx="761793" cy="36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4">
            <a:extLst>
              <a:ext uri="{FF2B5EF4-FFF2-40B4-BE49-F238E27FC236}">
                <a16:creationId xmlns:a16="http://schemas.microsoft.com/office/drawing/2014/main" xmlns="" id="{AFB09344-7DD6-4C8A-9394-7CE68F058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43" y="22233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51">
            <a:extLst>
              <a:ext uri="{FF2B5EF4-FFF2-40B4-BE49-F238E27FC236}">
                <a16:creationId xmlns:a16="http://schemas.microsoft.com/office/drawing/2014/main" xmlns="" id="{4B440201-62AF-4BA5-A92A-848A00CC90DB}"/>
              </a:ext>
            </a:extLst>
          </p:cNvPr>
          <p:cNvSpPr txBox="1"/>
          <p:nvPr/>
        </p:nvSpPr>
        <p:spPr>
          <a:xfrm>
            <a:off x="4851159" y="2380087"/>
            <a:ext cx="761793" cy="36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xmlns="" id="{C3E745E7-073A-4566-931F-02DEA890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86" y="22233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51">
            <a:extLst>
              <a:ext uri="{FF2B5EF4-FFF2-40B4-BE49-F238E27FC236}">
                <a16:creationId xmlns:a16="http://schemas.microsoft.com/office/drawing/2014/main" xmlns="" id="{A1F956E1-79C1-4A81-AF2A-46A577FF2CCE}"/>
              </a:ext>
            </a:extLst>
          </p:cNvPr>
          <p:cNvSpPr txBox="1"/>
          <p:nvPr/>
        </p:nvSpPr>
        <p:spPr>
          <a:xfrm>
            <a:off x="1937102" y="3028495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xmlns="" id="{2364F180-6413-4AC2-83DD-230E12049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923" y="29039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51">
            <a:extLst>
              <a:ext uri="{FF2B5EF4-FFF2-40B4-BE49-F238E27FC236}">
                <a16:creationId xmlns:a16="http://schemas.microsoft.com/office/drawing/2014/main" xmlns="" id="{2A46640A-9686-4E08-B41E-7738564F4081}"/>
              </a:ext>
            </a:extLst>
          </p:cNvPr>
          <p:cNvSpPr txBox="1"/>
          <p:nvPr/>
        </p:nvSpPr>
        <p:spPr>
          <a:xfrm>
            <a:off x="5103187" y="3023872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F1F7E8FD-9805-4CAF-9497-1575CF754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08" y="2899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891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순서도: 대체 처리 91"/>
          <p:cNvSpPr/>
          <p:nvPr/>
        </p:nvSpPr>
        <p:spPr>
          <a:xfrm>
            <a:off x="530175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2628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371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http://cdata2.tsherpa.co.kr/tsherpa/MultiMedia/Flash/2020/curri/index.html?flashxmlnum=tb&amp;classa=A8-C1-31-MM-MM-04-06-03-0-0-0-0&amp;classno=MM_31_04/suh_0301_05_0003/suh_0301_05_0003_401_1.html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주어진 길이를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읽으시오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/>
          <p:cNvSpPr/>
          <p:nvPr/>
        </p:nvSpPr>
        <p:spPr>
          <a:xfrm>
            <a:off x="6127115" y="4940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TextBox 51"/>
          <p:cNvSpPr txBox="1"/>
          <p:nvPr/>
        </p:nvSpPr>
        <p:spPr>
          <a:xfrm>
            <a:off x="1774643" y="2808567"/>
            <a:ext cx="15481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</a:t>
            </a: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49" y="27086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874EC0EB-602F-48F1-938F-686158D8AF96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F231F21-62F7-4708-938B-000E30CF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8D991734-E045-4E2E-AAC2-1D5FAA377764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C04EB9A-2305-4BDF-B95F-F84141BB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8F637485-2B7E-4F2A-A3D0-2370CE40D25A}"/>
              </a:ext>
            </a:extLst>
          </p:cNvPr>
          <p:cNvGrpSpPr/>
          <p:nvPr/>
        </p:nvGrpSpPr>
        <p:grpSpPr>
          <a:xfrm>
            <a:off x="752622" y="2780928"/>
            <a:ext cx="1117571" cy="396971"/>
            <a:chOff x="2566729" y="960284"/>
            <a:chExt cx="820821" cy="29666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xmlns="" id="{7401DD08-0493-4E3A-9D79-DB41827DC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998" y="960284"/>
              <a:ext cx="488353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76120FC-B8F9-451E-A704-19A911B7ECEB}"/>
                </a:ext>
              </a:extLst>
            </p:cNvPr>
            <p:cNvSpPr txBox="1"/>
            <p:nvPr/>
          </p:nvSpPr>
          <p:spPr>
            <a:xfrm>
              <a:off x="2566729" y="975578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8" name="TextBox 51">
            <a:extLst>
              <a:ext uri="{FF2B5EF4-FFF2-40B4-BE49-F238E27FC236}">
                <a16:creationId xmlns:a16="http://schemas.microsoft.com/office/drawing/2014/main" xmlns="" id="{9BA39C80-6D4F-4DFA-844F-43F48F6163F3}"/>
              </a:ext>
            </a:extLst>
          </p:cNvPr>
          <p:cNvSpPr txBox="1"/>
          <p:nvPr/>
        </p:nvSpPr>
        <p:spPr>
          <a:xfrm>
            <a:off x="1737543" y="4103784"/>
            <a:ext cx="24630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미터</a:t>
            </a: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xmlns="" id="{1E9F9D63-5D30-4A54-ACAC-5A800B326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774" y="39749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BBBBD1A3-2601-434D-BED2-9AF95AF6152D}"/>
              </a:ext>
            </a:extLst>
          </p:cNvPr>
          <p:cNvGrpSpPr/>
          <p:nvPr/>
        </p:nvGrpSpPr>
        <p:grpSpPr>
          <a:xfrm>
            <a:off x="715522" y="4076145"/>
            <a:ext cx="1117571" cy="396971"/>
            <a:chOff x="2566729" y="960284"/>
            <a:chExt cx="820821" cy="296663"/>
          </a:xfrm>
        </p:grpSpPr>
        <p:pic>
          <p:nvPicPr>
            <p:cNvPr id="67" name="Picture 3">
              <a:extLst>
                <a:ext uri="{FF2B5EF4-FFF2-40B4-BE49-F238E27FC236}">
                  <a16:creationId xmlns:a16="http://schemas.microsoft.com/office/drawing/2014/main" xmlns="" id="{23299AB4-D70D-40A0-89E4-7BDE12CC7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998" y="960284"/>
              <a:ext cx="488353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E9A842E4-D7A3-4DD3-B7B4-3AE018BFBC2A}"/>
                </a:ext>
              </a:extLst>
            </p:cNvPr>
            <p:cNvSpPr txBox="1"/>
            <p:nvPr/>
          </p:nvSpPr>
          <p:spPr>
            <a:xfrm>
              <a:off x="2566729" y="975578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498EFA6C-5C0A-4392-84C7-8D324B538B70}"/>
              </a:ext>
            </a:extLst>
          </p:cNvPr>
          <p:cNvSpPr txBox="1"/>
          <p:nvPr/>
        </p:nvSpPr>
        <p:spPr>
          <a:xfrm>
            <a:off x="1097585" y="2179289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 km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xmlns="" id="{71A84858-DC49-4B1C-B929-B669BF1284F5}"/>
              </a:ext>
            </a:extLst>
          </p:cNvPr>
          <p:cNvSpPr txBox="1"/>
          <p:nvPr/>
        </p:nvSpPr>
        <p:spPr>
          <a:xfrm>
            <a:off x="1079612" y="3490407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km 400 m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6EB53188-1D06-4C16-BAF5-211FDE4E3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xmlns="" id="{A9511B4B-A352-4266-9C2F-7BB1ED7BA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D1D8405F-777F-4043-B43D-5CD22317B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88554" y="2165981"/>
            <a:ext cx="972108" cy="42540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940590" y="3470066"/>
            <a:ext cx="1632512" cy="42540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97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순서도: 대체 처리 93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371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http://cdata2.tsherpa.co.kr/tsherpa/MultiMedia/Flash/2020/curri/index.html?flashxmlnum=tb&amp;classa=A8-C1-31-MM-MM-04-06-03-0-0-0-0&amp;classno=MM_31_04/suh_0301_05_0003/suh_0301_05_0003_401_1.html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다음 중 단위를 잘못 쓴 문장을 찾아 옳게 </a:t>
            </a:r>
            <a:r>
              <a:rPr kumimoji="0" lang="ko-KR" altLang="en-US" sz="19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고치시오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/>
          <p:cNvSpPr/>
          <p:nvPr/>
        </p:nvSpPr>
        <p:spPr>
          <a:xfrm>
            <a:off x="5899796" y="4940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874EC0EB-602F-48F1-938F-686158D8AF96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F231F21-62F7-4708-938B-000E30CF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8D991734-E045-4E2E-AAC2-1D5FAA377764}"/>
              </a:ext>
            </a:extLst>
          </p:cNvPr>
          <p:cNvSpPr/>
          <p:nvPr/>
        </p:nvSpPr>
        <p:spPr>
          <a:xfrm>
            <a:off x="53038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C04EB9A-2305-4BDF-B95F-F84141BB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0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A15BE290-123C-44F7-9ED6-5C0C1A51E552}"/>
              </a:ext>
            </a:extLst>
          </p:cNvPr>
          <p:cNvSpPr/>
          <p:nvPr/>
        </p:nvSpPr>
        <p:spPr>
          <a:xfrm>
            <a:off x="586514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224EABB-6B19-466D-8B56-181F03CC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28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80" name="Picture 12">
            <a:extLst>
              <a:ext uri="{FF2B5EF4-FFF2-40B4-BE49-F238E27FC236}">
                <a16:creationId xmlns:a16="http://schemas.microsoft.com/office/drawing/2014/main" xmlns="" id="{2875CF20-1C95-4A23-934C-6BCFC0F9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99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1A471C2B-22EA-41A8-A716-41EEEDCBB00E}"/>
              </a:ext>
            </a:extLst>
          </p:cNvPr>
          <p:cNvSpPr/>
          <p:nvPr/>
        </p:nvSpPr>
        <p:spPr>
          <a:xfrm>
            <a:off x="5037923" y="4940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015F8AB-92FA-4D83-9900-93940B8651D1}"/>
              </a:ext>
            </a:extLst>
          </p:cNvPr>
          <p:cNvSpPr txBox="1"/>
          <p:nvPr/>
        </p:nvSpPr>
        <p:spPr>
          <a:xfrm>
            <a:off x="1522067" y="2278204"/>
            <a:ext cx="482111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우리 집 창문의 높이는 약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60">
            <a:extLst>
              <a:ext uri="{FF2B5EF4-FFF2-40B4-BE49-F238E27FC236}">
                <a16:creationId xmlns:a16="http://schemas.microsoft.com/office/drawing/2014/main" xmlns="" id="{7F498958-4847-42B1-8674-7A9062EE8786}"/>
              </a:ext>
            </a:extLst>
          </p:cNvPr>
          <p:cNvSpPr/>
          <p:nvPr/>
        </p:nvSpPr>
        <p:spPr>
          <a:xfrm>
            <a:off x="935596" y="2168860"/>
            <a:ext cx="5228881" cy="159211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DFA1744-56CB-49C6-BC63-2D6BFAE46C97}"/>
              </a:ext>
            </a:extLst>
          </p:cNvPr>
          <p:cNvSpPr txBox="1"/>
          <p:nvPr/>
        </p:nvSpPr>
        <p:spPr>
          <a:xfrm>
            <a:off x="1522067" y="2672916"/>
            <a:ext cx="482111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 km 30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2030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1F67183-F955-4E22-890C-3DFFE99D9C5D}"/>
              </a:ext>
            </a:extLst>
          </p:cNvPr>
          <p:cNvSpPr txBox="1"/>
          <p:nvPr/>
        </p:nvSpPr>
        <p:spPr>
          <a:xfrm>
            <a:off x="1522067" y="3104964"/>
            <a:ext cx="482111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7850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 km 850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A09B0730-F64D-4377-801E-782A92F06DA2}"/>
              </a:ext>
            </a:extLst>
          </p:cNvPr>
          <p:cNvSpPr/>
          <p:nvPr/>
        </p:nvSpPr>
        <p:spPr bwMode="auto">
          <a:xfrm>
            <a:off x="1043608" y="4023970"/>
            <a:ext cx="5019514" cy="4648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우리 집 창문의 높이는 약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m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F3C9F66E-A325-4493-92DD-B905F0983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148" y="3789040"/>
            <a:ext cx="360000" cy="355000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81F8C589-E2F7-4406-B6B6-F138EF56FD7A}"/>
              </a:ext>
            </a:extLst>
          </p:cNvPr>
          <p:cNvSpPr/>
          <p:nvPr/>
        </p:nvSpPr>
        <p:spPr>
          <a:xfrm>
            <a:off x="1328816" y="2528912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53E3B7B-478E-4112-8B77-D5236AF6A228}"/>
              </a:ext>
            </a:extLst>
          </p:cNvPr>
          <p:cNvSpPr/>
          <p:nvPr/>
        </p:nvSpPr>
        <p:spPr>
          <a:xfrm>
            <a:off x="1328804" y="2899365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0E9EB1A-C819-48B3-8E32-71CEF31D3C3B}"/>
              </a:ext>
            </a:extLst>
          </p:cNvPr>
          <p:cNvSpPr/>
          <p:nvPr/>
        </p:nvSpPr>
        <p:spPr>
          <a:xfrm>
            <a:off x="1328804" y="3343182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21">
            <a:extLst>
              <a:ext uri="{FF2B5EF4-FFF2-40B4-BE49-F238E27FC236}">
                <a16:creationId xmlns:a16="http://schemas.microsoft.com/office/drawing/2014/main" xmlns="" id="{55D8ABC3-3E17-42CA-8A87-CFD1690AE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>
            <a:extLst>
              <a:ext uri="{FF2B5EF4-FFF2-40B4-BE49-F238E27FC236}">
                <a16:creationId xmlns:a16="http://schemas.microsoft.com/office/drawing/2014/main" xmlns="" id="{5704E87C-FE39-4656-8E64-EF85DEFDC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877D9A9-FE61-4E9A-844B-25E6F735A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345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015F8AB-92FA-4D83-9900-93940B8651D1}"/>
              </a:ext>
            </a:extLst>
          </p:cNvPr>
          <p:cNvSpPr txBox="1"/>
          <p:nvPr/>
        </p:nvSpPr>
        <p:spPr>
          <a:xfrm>
            <a:off x="1522067" y="2278204"/>
            <a:ext cx="482111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우리 집 창문의 높이는 약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60">
            <a:extLst>
              <a:ext uri="{FF2B5EF4-FFF2-40B4-BE49-F238E27FC236}">
                <a16:creationId xmlns:a16="http://schemas.microsoft.com/office/drawing/2014/main" xmlns="" id="{7F498958-4847-42B1-8674-7A9062EE8786}"/>
              </a:ext>
            </a:extLst>
          </p:cNvPr>
          <p:cNvSpPr/>
          <p:nvPr/>
        </p:nvSpPr>
        <p:spPr>
          <a:xfrm>
            <a:off x="935596" y="2168860"/>
            <a:ext cx="5228881" cy="159211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DFA1744-56CB-49C6-BC63-2D6BFAE46C97}"/>
              </a:ext>
            </a:extLst>
          </p:cNvPr>
          <p:cNvSpPr txBox="1"/>
          <p:nvPr/>
        </p:nvSpPr>
        <p:spPr>
          <a:xfrm>
            <a:off x="1522067" y="2672916"/>
            <a:ext cx="482111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 km 30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2030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1F67183-F955-4E22-890C-3DFFE99D9C5D}"/>
              </a:ext>
            </a:extLst>
          </p:cNvPr>
          <p:cNvSpPr txBox="1"/>
          <p:nvPr/>
        </p:nvSpPr>
        <p:spPr>
          <a:xfrm>
            <a:off x="1522067" y="3104964"/>
            <a:ext cx="482111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7850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 km 850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A09B0730-F64D-4377-801E-782A92F06DA2}"/>
              </a:ext>
            </a:extLst>
          </p:cNvPr>
          <p:cNvSpPr/>
          <p:nvPr/>
        </p:nvSpPr>
        <p:spPr bwMode="auto">
          <a:xfrm>
            <a:off x="1043608" y="4023970"/>
            <a:ext cx="5019514" cy="4648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우리 집 창문의 높이는 약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m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F3C9F66E-A325-4493-92DD-B905F098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148" y="3789040"/>
            <a:ext cx="360000" cy="355000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81F8C589-E2F7-4406-B6B6-F138EF56FD7A}"/>
              </a:ext>
            </a:extLst>
          </p:cNvPr>
          <p:cNvSpPr/>
          <p:nvPr/>
        </p:nvSpPr>
        <p:spPr>
          <a:xfrm>
            <a:off x="1328816" y="2528912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C53E3B7B-478E-4112-8B77-D5236AF6A228}"/>
              </a:ext>
            </a:extLst>
          </p:cNvPr>
          <p:cNvSpPr/>
          <p:nvPr/>
        </p:nvSpPr>
        <p:spPr>
          <a:xfrm>
            <a:off x="1328804" y="2899365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10E9EB1A-C819-48B3-8E32-71CEF31D3C3B}"/>
              </a:ext>
            </a:extLst>
          </p:cNvPr>
          <p:cNvSpPr/>
          <p:nvPr/>
        </p:nvSpPr>
        <p:spPr>
          <a:xfrm>
            <a:off x="1328804" y="3343182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순서도: 대체 처리 93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371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다음 중 단위를 잘못 쓴 문장을 찾아 옳게 </a:t>
            </a:r>
            <a:r>
              <a:rPr kumimoji="0" lang="ko-KR" altLang="en-US" sz="19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고치시오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874EC0EB-602F-48F1-938F-686158D8AF96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F231F21-62F7-4708-938B-000E30CF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8D991734-E045-4E2E-AAC2-1D5FAA377764}"/>
              </a:ext>
            </a:extLst>
          </p:cNvPr>
          <p:cNvSpPr/>
          <p:nvPr/>
        </p:nvSpPr>
        <p:spPr>
          <a:xfrm>
            <a:off x="53038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C04EB9A-2305-4BDF-B95F-F84141BB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0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A15BE290-123C-44F7-9ED6-5C0C1A51E552}"/>
              </a:ext>
            </a:extLst>
          </p:cNvPr>
          <p:cNvSpPr/>
          <p:nvPr/>
        </p:nvSpPr>
        <p:spPr>
          <a:xfrm>
            <a:off x="586514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224EABB-6B19-466D-8B56-181F03CC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28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80" name="Picture 12">
            <a:extLst>
              <a:ext uri="{FF2B5EF4-FFF2-40B4-BE49-F238E27FC236}">
                <a16:creationId xmlns:a16="http://schemas.microsoft.com/office/drawing/2014/main" xmlns="" id="{2875CF20-1C95-4A23-934C-6BCFC0F9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99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A09B0730-F64D-4377-801E-782A92F06DA2}"/>
              </a:ext>
            </a:extLst>
          </p:cNvPr>
          <p:cNvSpPr/>
          <p:nvPr/>
        </p:nvSpPr>
        <p:spPr bwMode="auto">
          <a:xfrm>
            <a:off x="1187624" y="4548570"/>
            <a:ext cx="5019514" cy="4648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우리 집 창문의 높이는 약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m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6F2573-9714-4095-A30D-9696FD65AF2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0DA179A5-8BCC-4BA9-A627-87A9CF5E1301}"/>
              </a:ext>
            </a:extLst>
          </p:cNvPr>
          <p:cNvGrpSpPr/>
          <p:nvPr/>
        </p:nvGrpSpPr>
        <p:grpSpPr>
          <a:xfrm>
            <a:off x="192804" y="3298610"/>
            <a:ext cx="6667165" cy="1974680"/>
            <a:chOff x="179512" y="3298610"/>
            <a:chExt cx="6667165" cy="1974680"/>
          </a:xfrm>
        </p:grpSpPr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13058BC8-B7B1-440B-A053-1D7C7348968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77EDBD8F-813C-4A71-BDE8-937019F0C28E}"/>
                </a:ext>
              </a:extLst>
            </p:cNvPr>
            <p:cNvSpPr/>
            <p:nvPr/>
          </p:nvSpPr>
          <p:spPr>
            <a:xfrm>
              <a:off x="179512" y="3676179"/>
              <a:ext cx="6667165" cy="14090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1 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창문의 높이는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재야 합니다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2 km 30 m = 2030 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7850 m = 7 km 850 m</a:t>
              </a:r>
            </a:p>
          </p:txBody>
        </p:sp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xmlns="" id="{518B4478-72F9-4D27-BA3D-DBE3DF6730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986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AD36A24E-532F-412E-B156-18C8041B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4" y="393305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xmlns="" id="{0189B397-3F3A-40A9-84C0-62DB3821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4" y="432910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1F52EBB3-E0EE-436C-8A9C-8D4E1C67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4" y="474867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>
            <a:extLst>
              <a:ext uri="{FF2B5EF4-FFF2-40B4-BE49-F238E27FC236}">
                <a16:creationId xmlns:a16="http://schemas.microsoft.com/office/drawing/2014/main" xmlns="" id="{B9A99603-CEA6-4C06-8C01-C334C5F4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>
            <a:extLst>
              <a:ext uri="{FF2B5EF4-FFF2-40B4-BE49-F238E27FC236}">
                <a16:creationId xmlns:a16="http://schemas.microsoft.com/office/drawing/2014/main" xmlns="" id="{7BA8F0B8-3047-48D3-B5F7-83A00C1CD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xmlns="" id="{E65C9EFA-ACC0-4D78-AB68-CBA2A28C2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682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순서도: 대체 처리 93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7056276" y="948787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http://cdata2.tsherpa.co.kr/tsherpa/MultiMedia/Flash/2020/curri/index.html?flashxmlnum=tb&amp;classa=A8-C1-31-MM-MM-04-06-03-0-0-0-0&amp;classno=MM_31_04/suh_0301_05_0003/suh_0301_05_0003_401_1.html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874EC0EB-602F-48F1-938F-686158D8AF96}"/>
              </a:ext>
            </a:extLst>
          </p:cNvPr>
          <p:cNvSpPr/>
          <p:nvPr/>
        </p:nvSpPr>
        <p:spPr>
          <a:xfrm>
            <a:off x="52994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F231F21-62F7-4708-938B-000E30CF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5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8D991734-E045-4E2E-AAC2-1D5FAA377764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C04EB9A-2305-4BDF-B95F-F84141BB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D9E47E20-3593-4EBF-A7C2-84DF45D24580}"/>
              </a:ext>
            </a:extLst>
          </p:cNvPr>
          <p:cNvSpPr/>
          <p:nvPr/>
        </p:nvSpPr>
        <p:spPr>
          <a:xfrm>
            <a:off x="64014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DD51E3F-03FA-4D26-96FF-1239BFF53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5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F76CB71-4776-4800-A8FD-6F27E870FE2F}"/>
              </a:ext>
            </a:extLst>
          </p:cNvPr>
          <p:cNvSpPr txBox="1"/>
          <p:nvPr/>
        </p:nvSpPr>
        <p:spPr>
          <a:xfrm>
            <a:off x="560274" y="16312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관계있는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것끼리 선으로 이어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0C12A9A9-1893-467A-98A9-A65054732652}"/>
              </a:ext>
            </a:extLst>
          </p:cNvPr>
          <p:cNvSpPr/>
          <p:nvPr/>
        </p:nvSpPr>
        <p:spPr>
          <a:xfrm>
            <a:off x="1079612" y="2530992"/>
            <a:ext cx="183671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 km 900 m</a:t>
            </a: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9BDBA349-603D-4581-B316-07EC0019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73DB7AF7-6E15-44AF-8782-131066F73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0408DC59-AD32-400B-AF21-BCDB2506E764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ECFE60E5-6376-4794-95E1-017AA7949359}"/>
              </a:ext>
            </a:extLst>
          </p:cNvPr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4A72B6D8-9AB9-4B27-9ABA-1AFDF42A214C}"/>
              </a:ext>
            </a:extLst>
          </p:cNvPr>
          <p:cNvSpPr/>
          <p:nvPr/>
        </p:nvSpPr>
        <p:spPr>
          <a:xfrm>
            <a:off x="1079612" y="3413762"/>
            <a:ext cx="183671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km 900 m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1D824F27-F735-4E7B-BA53-A46AE31F197A}"/>
              </a:ext>
            </a:extLst>
          </p:cNvPr>
          <p:cNvSpPr/>
          <p:nvPr/>
        </p:nvSpPr>
        <p:spPr>
          <a:xfrm>
            <a:off x="1079612" y="4228552"/>
            <a:ext cx="183671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km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8AB0000A-9F8E-4C3D-88FF-2F0EFF42FBC3}"/>
              </a:ext>
            </a:extLst>
          </p:cNvPr>
          <p:cNvSpPr/>
          <p:nvPr/>
        </p:nvSpPr>
        <p:spPr>
          <a:xfrm>
            <a:off x="4695372" y="2530992"/>
            <a:ext cx="1303992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8090 m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xmlns="" id="{EE4E068B-21CA-412E-9027-7EB7EB5394EA}"/>
              </a:ext>
            </a:extLst>
          </p:cNvPr>
          <p:cNvSpPr/>
          <p:nvPr/>
        </p:nvSpPr>
        <p:spPr>
          <a:xfrm>
            <a:off x="4695372" y="3413762"/>
            <a:ext cx="1303992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80900 m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14ED06FE-3E7B-49FE-87C7-A989003BD8E2}"/>
              </a:ext>
            </a:extLst>
          </p:cNvPr>
          <p:cNvSpPr/>
          <p:nvPr/>
        </p:nvSpPr>
        <p:spPr>
          <a:xfrm>
            <a:off x="4695372" y="4228552"/>
            <a:ext cx="1303992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8900 m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768C8F6-37CD-4E88-B2D5-3825B410B824}"/>
              </a:ext>
            </a:extLst>
          </p:cNvPr>
          <p:cNvCxnSpPr>
            <a:stCxn id="70" idx="3"/>
            <a:endCxn id="80" idx="1"/>
          </p:cNvCxnSpPr>
          <p:nvPr/>
        </p:nvCxnSpPr>
        <p:spPr bwMode="auto">
          <a:xfrm>
            <a:off x="2916330" y="2797290"/>
            <a:ext cx="1779042" cy="882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33B76F6-E3F5-43BD-AF66-B51EB7909444}"/>
              </a:ext>
            </a:extLst>
          </p:cNvPr>
          <p:cNvCxnSpPr>
            <a:stCxn id="76" idx="3"/>
            <a:endCxn id="81" idx="1"/>
          </p:cNvCxnSpPr>
          <p:nvPr/>
        </p:nvCxnSpPr>
        <p:spPr bwMode="auto">
          <a:xfrm>
            <a:off x="2916330" y="3680060"/>
            <a:ext cx="1779042" cy="814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6BD0C2CF-B440-443A-BB85-AFADFFBE6249}"/>
              </a:ext>
            </a:extLst>
          </p:cNvPr>
          <p:cNvCxnSpPr>
            <a:stCxn id="77" idx="3"/>
            <a:endCxn id="78" idx="1"/>
          </p:cNvCxnSpPr>
          <p:nvPr/>
        </p:nvCxnSpPr>
        <p:spPr bwMode="auto">
          <a:xfrm flipV="1">
            <a:off x="2916330" y="2797290"/>
            <a:ext cx="1779042" cy="16975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직사각형 21">
            <a:extLst>
              <a:ext uri="{FF2B5EF4-FFF2-40B4-BE49-F238E27FC236}">
                <a16:creationId xmlns:a16="http://schemas.microsoft.com/office/drawing/2014/main" xmlns="" id="{88DC61B3-77BE-4A36-84CD-4F864622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>
            <a:extLst>
              <a:ext uri="{FF2B5EF4-FFF2-40B4-BE49-F238E27FC236}">
                <a16:creationId xmlns:a16="http://schemas.microsoft.com/office/drawing/2014/main" xmlns="" id="{09CDDC9B-C32F-471F-8984-2D0DCCAD2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905939" y="2758468"/>
            <a:ext cx="132255" cy="1322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905939" y="3632583"/>
            <a:ext cx="132255" cy="1322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905938" y="4397549"/>
            <a:ext cx="132255" cy="1322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567626" y="4397548"/>
            <a:ext cx="132255" cy="1322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555776" y="3590333"/>
            <a:ext cx="132255" cy="1322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565303" y="2751944"/>
            <a:ext cx="132255" cy="1322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4189981" y="2118034"/>
            <a:ext cx="2416981" cy="190309"/>
            <a:chOff x="4421576" y="2197504"/>
            <a:chExt cx="2416981" cy="190309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BA8F0B8-3047-48D3-B5F7-83A00C1CD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3F91C30E-1FB2-4CD2-B6E9-A128D56F4207}"/>
              </a:ext>
            </a:extLst>
          </p:cNvPr>
          <p:cNvSpPr/>
          <p:nvPr/>
        </p:nvSpPr>
        <p:spPr>
          <a:xfrm>
            <a:off x="3935612" y="2056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464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69">
            <a:extLst>
              <a:ext uri="{FF2B5EF4-FFF2-40B4-BE49-F238E27FC236}">
                <a16:creationId xmlns:a16="http://schemas.microsoft.com/office/drawing/2014/main" xmlns="" id="{0C12A9A9-1893-467A-98A9-A65054732652}"/>
              </a:ext>
            </a:extLst>
          </p:cNvPr>
          <p:cNvSpPr/>
          <p:nvPr/>
        </p:nvSpPr>
        <p:spPr>
          <a:xfrm>
            <a:off x="1079612" y="2530992"/>
            <a:ext cx="183671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 km 900 m</a:t>
            </a:r>
          </a:p>
        </p:txBody>
      </p:sp>
      <p:sp>
        <p:nvSpPr>
          <p:cNvPr id="90" name="사각형: 둥근 모서리 75">
            <a:extLst>
              <a:ext uri="{FF2B5EF4-FFF2-40B4-BE49-F238E27FC236}">
                <a16:creationId xmlns:a16="http://schemas.microsoft.com/office/drawing/2014/main" xmlns="" id="{4A72B6D8-9AB9-4B27-9ABA-1AFDF42A214C}"/>
              </a:ext>
            </a:extLst>
          </p:cNvPr>
          <p:cNvSpPr/>
          <p:nvPr/>
        </p:nvSpPr>
        <p:spPr>
          <a:xfrm>
            <a:off x="1079612" y="3413762"/>
            <a:ext cx="183671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km 900 m</a:t>
            </a:r>
          </a:p>
        </p:txBody>
      </p:sp>
      <p:sp>
        <p:nvSpPr>
          <p:cNvPr id="91" name="사각형: 둥근 모서리 76">
            <a:extLst>
              <a:ext uri="{FF2B5EF4-FFF2-40B4-BE49-F238E27FC236}">
                <a16:creationId xmlns:a16="http://schemas.microsoft.com/office/drawing/2014/main" xmlns="" id="{1D824F27-F735-4E7B-BA53-A46AE31F197A}"/>
              </a:ext>
            </a:extLst>
          </p:cNvPr>
          <p:cNvSpPr/>
          <p:nvPr/>
        </p:nvSpPr>
        <p:spPr>
          <a:xfrm>
            <a:off x="1079612" y="4228552"/>
            <a:ext cx="1836718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km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</a:p>
        </p:txBody>
      </p:sp>
      <p:sp>
        <p:nvSpPr>
          <p:cNvPr id="92" name="사각형: 둥근 모서리 77">
            <a:extLst>
              <a:ext uri="{FF2B5EF4-FFF2-40B4-BE49-F238E27FC236}">
                <a16:creationId xmlns:a16="http://schemas.microsoft.com/office/drawing/2014/main" xmlns="" id="{8AB0000A-9F8E-4C3D-88FF-2F0EFF42FBC3}"/>
              </a:ext>
            </a:extLst>
          </p:cNvPr>
          <p:cNvSpPr/>
          <p:nvPr/>
        </p:nvSpPr>
        <p:spPr>
          <a:xfrm>
            <a:off x="4695372" y="2530992"/>
            <a:ext cx="1303992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8090 m</a:t>
            </a:r>
          </a:p>
        </p:txBody>
      </p:sp>
      <p:sp>
        <p:nvSpPr>
          <p:cNvPr id="93" name="사각형: 둥근 모서리 79">
            <a:extLst>
              <a:ext uri="{FF2B5EF4-FFF2-40B4-BE49-F238E27FC236}">
                <a16:creationId xmlns:a16="http://schemas.microsoft.com/office/drawing/2014/main" xmlns="" id="{EE4E068B-21CA-412E-9027-7EB7EB5394EA}"/>
              </a:ext>
            </a:extLst>
          </p:cNvPr>
          <p:cNvSpPr/>
          <p:nvPr/>
        </p:nvSpPr>
        <p:spPr>
          <a:xfrm>
            <a:off x="4695372" y="3413762"/>
            <a:ext cx="1303992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80900 m</a:t>
            </a:r>
          </a:p>
        </p:txBody>
      </p:sp>
      <p:sp>
        <p:nvSpPr>
          <p:cNvPr id="106" name="사각형: 둥근 모서리 80">
            <a:extLst>
              <a:ext uri="{FF2B5EF4-FFF2-40B4-BE49-F238E27FC236}">
                <a16:creationId xmlns:a16="http://schemas.microsoft.com/office/drawing/2014/main" xmlns="" id="{14ED06FE-3E7B-49FE-87C7-A989003BD8E2}"/>
              </a:ext>
            </a:extLst>
          </p:cNvPr>
          <p:cNvSpPr/>
          <p:nvPr/>
        </p:nvSpPr>
        <p:spPr>
          <a:xfrm>
            <a:off x="4695372" y="4228552"/>
            <a:ext cx="1303992" cy="5325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8900 m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F768C8F6-37CD-4E88-B2D5-3825B410B824}"/>
              </a:ext>
            </a:extLst>
          </p:cNvPr>
          <p:cNvCxnSpPr>
            <a:stCxn id="89" idx="3"/>
            <a:endCxn id="93" idx="1"/>
          </p:cNvCxnSpPr>
          <p:nvPr/>
        </p:nvCxnSpPr>
        <p:spPr bwMode="auto">
          <a:xfrm>
            <a:off x="2916330" y="2797290"/>
            <a:ext cx="1779042" cy="882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33B76F6-E3F5-43BD-AF66-B51EB7909444}"/>
              </a:ext>
            </a:extLst>
          </p:cNvPr>
          <p:cNvCxnSpPr>
            <a:stCxn id="90" idx="3"/>
            <a:endCxn id="106" idx="1"/>
          </p:cNvCxnSpPr>
          <p:nvPr/>
        </p:nvCxnSpPr>
        <p:spPr bwMode="auto">
          <a:xfrm>
            <a:off x="2916330" y="3680060"/>
            <a:ext cx="1779042" cy="814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6BD0C2CF-B440-443A-BB85-AFADFFBE6249}"/>
              </a:ext>
            </a:extLst>
          </p:cNvPr>
          <p:cNvCxnSpPr>
            <a:stCxn id="91" idx="3"/>
            <a:endCxn id="92" idx="1"/>
          </p:cNvCxnSpPr>
          <p:nvPr/>
        </p:nvCxnSpPr>
        <p:spPr bwMode="auto">
          <a:xfrm flipV="1">
            <a:off x="2916330" y="2797290"/>
            <a:ext cx="1779042" cy="16975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2905939" y="2758468"/>
            <a:ext cx="132255" cy="1322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2905939" y="3632583"/>
            <a:ext cx="132255" cy="1322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2905938" y="4397549"/>
            <a:ext cx="132255" cy="1322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4567626" y="4397548"/>
            <a:ext cx="132255" cy="1322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4555776" y="3590333"/>
            <a:ext cx="132255" cy="1322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4565303" y="2751944"/>
            <a:ext cx="132255" cy="1322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6" name="그룹 115"/>
          <p:cNvGrpSpPr/>
          <p:nvPr/>
        </p:nvGrpSpPr>
        <p:grpSpPr>
          <a:xfrm>
            <a:off x="4189981" y="2118034"/>
            <a:ext cx="2416981" cy="190309"/>
            <a:chOff x="4421576" y="2197504"/>
            <a:chExt cx="2416981" cy="190309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F76CB71-4776-4800-A8FD-6F27E870FE2F}"/>
              </a:ext>
            </a:extLst>
          </p:cNvPr>
          <p:cNvSpPr txBox="1"/>
          <p:nvPr/>
        </p:nvSpPr>
        <p:spPr>
          <a:xfrm>
            <a:off x="560274" y="16312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관계있는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것끼리 선으로 이어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874EC0EB-602F-48F1-938F-686158D8AF96}"/>
              </a:ext>
            </a:extLst>
          </p:cNvPr>
          <p:cNvSpPr/>
          <p:nvPr/>
        </p:nvSpPr>
        <p:spPr>
          <a:xfrm>
            <a:off x="52994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F231F21-62F7-4708-938B-000E30CF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5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8D991734-E045-4E2E-AAC2-1D5FAA377764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C04EB9A-2305-4BDF-B95F-F84141BB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D9E47E20-3593-4EBF-A7C2-84DF45D24580}"/>
              </a:ext>
            </a:extLst>
          </p:cNvPr>
          <p:cNvSpPr/>
          <p:nvPr/>
        </p:nvSpPr>
        <p:spPr>
          <a:xfrm>
            <a:off x="64014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DD51E3F-03FA-4D26-96FF-1239BFF53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5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9BDBA349-603D-4581-B316-07EC0019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73DB7AF7-6E15-44AF-8782-131066F73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09D69E5-6D0A-4FB8-A723-393A0863D698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EC6FD46F-4C43-4F96-A665-2FC4BD5EC342}"/>
              </a:ext>
            </a:extLst>
          </p:cNvPr>
          <p:cNvGrpSpPr/>
          <p:nvPr/>
        </p:nvGrpSpPr>
        <p:grpSpPr>
          <a:xfrm>
            <a:off x="235913" y="3923060"/>
            <a:ext cx="6667165" cy="1342144"/>
            <a:chOff x="179512" y="3931146"/>
            <a:chExt cx="6667165" cy="1342144"/>
          </a:xfrm>
        </p:grpSpPr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AE2F1A7A-6A7D-43C2-8B7C-DED8CCAB312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89831867-BA5D-493C-927F-ACA2EB7A2C0F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km=1000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xmlns="" id="{6D5BD17C-5C42-4919-B325-C33256CE8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F6ABCFA1-61A7-4C98-B178-55DFC71B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8">
            <a:extLst>
              <a:ext uri="{FF2B5EF4-FFF2-40B4-BE49-F238E27FC236}">
                <a16:creationId xmlns:a16="http://schemas.microsoft.com/office/drawing/2014/main" xmlns="" id="{869B3211-FB7A-43E8-85F6-38D9A0129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9" name="TextBox 9">
            <a:extLst>
              <a:ext uri="{FF2B5EF4-FFF2-40B4-BE49-F238E27FC236}">
                <a16:creationId xmlns:a16="http://schemas.microsoft.com/office/drawing/2014/main" xmlns="" id="{EC2C88EA-77A8-421B-97B5-A22AE7BDA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49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9E2E2B52-B54E-48B5-B381-4CFC386286FB}"/>
              </a:ext>
            </a:extLst>
          </p:cNvPr>
          <p:cNvGrpSpPr/>
          <p:nvPr/>
        </p:nvGrpSpPr>
        <p:grpSpPr>
          <a:xfrm>
            <a:off x="143508" y="2023392"/>
            <a:ext cx="6599517" cy="2305708"/>
            <a:chOff x="323528" y="1551165"/>
            <a:chExt cx="6229179" cy="217632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E12DAB49-FADF-4F5E-9481-B9D7AD46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986" y="1592796"/>
              <a:ext cx="5761775" cy="2134690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8D8D85C5-7E92-434D-BE87-E0ECD381D1D1}"/>
                </a:ext>
              </a:extLst>
            </p:cNvPr>
            <p:cNvSpPr/>
            <p:nvPr/>
          </p:nvSpPr>
          <p:spPr>
            <a:xfrm>
              <a:off x="624080" y="1551165"/>
              <a:ext cx="1391636" cy="71699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xmlns="" id="{AF86DBD6-CD57-4A94-B1A3-56DA06FE4EC4}"/>
                </a:ext>
              </a:extLst>
            </p:cNvPr>
            <p:cNvSpPr txBox="1"/>
            <p:nvPr/>
          </p:nvSpPr>
          <p:spPr>
            <a:xfrm>
              <a:off x="323528" y="1678769"/>
              <a:ext cx="19679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케이블카로 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전망대까지 가자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36B80314-6BD2-4BA2-B815-7B25BC42B12F}"/>
                </a:ext>
              </a:extLst>
            </p:cNvPr>
            <p:cNvSpPr/>
            <p:nvPr/>
          </p:nvSpPr>
          <p:spPr>
            <a:xfrm>
              <a:off x="4499992" y="1592796"/>
              <a:ext cx="1852268" cy="104975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43">
              <a:extLst>
                <a:ext uri="{FF2B5EF4-FFF2-40B4-BE49-F238E27FC236}">
                  <a16:creationId xmlns:a16="http://schemas.microsoft.com/office/drawing/2014/main" xmlns="" id="{E5E57651-AC34-42C6-B21B-AEA82D4F2C92}"/>
                </a:ext>
              </a:extLst>
            </p:cNvPr>
            <p:cNvSpPr txBox="1"/>
            <p:nvPr/>
          </p:nvSpPr>
          <p:spPr>
            <a:xfrm>
              <a:off x="4171508" y="1746094"/>
              <a:ext cx="2381199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100 cm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를 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로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나타내는 것처럼 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1000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를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간단하게 나타낼 수 있을까요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7" name="TextBox 43">
              <a:extLst>
                <a:ext uri="{FF2B5EF4-FFF2-40B4-BE49-F238E27FC236}">
                  <a16:creationId xmlns:a16="http://schemas.microsoft.com/office/drawing/2014/main" xmlns="" id="{45D43DD4-0FB2-4F38-BA20-132D66961ECA}"/>
                </a:ext>
              </a:extLst>
            </p:cNvPr>
            <p:cNvSpPr txBox="1"/>
            <p:nvPr/>
          </p:nvSpPr>
          <p:spPr>
            <a:xfrm>
              <a:off x="2475849" y="2936162"/>
              <a:ext cx="19679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전망대 케이블카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운행 구간 길이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: 1000 m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392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)3-1-5(3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04327" y="152078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66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580112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76822" y="4502611"/>
            <a:ext cx="6235932" cy="6905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아버지와 아이가 전망대 케이블카의 운행 구간 길이를 보면서 이야기하고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268" y="4325111"/>
            <a:ext cx="360000" cy="355000"/>
          </a:xfrm>
          <a:prstGeom prst="rect">
            <a:avLst/>
          </a:prstGeom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타원 37"/>
          <p:cNvSpPr/>
          <p:nvPr/>
        </p:nvSpPr>
        <p:spPr>
          <a:xfrm>
            <a:off x="238229" y="20565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44639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6516216" y="3973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E441176D-ADB4-46A4-8163-D55CAB7C07EE}"/>
              </a:ext>
            </a:extLst>
          </p:cNvPr>
          <p:cNvSpPr/>
          <p:nvPr/>
        </p:nvSpPr>
        <p:spPr>
          <a:xfrm>
            <a:off x="5335670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E4E02F3-F842-46C1-A717-4DA28B074848}"/>
              </a:ext>
            </a:extLst>
          </p:cNvPr>
          <p:cNvSpPr/>
          <p:nvPr/>
        </p:nvSpPr>
        <p:spPr>
          <a:xfrm>
            <a:off x="6451962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2703595-EE6C-48B7-95F7-CCF65E149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510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6C941100-F5AE-4846-9A02-292C770BB43C}"/>
              </a:ext>
            </a:extLst>
          </p:cNvPr>
          <p:cNvSpPr/>
          <p:nvPr/>
        </p:nvSpPr>
        <p:spPr>
          <a:xfrm>
            <a:off x="5901249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927E97F-BA96-4904-ACC1-B0F0BD13A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272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9EC04E16-7027-42E4-A28A-E56A5F68C630}"/>
              </a:ext>
            </a:extLst>
          </p:cNvPr>
          <p:cNvSpPr/>
          <p:nvPr/>
        </p:nvSpPr>
        <p:spPr>
          <a:xfrm>
            <a:off x="5352536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BEBCCCB-EF73-46DF-A569-0D28C5515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084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29FB86A6-C25D-49B3-BEBD-2ADEF141C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837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)3-1-5(3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44476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EBF1C7AA-E181-4CAB-9F6A-39E79C4B6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2D4CDE5-C8B3-4BDE-9880-277960363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2129"/>
            <a:ext cx="6971747" cy="3483075"/>
          </a:xfrm>
          <a:prstGeom prst="rect">
            <a:avLst/>
          </a:prstGeom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xmlns="" id="{F53335D0-79D7-4DFF-A07C-515C649F2145}"/>
              </a:ext>
            </a:extLst>
          </p:cNvPr>
          <p:cNvSpPr txBox="1"/>
          <p:nvPr/>
        </p:nvSpPr>
        <p:spPr>
          <a:xfrm>
            <a:off x="-324544" y="2096852"/>
            <a:ext cx="19679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케이블카로 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전망대까지 가자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90787EB1-952B-400F-9A1C-84B6410B9749}"/>
              </a:ext>
            </a:extLst>
          </p:cNvPr>
          <p:cNvSpPr txBox="1"/>
          <p:nvPr/>
        </p:nvSpPr>
        <p:spPr>
          <a:xfrm>
            <a:off x="4675077" y="2439469"/>
            <a:ext cx="2381199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100 cm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를 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로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나타내는 것처럼 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를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간단하게 나타낼 수 있을까요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xmlns="" id="{54299827-ACBB-40AE-AE2C-4BBF6AA926F7}"/>
              </a:ext>
            </a:extLst>
          </p:cNvPr>
          <p:cNvSpPr txBox="1"/>
          <p:nvPr/>
        </p:nvSpPr>
        <p:spPr>
          <a:xfrm>
            <a:off x="2087724" y="4089846"/>
            <a:ext cx="26193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전망대 케이블카</a:t>
            </a:r>
          </a:p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운행 구간 길이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: 1000 m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29FB86A6-C25D-49B3-BEBD-2ADEF141C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8752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)3-1-5(3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E3E68B06-A32D-48A0-984C-153889EA3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659CEFD-A9B8-476D-902B-BF0AC883F087}"/>
              </a:ext>
            </a:extLst>
          </p:cNvPr>
          <p:cNvSpPr/>
          <p:nvPr/>
        </p:nvSpPr>
        <p:spPr>
          <a:xfrm>
            <a:off x="6451334" y="1254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428F7F5-341C-48B7-8035-0FB75C9EF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841B780-6F01-442F-B835-A06927A30D2A}"/>
              </a:ext>
            </a:extLst>
          </p:cNvPr>
          <p:cNvSpPr/>
          <p:nvPr/>
        </p:nvSpPr>
        <p:spPr>
          <a:xfrm>
            <a:off x="5900621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ACE5525-EBDE-484C-907B-05E757D16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CAFA8003-36C6-4D92-AF5A-5A82BF3AAE62}"/>
              </a:ext>
            </a:extLst>
          </p:cNvPr>
          <p:cNvSpPr/>
          <p:nvPr/>
        </p:nvSpPr>
        <p:spPr>
          <a:xfrm>
            <a:off x="5351908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47783F0-3F67-4938-BE8B-D37184465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392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5049E37F-36F6-4D02-BE27-65CBD738F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808" y="4279717"/>
            <a:ext cx="360000" cy="355000"/>
          </a:xfrm>
          <a:prstGeom prst="rect">
            <a:avLst/>
          </a:prstGeom>
        </p:spPr>
      </p:pic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DFCCAE72-59EF-4C46-9749-2947467F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DE340F8B-8839-476A-9F00-50FB68DBD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532088" y="4574619"/>
            <a:ext cx="1985403" cy="4025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720" y="4397119"/>
            <a:ext cx="360000" cy="35500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9E2E2B52-B54E-48B5-B381-4CFC386286FB}"/>
              </a:ext>
            </a:extLst>
          </p:cNvPr>
          <p:cNvGrpSpPr/>
          <p:nvPr/>
        </p:nvGrpSpPr>
        <p:grpSpPr>
          <a:xfrm>
            <a:off x="143508" y="2023392"/>
            <a:ext cx="6599517" cy="2305708"/>
            <a:chOff x="323528" y="1551165"/>
            <a:chExt cx="6229179" cy="2176321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E12DAB49-FADF-4F5E-9481-B9D7AD46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986" y="1592796"/>
              <a:ext cx="5761775" cy="2134690"/>
            </a:xfrm>
            <a:prstGeom prst="rect">
              <a:avLst/>
            </a:prstGeom>
          </p:spPr>
        </p:pic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8D8D85C5-7E92-434D-BE87-E0ECD381D1D1}"/>
                </a:ext>
              </a:extLst>
            </p:cNvPr>
            <p:cNvSpPr/>
            <p:nvPr/>
          </p:nvSpPr>
          <p:spPr>
            <a:xfrm>
              <a:off x="624080" y="1551165"/>
              <a:ext cx="1391636" cy="71699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43">
              <a:extLst>
                <a:ext uri="{FF2B5EF4-FFF2-40B4-BE49-F238E27FC236}">
                  <a16:creationId xmlns:a16="http://schemas.microsoft.com/office/drawing/2014/main" xmlns="" id="{AF86DBD6-CD57-4A94-B1A3-56DA06FE4EC4}"/>
                </a:ext>
              </a:extLst>
            </p:cNvPr>
            <p:cNvSpPr txBox="1"/>
            <p:nvPr/>
          </p:nvSpPr>
          <p:spPr>
            <a:xfrm>
              <a:off x="323528" y="1678769"/>
              <a:ext cx="19679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케이블카로 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전망대까지 가자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36B80314-6BD2-4BA2-B815-7B25BC42B12F}"/>
                </a:ext>
              </a:extLst>
            </p:cNvPr>
            <p:cNvSpPr/>
            <p:nvPr/>
          </p:nvSpPr>
          <p:spPr>
            <a:xfrm>
              <a:off x="4499992" y="1592796"/>
              <a:ext cx="1852268" cy="104975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3">
              <a:extLst>
                <a:ext uri="{FF2B5EF4-FFF2-40B4-BE49-F238E27FC236}">
                  <a16:creationId xmlns:a16="http://schemas.microsoft.com/office/drawing/2014/main" xmlns="" id="{E5E57651-AC34-42C6-B21B-AEA82D4F2C92}"/>
                </a:ext>
              </a:extLst>
            </p:cNvPr>
            <p:cNvSpPr txBox="1"/>
            <p:nvPr/>
          </p:nvSpPr>
          <p:spPr>
            <a:xfrm>
              <a:off x="4171508" y="1746094"/>
              <a:ext cx="2381199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100 cm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를 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로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나타내는 것처럼 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1000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를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간단하게 나타낼 수 있을까요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8" name="TextBox 43">
              <a:extLst>
                <a:ext uri="{FF2B5EF4-FFF2-40B4-BE49-F238E27FC236}">
                  <a16:creationId xmlns:a16="http://schemas.microsoft.com/office/drawing/2014/main" xmlns="" id="{45D43DD4-0FB2-4F38-BA20-132D66961ECA}"/>
                </a:ext>
              </a:extLst>
            </p:cNvPr>
            <p:cNvSpPr txBox="1"/>
            <p:nvPr/>
          </p:nvSpPr>
          <p:spPr>
            <a:xfrm>
              <a:off x="2475849" y="2936162"/>
              <a:ext cx="19679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전망대 케이블카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운행 구간 길이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: 1000 m</a:t>
              </a:r>
            </a:p>
          </p:txBody>
        </p:sp>
      </p:grpSp>
      <p:sp>
        <p:nvSpPr>
          <p:cNvPr id="50" name="TextBox 43"/>
          <p:cNvSpPr txBox="1"/>
          <p:nvPr/>
        </p:nvSpPr>
        <p:spPr>
          <a:xfrm>
            <a:off x="404326" y="1520788"/>
            <a:ext cx="65799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전망대 케이블카의 운행 구간 길이는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66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44639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8752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)3-1-5(3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D279A933-900E-442C-85B1-FC1958DCF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08145B5-868C-49FA-9922-7D5AFF3C0F8D}"/>
              </a:ext>
            </a:extLst>
          </p:cNvPr>
          <p:cNvSpPr/>
          <p:nvPr/>
        </p:nvSpPr>
        <p:spPr>
          <a:xfrm>
            <a:off x="6451334" y="125477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BE665AE-3947-468F-80E0-0DFBC208D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A46E946E-06CE-49E0-BEF4-8FA8D31AD78E}"/>
              </a:ext>
            </a:extLst>
          </p:cNvPr>
          <p:cNvSpPr/>
          <p:nvPr/>
        </p:nvSpPr>
        <p:spPr>
          <a:xfrm>
            <a:off x="5900621" y="1256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6BEE85C-B281-48CB-B8F9-84317CA7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70D85E1-E408-4EBC-8BD8-3F3B1933F637}"/>
              </a:ext>
            </a:extLst>
          </p:cNvPr>
          <p:cNvSpPr/>
          <p:nvPr/>
        </p:nvSpPr>
        <p:spPr>
          <a:xfrm>
            <a:off x="5351908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B423358-E836-4974-971A-938E483D8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456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86E1CFED-5644-40CC-B5C5-A587FF2A7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0F436841-AE55-4F4A-964C-981457A79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76822" y="4502611"/>
            <a:ext cx="6250862" cy="6905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 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나타내는 것처럼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간단하게 나타낼 수 있을지 궁금해하고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B682238D-6692-4919-92B6-6E241267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276" y="4326778"/>
            <a:ext cx="360000" cy="35500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9E2E2B52-B54E-48B5-B381-4CFC386286FB}"/>
              </a:ext>
            </a:extLst>
          </p:cNvPr>
          <p:cNvGrpSpPr/>
          <p:nvPr/>
        </p:nvGrpSpPr>
        <p:grpSpPr>
          <a:xfrm>
            <a:off x="143508" y="2023392"/>
            <a:ext cx="6599517" cy="2305708"/>
            <a:chOff x="323528" y="1551165"/>
            <a:chExt cx="6229179" cy="217632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E12DAB49-FADF-4F5E-9481-B9D7AD46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986" y="1592796"/>
              <a:ext cx="5761775" cy="2134690"/>
            </a:xfrm>
            <a:prstGeom prst="rect">
              <a:avLst/>
            </a:prstGeom>
          </p:spPr>
        </p:pic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8D8D85C5-7E92-434D-BE87-E0ECD381D1D1}"/>
                </a:ext>
              </a:extLst>
            </p:cNvPr>
            <p:cNvSpPr/>
            <p:nvPr/>
          </p:nvSpPr>
          <p:spPr>
            <a:xfrm>
              <a:off x="624080" y="1551165"/>
              <a:ext cx="1391636" cy="71699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xmlns="" id="{AF86DBD6-CD57-4A94-B1A3-56DA06FE4EC4}"/>
                </a:ext>
              </a:extLst>
            </p:cNvPr>
            <p:cNvSpPr txBox="1"/>
            <p:nvPr/>
          </p:nvSpPr>
          <p:spPr>
            <a:xfrm>
              <a:off x="323528" y="1678769"/>
              <a:ext cx="19679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케이블카로 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전망대까지 가자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36B80314-6BD2-4BA2-B815-7B25BC42B12F}"/>
                </a:ext>
              </a:extLst>
            </p:cNvPr>
            <p:cNvSpPr/>
            <p:nvPr/>
          </p:nvSpPr>
          <p:spPr>
            <a:xfrm>
              <a:off x="4499992" y="1592796"/>
              <a:ext cx="1852268" cy="104975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xmlns="" id="{E5E57651-AC34-42C6-B21B-AEA82D4F2C92}"/>
                </a:ext>
              </a:extLst>
            </p:cNvPr>
            <p:cNvSpPr txBox="1"/>
            <p:nvPr/>
          </p:nvSpPr>
          <p:spPr>
            <a:xfrm>
              <a:off x="4171508" y="1746094"/>
              <a:ext cx="2381199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100 cm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를 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로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나타내는 것처럼 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1000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를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간단하게 나타낼 수 있을까요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45D43DD4-0FB2-4F38-BA20-132D66961ECA}"/>
                </a:ext>
              </a:extLst>
            </p:cNvPr>
            <p:cNvSpPr txBox="1"/>
            <p:nvPr/>
          </p:nvSpPr>
          <p:spPr>
            <a:xfrm>
              <a:off x="2475849" y="2936162"/>
              <a:ext cx="19679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전망대 케이블카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운행 구간 길이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: 1000 m</a:t>
              </a:r>
            </a:p>
          </p:txBody>
        </p:sp>
      </p:grpSp>
      <p:sp>
        <p:nvSpPr>
          <p:cNvPr id="47" name="TextBox 43"/>
          <p:cNvSpPr txBox="1"/>
          <p:nvPr/>
        </p:nvSpPr>
        <p:spPr>
          <a:xfrm>
            <a:off x="404326" y="1520788"/>
            <a:ext cx="65799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아이가 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66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44639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단위를 알고 이를 쓰고 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구름자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46386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km=1000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관계를 알고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km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나타낼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224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6F3E6803-E516-42F8-8C05-31BE2F1BF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FB5CE00D-F99A-45A7-8CF0-9CF84BB29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71D9AB7E-8AA2-4935-B553-9BA4B2019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보다 큰 단위를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간단하게 나타낼 수 있을지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6C012CA4-2435-4871-83F2-00918A3E8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AA77EBAC-68E6-4A6C-9DEE-F50176C1E6D0}"/>
              </a:ext>
            </a:extLst>
          </p:cNvPr>
          <p:cNvSpPr/>
          <p:nvPr/>
        </p:nvSpPr>
        <p:spPr bwMode="auto">
          <a:xfrm>
            <a:off x="514178" y="2267284"/>
            <a:ext cx="6290069" cy="7557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나타내는 것처럼 큰 단위를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이용하여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간단하게 나타내면 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2F1F3DD5-73F1-4C44-BF6F-630837ABE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68" y="2142443"/>
            <a:ext cx="360000" cy="355000"/>
          </a:xfrm>
          <a:prstGeom prst="rect">
            <a:avLst/>
          </a:prstGeom>
        </p:spPr>
      </p:pic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DE4BFDF2-6588-4C2C-8D13-8C2E1F0EC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F001484C-E925-41A0-9A3C-427DAAEB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5B08A987-7D86-46A2-BBE6-B6E7CCCF4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22" y="2373458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358F178A-9504-4D7B-8F43-9566EA5CB661}"/>
              </a:ext>
            </a:extLst>
          </p:cNvPr>
          <p:cNvSpPr/>
          <p:nvPr/>
        </p:nvSpPr>
        <p:spPr>
          <a:xfrm>
            <a:off x="365348" y="21424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43983</TotalTime>
  <Words>2958</Words>
  <Application>Microsoft Office PowerPoint</Application>
  <PresentationFormat>화면 슬라이드 쇼(4:3)</PresentationFormat>
  <Paragraphs>1079</Paragraphs>
  <Slides>37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7828</cp:revision>
  <cp:lastPrinted>2021-12-20T01:30:02Z</cp:lastPrinted>
  <dcterms:created xsi:type="dcterms:W3CDTF">2008-07-15T12:19:11Z</dcterms:created>
  <dcterms:modified xsi:type="dcterms:W3CDTF">2022-03-03T23:04:17Z</dcterms:modified>
</cp:coreProperties>
</file>