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7"/>
  </p:notesMasterIdLst>
  <p:handoutMasterIdLst>
    <p:handoutMasterId r:id="rId38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442" r:id="rId8"/>
    <p:sldId id="1443" r:id="rId9"/>
    <p:sldId id="1097" r:id="rId10"/>
    <p:sldId id="1353" r:id="rId11"/>
    <p:sldId id="1444" r:id="rId12"/>
    <p:sldId id="1445" r:id="rId13"/>
    <p:sldId id="1390" r:id="rId14"/>
    <p:sldId id="1446" r:id="rId15"/>
    <p:sldId id="1448" r:id="rId16"/>
    <p:sldId id="1447" r:id="rId17"/>
    <p:sldId id="1451" r:id="rId18"/>
    <p:sldId id="1449" r:id="rId19"/>
    <p:sldId id="1313" r:id="rId20"/>
    <p:sldId id="1367" r:id="rId21"/>
    <p:sldId id="1315" r:id="rId22"/>
    <p:sldId id="1316" r:id="rId23"/>
    <p:sldId id="1459" r:id="rId24"/>
    <p:sldId id="1452" r:id="rId25"/>
    <p:sldId id="1369" r:id="rId26"/>
    <p:sldId id="1453" r:id="rId27"/>
    <p:sldId id="1370" r:id="rId28"/>
    <p:sldId id="1454" r:id="rId29"/>
    <p:sldId id="1371" r:id="rId30"/>
    <p:sldId id="1372" r:id="rId31"/>
    <p:sldId id="1455" r:id="rId32"/>
    <p:sldId id="1373" r:id="rId33"/>
    <p:sldId id="1456" r:id="rId34"/>
    <p:sldId id="1374" r:id="rId35"/>
    <p:sldId id="1458" r:id="rId3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AEA7"/>
    <a:srgbClr val="339933"/>
    <a:srgbClr val="FFFFCC"/>
    <a:srgbClr val="F2DCDB"/>
    <a:srgbClr val="2AD09D"/>
    <a:srgbClr val="336600"/>
    <a:srgbClr val="FF0000"/>
    <a:srgbClr val="C99447"/>
    <a:srgbClr val="FF9999"/>
    <a:srgbClr val="93B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4" autoAdjust="0"/>
    <p:restoredTop sz="96909" autoAdjust="0"/>
  </p:normalViewPr>
  <p:slideViewPr>
    <p:cSldViewPr>
      <p:cViewPr>
        <p:scale>
          <a:sx n="100" d="100"/>
          <a:sy n="100" d="100"/>
        </p:scale>
        <p:origin x="-2010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3.png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12.png"/><Relationship Id="rId4" Type="http://schemas.openxmlformats.org/officeDocument/2006/relationships/hyperlink" Target="http://cdata2.tsherpa.co.kr/tsherpa/MultiMedia/Flash/2020/curri/index.html?flashxmlnum=tb&amp;classa=A8-C1-31-MM-MM-04-06-06-0-0-0-0&amp;classno=MM_31_04/suh_0301_05_0006/suh_0301_05_0006_40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data2.tsherpa.co.kr/tsherpa/MultiMedia/Flash/2020/curri/index.html?flashxmlnum=tb&amp;classa=A8-C1-31-MM-MM-04-06-06-0-0-0-0&amp;classno=MM_31_04/suh_0301_05_0006/suh_0301_05_0006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2.tsherpa.co.kr/tsherpa/MultiMedia/Flash/2020/curri/index.html?flashxmlnum=tb&amp;classa=A8-C1-31-MM-MM-04-06-06-0-0-0-0&amp;classno=MM_31_04/suh_0301_05_0006/suh_0301_05_0006_401_1.html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hyperlink" Target="https://cdata2.tsherpa.co.kr/tsherpa/MultiMedia/Flash/2020/curri/index.html?flashxmlnum=jmp1130&amp;classa=A8-C1-31-MM-MM-04-02-04-0-0-0-0&amp;classno=MM_31_04/suh_0301_01_0004/suh_0301_01_0004_401_1.html" TargetMode="Externa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71798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2399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71733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시간은 어떻게 더할까요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영상이 끝나는 시각을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74047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5_5_3_01.svg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8" name="TextBox 8">
            <a:extLst>
              <a:ext uri="{FF2B5EF4-FFF2-40B4-BE49-F238E27FC236}">
                <a16:creationId xmlns="" xmlns:a16="http://schemas.microsoft.com/office/drawing/2014/main" id="{F9109CB7-4337-4060-8478-822B442B3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C1ABA51A-803F-4101-A944-7A272B9CF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>
            <a:extLst>
              <a:ext uri="{FF2B5EF4-FFF2-40B4-BE49-F238E27FC236}">
                <a16:creationId xmlns="" xmlns:a16="http://schemas.microsoft.com/office/drawing/2014/main" id="{E293BE94-CC5E-4527-B463-E26243FAE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>
            <a:extLst>
              <a:ext uri="{FF2B5EF4-FFF2-40B4-BE49-F238E27FC236}">
                <a16:creationId xmlns="" xmlns:a16="http://schemas.microsoft.com/office/drawing/2014/main" id="{14B621C7-5BC8-4698-BBB0-0DB2E6D1AB54}"/>
              </a:ext>
            </a:extLst>
          </p:cNvPr>
          <p:cNvSpPr txBox="1"/>
          <p:nvPr/>
        </p:nvSpPr>
        <p:spPr>
          <a:xfrm>
            <a:off x="287524" y="1699618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영상이 시작한 시각부터 영상 재생 시간만큼 색칠해서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직사각형 21">
            <a:extLst>
              <a:ext uri="{FF2B5EF4-FFF2-40B4-BE49-F238E27FC236}">
                <a16:creationId xmlns="" xmlns:a16="http://schemas.microsoft.com/office/drawing/2014/main" id="{B73ABDD3-C078-4C37-A570-328105DB8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띠그림표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수직선의 위치와 시각 위치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맞추기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노란색 테두리 반짝이고 클릭 시 기능은 전자저작물과 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색칠되는 칸은 정답 칸 내 텍스트 색상과 동일한 색상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기능과 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5_5_03.html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\app\resource\contents\lesson05\ops\5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정답은 색칠해서 나타냄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>
            <a:extLst>
              <a:ext uri="{FF2B5EF4-FFF2-40B4-BE49-F238E27FC236}">
                <a16:creationId xmlns="" xmlns:a16="http://schemas.microsoft.com/office/drawing/2014/main" id="{8A20CE00-2E9F-465C-9625-80C2E7AAF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0BC830FE-440D-48DF-A299-B5FB5E8AF8C7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="" xmlns:a16="http://schemas.microsoft.com/office/drawing/2014/main" id="{94C14A10-8459-422F-BF3F-02F885A1F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더할까요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BA23116E-E74A-4B24-A2B8-B9D95BF31D83}"/>
              </a:ext>
            </a:extLst>
          </p:cNvPr>
          <p:cNvGrpSpPr/>
          <p:nvPr/>
        </p:nvGrpSpPr>
        <p:grpSpPr>
          <a:xfrm>
            <a:off x="78241" y="3104964"/>
            <a:ext cx="6870023" cy="1334548"/>
            <a:chOff x="78241" y="2804304"/>
            <a:chExt cx="6870023" cy="1334548"/>
          </a:xfrm>
        </p:grpSpPr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A1A0A304-7289-474F-9EEE-31D7372BB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241" y="2822679"/>
              <a:ext cx="6870023" cy="1316173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70A5360D-5C6A-46E3-AA92-8975814FB4A6}"/>
                </a:ext>
              </a:extLst>
            </p:cNvPr>
            <p:cNvSpPr/>
            <p:nvPr/>
          </p:nvSpPr>
          <p:spPr>
            <a:xfrm>
              <a:off x="229902" y="2804304"/>
              <a:ext cx="851601" cy="3847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 </a:t>
              </a:r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E7D46EBC-9312-4797-AEC9-4B32182E2E37}"/>
                </a:ext>
              </a:extLst>
            </p:cNvPr>
            <p:cNvSpPr/>
            <p:nvPr/>
          </p:nvSpPr>
          <p:spPr>
            <a:xfrm>
              <a:off x="2169243" y="2804304"/>
              <a:ext cx="851601" cy="3847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 </a:t>
              </a:r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51E942E6-8CE5-49D0-B87D-1DE5F81F360E}"/>
                </a:ext>
              </a:extLst>
            </p:cNvPr>
            <p:cNvSpPr/>
            <p:nvPr/>
          </p:nvSpPr>
          <p:spPr>
            <a:xfrm>
              <a:off x="4152447" y="2804304"/>
              <a:ext cx="851601" cy="3847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 </a:t>
              </a:r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17</a:t>
              </a:r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A752771F-07CA-44B4-8D28-2C3C8E8D84DE}"/>
                </a:ext>
              </a:extLst>
            </p:cNvPr>
            <p:cNvSpPr/>
            <p:nvPr/>
          </p:nvSpPr>
          <p:spPr>
            <a:xfrm>
              <a:off x="6037193" y="2804304"/>
              <a:ext cx="851601" cy="3847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 </a:t>
              </a:r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18</a:t>
              </a:r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BCE5CE11-53E1-40E7-B5C4-9209C37D162D}"/>
                </a:ext>
              </a:extLst>
            </p:cNvPr>
            <p:cNvSpPr/>
            <p:nvPr/>
          </p:nvSpPr>
          <p:spPr>
            <a:xfrm>
              <a:off x="703440" y="3165963"/>
              <a:ext cx="1816332" cy="28904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0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 </a:t>
              </a:r>
              <a:r>
                <a:rPr lang="en-US" altLang="ko-KR" sz="10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r>
                <a:rPr lang="ko-KR" altLang="en-US" sz="10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 </a:t>
              </a:r>
              <a:r>
                <a:rPr lang="en-US" altLang="ko-KR" sz="10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ko-KR" altLang="en-US" sz="10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 </a:t>
              </a:r>
              <a:r>
                <a:rPr lang="en-US" altLang="ko-KR" sz="10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40</a:t>
              </a:r>
              <a:r>
                <a:rPr lang="ko-KR" altLang="en-US" sz="10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 </a:t>
              </a:r>
              <a:r>
                <a:rPr lang="en-US" altLang="ko-KR" sz="10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  <a:r>
                <a:rPr lang="ko-KR" altLang="en-US" sz="10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C23A6FF3-96D7-4DC0-88C7-2B882F587ED0}"/>
                </a:ext>
              </a:extLst>
            </p:cNvPr>
            <p:cNvSpPr/>
            <p:nvPr/>
          </p:nvSpPr>
          <p:spPr>
            <a:xfrm>
              <a:off x="2629251" y="3165963"/>
              <a:ext cx="1816332" cy="28904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0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 </a:t>
              </a:r>
              <a:r>
                <a:rPr lang="en-US" altLang="ko-KR" sz="10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r>
                <a:rPr lang="ko-KR" altLang="en-US" sz="10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 </a:t>
              </a:r>
              <a:r>
                <a:rPr lang="en-US" altLang="ko-KR" sz="10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ko-KR" altLang="en-US" sz="10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 </a:t>
              </a:r>
              <a:r>
                <a:rPr lang="en-US" altLang="ko-KR" sz="10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40</a:t>
              </a:r>
              <a:r>
                <a:rPr lang="ko-KR" altLang="en-US" sz="10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 </a:t>
              </a:r>
              <a:r>
                <a:rPr lang="en-US" altLang="ko-KR" sz="10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  <a:r>
                <a:rPr lang="ko-KR" altLang="en-US" sz="10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DA66B2D0-E83A-4C18-8068-EC63B18AE3E0}"/>
                </a:ext>
              </a:extLst>
            </p:cNvPr>
            <p:cNvSpPr/>
            <p:nvPr/>
          </p:nvSpPr>
          <p:spPr>
            <a:xfrm>
              <a:off x="4644008" y="3165963"/>
              <a:ext cx="1816332" cy="28904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0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 </a:t>
              </a:r>
              <a:r>
                <a:rPr lang="en-US" altLang="ko-KR" sz="10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r>
                <a:rPr lang="ko-KR" altLang="en-US" sz="10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 </a:t>
              </a:r>
              <a:r>
                <a:rPr lang="en-US" altLang="ko-KR" sz="10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ko-KR" altLang="en-US" sz="10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 </a:t>
              </a:r>
              <a:r>
                <a:rPr lang="en-US" altLang="ko-KR" sz="10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40</a:t>
              </a:r>
              <a:r>
                <a:rPr lang="ko-KR" altLang="en-US" sz="10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 </a:t>
              </a:r>
              <a:r>
                <a:rPr lang="en-US" altLang="ko-KR" sz="10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  <a:r>
                <a:rPr lang="ko-KR" altLang="en-US" sz="10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62B382D2-9BB8-4198-AD1D-106ACEB78088}"/>
              </a:ext>
            </a:extLst>
          </p:cNvPr>
          <p:cNvSpPr/>
          <p:nvPr/>
        </p:nvSpPr>
        <p:spPr>
          <a:xfrm>
            <a:off x="1907704" y="3781425"/>
            <a:ext cx="4248472" cy="514490"/>
          </a:xfrm>
          <a:prstGeom prst="rect">
            <a:avLst/>
          </a:prstGeom>
          <a:solidFill>
            <a:schemeClr val="accent1">
              <a:lumMod val="40000"/>
              <a:lumOff val="60000"/>
              <a:alpha val="43137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44D13D54-9148-4381-9E2D-8BFB6C6A4D7B}"/>
              </a:ext>
            </a:extLst>
          </p:cNvPr>
          <p:cNvSpPr/>
          <p:nvPr/>
        </p:nvSpPr>
        <p:spPr>
          <a:xfrm>
            <a:off x="5030918" y="11769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87698DD8-A931-4F6C-B044-92B23217371F}"/>
              </a:ext>
            </a:extLst>
          </p:cNvPr>
          <p:cNvSpPr/>
          <p:nvPr/>
        </p:nvSpPr>
        <p:spPr>
          <a:xfrm>
            <a:off x="6451334" y="129202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23DA12EE-43F5-4FE4-A9E5-33327A4D8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882" y="123213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69C71E0-4B7D-4077-81B4-751BE503FC7A}"/>
              </a:ext>
            </a:extLst>
          </p:cNvPr>
          <p:cNvSpPr/>
          <p:nvPr/>
        </p:nvSpPr>
        <p:spPr>
          <a:xfrm>
            <a:off x="5900621" y="129364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1E4B9C9A-46F9-4F48-99E8-2FDBF690F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644" y="123649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2737801C-63C5-4176-A44E-5BD7ECC1EC2B}"/>
              </a:ext>
            </a:extLst>
          </p:cNvPr>
          <p:cNvSpPr/>
          <p:nvPr/>
        </p:nvSpPr>
        <p:spPr>
          <a:xfrm>
            <a:off x="5351908" y="129485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8FA6D532-28F1-4F2C-9417-103AF2ECE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456" y="124449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5351908" y="2247701"/>
            <a:ext cx="1508002" cy="2369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err="1" smtClean="0">
                <a:latin typeface="맑은 고딕" pitchFamily="50" charset="-127"/>
                <a:ea typeface="맑은 고딕" pitchFamily="50" charset="-127"/>
              </a:rPr>
              <a:t>띠그림표</a:t>
            </a:r>
            <a:r>
              <a:rPr lang="ko-KR" altLang="en-US" sz="900" spc="-15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C81B5130-265A-4A28-AA3B-EAAC77F33300}"/>
              </a:ext>
            </a:extLst>
          </p:cNvPr>
          <p:cNvSpPr/>
          <p:nvPr/>
        </p:nvSpPr>
        <p:spPr>
          <a:xfrm>
            <a:off x="5055370" y="21925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8596" y="3781425"/>
            <a:ext cx="5985916" cy="51449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C81B5130-265A-4A28-AA3B-EAAC77F33300}"/>
              </a:ext>
            </a:extLst>
          </p:cNvPr>
          <p:cNvSpPr/>
          <p:nvPr/>
        </p:nvSpPr>
        <p:spPr>
          <a:xfrm>
            <a:off x="269766" y="37556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8781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영상이 끝나는 시각을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8" name="TextBox 8">
            <a:extLst>
              <a:ext uri="{FF2B5EF4-FFF2-40B4-BE49-F238E27FC236}">
                <a16:creationId xmlns="" xmlns:a16="http://schemas.microsoft.com/office/drawing/2014/main" id="{F9109CB7-4337-4060-8478-822B442B3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C1ABA51A-803F-4101-A944-7A272B9CF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>
            <a:extLst>
              <a:ext uri="{FF2B5EF4-FFF2-40B4-BE49-F238E27FC236}">
                <a16:creationId xmlns="" xmlns:a16="http://schemas.microsoft.com/office/drawing/2014/main" id="{E293BE94-CC5E-4527-B463-E26243FAE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>
            <a:extLst>
              <a:ext uri="{FF2B5EF4-FFF2-40B4-BE49-F238E27FC236}">
                <a16:creationId xmlns="" xmlns:a16="http://schemas.microsoft.com/office/drawing/2014/main" id="{14B621C7-5BC8-4698-BBB0-0DB2E6D1AB54}"/>
              </a:ext>
            </a:extLst>
          </p:cNvPr>
          <p:cNvSpPr txBox="1"/>
          <p:nvPr/>
        </p:nvSpPr>
        <p:spPr>
          <a:xfrm>
            <a:off x="287524" y="1699618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직사각형 21">
            <a:extLst>
              <a:ext uri="{FF2B5EF4-FFF2-40B4-BE49-F238E27FC236}">
                <a16:creationId xmlns="" xmlns:a16="http://schemas.microsoft.com/office/drawing/2014/main" id="{B73ABDD3-C078-4C37-A570-328105DB8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초는 세로로 같은 열에 있도록 열 맞춤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>
            <a:extLst>
              <a:ext uri="{FF2B5EF4-FFF2-40B4-BE49-F238E27FC236}">
                <a16:creationId xmlns="" xmlns:a16="http://schemas.microsoft.com/office/drawing/2014/main" id="{8A20CE00-2E9F-465C-9625-80C2E7AAF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0BC830FE-440D-48DF-A299-B5FB5E8AF8C7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="" xmlns:a16="http://schemas.microsoft.com/office/drawing/2014/main" id="{94C14A10-8459-422F-BF3F-02F885A1F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더할까요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E718EB42-A399-4261-8D9B-9D719B53BBFF}"/>
              </a:ext>
            </a:extLst>
          </p:cNvPr>
          <p:cNvSpPr txBox="1"/>
          <p:nvPr/>
        </p:nvSpPr>
        <p:spPr>
          <a:xfrm>
            <a:off x="1004406" y="2439919"/>
            <a:ext cx="3531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+2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800" dirty="0"/>
          </a:p>
        </p:txBody>
      </p:sp>
      <p:sp>
        <p:nvSpPr>
          <p:cNvPr id="43" name="TextBox 51">
            <a:extLst>
              <a:ext uri="{FF2B5EF4-FFF2-40B4-BE49-F238E27FC236}">
                <a16:creationId xmlns="" xmlns:a16="http://schemas.microsoft.com/office/drawing/2014/main" id="{00BC72A5-272E-4719-A881-F3146C75C769}"/>
              </a:ext>
            </a:extLst>
          </p:cNvPr>
          <p:cNvSpPr txBox="1"/>
          <p:nvPr/>
        </p:nvSpPr>
        <p:spPr>
          <a:xfrm>
            <a:off x="3506173" y="2467574"/>
            <a:ext cx="4730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>
            <a:extLst>
              <a:ext uri="{FF2B5EF4-FFF2-40B4-BE49-F238E27FC236}">
                <a16:creationId xmlns="" xmlns:a16="http://schemas.microsoft.com/office/drawing/2014/main" id="{1D721D5A-9C00-4A41-A595-E72DA4FD9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93" y="23387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50438270-A09A-4739-BA99-56AC12DCE32E}"/>
              </a:ext>
            </a:extLst>
          </p:cNvPr>
          <p:cNvSpPr txBox="1"/>
          <p:nvPr/>
        </p:nvSpPr>
        <p:spPr>
          <a:xfrm>
            <a:off x="3896477" y="2476407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</a:t>
            </a:r>
            <a:endParaRPr lang="ko-KR" altLang="en-US" sz="1800" dirty="0"/>
          </a:p>
        </p:txBody>
      </p:sp>
      <p:sp>
        <p:nvSpPr>
          <p:cNvPr id="49" name="TextBox 51">
            <a:extLst>
              <a:ext uri="{FF2B5EF4-FFF2-40B4-BE49-F238E27FC236}">
                <a16:creationId xmlns="" xmlns:a16="http://schemas.microsoft.com/office/drawing/2014/main" id="{84B5E141-2A17-44C3-A607-4311DEF45014}"/>
              </a:ext>
            </a:extLst>
          </p:cNvPr>
          <p:cNvSpPr txBox="1"/>
          <p:nvPr/>
        </p:nvSpPr>
        <p:spPr>
          <a:xfrm>
            <a:off x="4287629" y="2467574"/>
            <a:ext cx="4730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4">
            <a:extLst>
              <a:ext uri="{FF2B5EF4-FFF2-40B4-BE49-F238E27FC236}">
                <a16:creationId xmlns="" xmlns:a16="http://schemas.microsoft.com/office/drawing/2014/main" id="{FBADDE78-3369-4C52-89B5-CD460AAA3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749" y="23387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A466BB24-E7D5-4BDF-A821-E460DC46BC6F}"/>
              </a:ext>
            </a:extLst>
          </p:cNvPr>
          <p:cNvSpPr txBox="1"/>
          <p:nvPr/>
        </p:nvSpPr>
        <p:spPr>
          <a:xfrm>
            <a:off x="4677933" y="2476407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57" name="TextBox 51">
            <a:extLst>
              <a:ext uri="{FF2B5EF4-FFF2-40B4-BE49-F238E27FC236}">
                <a16:creationId xmlns="" xmlns:a16="http://schemas.microsoft.com/office/drawing/2014/main" id="{3057DA63-0C28-49F6-8963-82A6311818B5}"/>
              </a:ext>
            </a:extLst>
          </p:cNvPr>
          <p:cNvSpPr txBox="1"/>
          <p:nvPr/>
        </p:nvSpPr>
        <p:spPr>
          <a:xfrm>
            <a:off x="5076298" y="2467574"/>
            <a:ext cx="4730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="" xmlns:a16="http://schemas.microsoft.com/office/drawing/2014/main" id="{0B7F06F4-2D72-471C-AA50-ACCAD1976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418" y="23387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C8A7930-179B-45D6-8CD1-7CD3640CF865}"/>
              </a:ext>
            </a:extLst>
          </p:cNvPr>
          <p:cNvSpPr txBox="1"/>
          <p:nvPr/>
        </p:nvSpPr>
        <p:spPr>
          <a:xfrm>
            <a:off x="5475838" y="2476407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A1FB76EF-3652-4F62-B9F0-F4A62D569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377739"/>
              </p:ext>
            </p:extLst>
          </p:nvPr>
        </p:nvGraphicFramePr>
        <p:xfrm>
          <a:off x="2171021" y="3248980"/>
          <a:ext cx="2810531" cy="1475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28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289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8289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9183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15</a:t>
                      </a:r>
                      <a:r>
                        <a:rPr lang="en-US" altLang="ko-KR" sz="1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1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1838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59C7C4DA-6DBD-4995-BBDD-991CD12934FB}"/>
              </a:ext>
            </a:extLst>
          </p:cNvPr>
          <p:cNvSpPr/>
          <p:nvPr/>
        </p:nvSpPr>
        <p:spPr>
          <a:xfrm>
            <a:off x="6451334" y="129264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72497CBA-7135-48EC-817A-C3E42BD90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882" y="123275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05DC55D4-FCC8-4734-804C-7A41D406E14F}"/>
              </a:ext>
            </a:extLst>
          </p:cNvPr>
          <p:cNvSpPr/>
          <p:nvPr/>
        </p:nvSpPr>
        <p:spPr>
          <a:xfrm>
            <a:off x="5900621" y="129426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523EC45A-648D-4DC0-873F-6C62C77EB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644" y="123711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0AA1CAC-EDFD-4929-B57F-5DEDE965297C}"/>
              </a:ext>
            </a:extLst>
          </p:cNvPr>
          <p:cNvSpPr/>
          <p:nvPr/>
        </p:nvSpPr>
        <p:spPr>
          <a:xfrm>
            <a:off x="5351908" y="129547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4387A4B0-2A21-4674-BE1B-A445A0685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0392" y="124511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05324" y="3248980"/>
            <a:ext cx="3042740" cy="151216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0BC830FE-440D-48DF-A299-B5FB5E8AF8C7}"/>
              </a:ext>
            </a:extLst>
          </p:cNvPr>
          <p:cNvSpPr/>
          <p:nvPr/>
        </p:nvSpPr>
        <p:spPr>
          <a:xfrm>
            <a:off x="1813039" y="31029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51">
            <a:extLst>
              <a:ext uri="{FF2B5EF4-FFF2-40B4-BE49-F238E27FC236}">
                <a16:creationId xmlns="" xmlns:a16="http://schemas.microsoft.com/office/drawing/2014/main" id="{C81DBB37-086F-416C-86E8-715D98068E7C}"/>
              </a:ext>
            </a:extLst>
          </p:cNvPr>
          <p:cNvSpPr txBox="1"/>
          <p:nvPr/>
        </p:nvSpPr>
        <p:spPr>
          <a:xfrm>
            <a:off x="2330333" y="4303809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51">
            <a:extLst>
              <a:ext uri="{FF2B5EF4-FFF2-40B4-BE49-F238E27FC236}">
                <a16:creationId xmlns="" xmlns:a16="http://schemas.microsoft.com/office/drawing/2014/main" id="{C81DBB37-086F-416C-86E8-715D98068E7C}"/>
              </a:ext>
            </a:extLst>
          </p:cNvPr>
          <p:cNvSpPr txBox="1"/>
          <p:nvPr/>
        </p:nvSpPr>
        <p:spPr>
          <a:xfrm>
            <a:off x="3239852" y="4303809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51">
            <a:extLst>
              <a:ext uri="{FF2B5EF4-FFF2-40B4-BE49-F238E27FC236}">
                <a16:creationId xmlns="" xmlns:a16="http://schemas.microsoft.com/office/drawing/2014/main" id="{C81DBB37-086F-416C-86E8-715D98068E7C}"/>
              </a:ext>
            </a:extLst>
          </p:cNvPr>
          <p:cNvSpPr txBox="1"/>
          <p:nvPr/>
        </p:nvSpPr>
        <p:spPr>
          <a:xfrm>
            <a:off x="4134990" y="4303350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="" xmlns:a16="http://schemas.microsoft.com/office/drawing/2014/main" id="{1D721D5A-9C00-4A41-A595-E72DA4FD9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471" y="45454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4">
            <a:extLst>
              <a:ext uri="{FF2B5EF4-FFF2-40B4-BE49-F238E27FC236}">
                <a16:creationId xmlns="" xmlns:a16="http://schemas.microsoft.com/office/drawing/2014/main" id="{1D721D5A-9C00-4A41-A595-E72DA4FD9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990" y="45454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4">
            <a:extLst>
              <a:ext uri="{FF2B5EF4-FFF2-40B4-BE49-F238E27FC236}">
                <a16:creationId xmlns="" xmlns:a16="http://schemas.microsoft.com/office/drawing/2014/main" id="{1D721D5A-9C00-4A41-A595-E72DA4FD9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154" y="45454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6313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영상이 끝나는 시각을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8" name="TextBox 8">
            <a:extLst>
              <a:ext uri="{FF2B5EF4-FFF2-40B4-BE49-F238E27FC236}">
                <a16:creationId xmlns="" xmlns:a16="http://schemas.microsoft.com/office/drawing/2014/main" id="{F9109CB7-4337-4060-8478-822B442B3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C1ABA51A-803F-4101-A944-7A272B9CF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>
            <a:extLst>
              <a:ext uri="{FF2B5EF4-FFF2-40B4-BE49-F238E27FC236}">
                <a16:creationId xmlns="" xmlns:a16="http://schemas.microsoft.com/office/drawing/2014/main" id="{E293BE94-CC5E-4527-B463-E26243FAE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>
            <a:extLst>
              <a:ext uri="{FF2B5EF4-FFF2-40B4-BE49-F238E27FC236}">
                <a16:creationId xmlns="" xmlns:a16="http://schemas.microsoft.com/office/drawing/2014/main" id="{14B621C7-5BC8-4698-BBB0-0DB2E6D1AB54}"/>
              </a:ext>
            </a:extLst>
          </p:cNvPr>
          <p:cNvSpPr txBox="1"/>
          <p:nvPr/>
        </p:nvSpPr>
        <p:spPr>
          <a:xfrm>
            <a:off x="287524" y="1699618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시간의 합을 구하는 방법을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직사각형 21">
            <a:extLst>
              <a:ext uri="{FF2B5EF4-FFF2-40B4-BE49-F238E27FC236}">
                <a16:creationId xmlns="" xmlns:a16="http://schemas.microsoft.com/office/drawing/2014/main" id="{B73ABDD3-C078-4C37-A570-328105DB8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예시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처음에는 보이지 않다가 답과 함께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>
            <a:extLst>
              <a:ext uri="{FF2B5EF4-FFF2-40B4-BE49-F238E27FC236}">
                <a16:creationId xmlns="" xmlns:a16="http://schemas.microsoft.com/office/drawing/2014/main" id="{8A20CE00-2E9F-465C-9625-80C2E7AAF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0BC830FE-440D-48DF-A299-B5FB5E8AF8C7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="" xmlns:a16="http://schemas.microsoft.com/office/drawing/2014/main" id="{94C14A10-8459-422F-BF3F-02F885A1F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더할까요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1C7E4D88-D8B9-4C69-8110-5DDCF72198C5}"/>
              </a:ext>
            </a:extLst>
          </p:cNvPr>
          <p:cNvSpPr/>
          <p:nvPr/>
        </p:nvSpPr>
        <p:spPr>
          <a:xfrm>
            <a:off x="6451334" y="129264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AF67639-331E-4ED2-A5DB-5C9A2B73B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882" y="123275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0879B523-FF25-480A-8C8B-1D61A4CD7E3D}"/>
              </a:ext>
            </a:extLst>
          </p:cNvPr>
          <p:cNvSpPr/>
          <p:nvPr/>
        </p:nvSpPr>
        <p:spPr>
          <a:xfrm>
            <a:off x="5900621" y="129426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2A3C3FF1-C6AB-494B-BAA3-116B7A3A9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644" y="123711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0161A03F-399D-4E6F-B6FA-CE71C55FF4F7}"/>
              </a:ext>
            </a:extLst>
          </p:cNvPr>
          <p:cNvSpPr/>
          <p:nvPr/>
        </p:nvSpPr>
        <p:spPr>
          <a:xfrm>
            <a:off x="5351908" y="129547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0835A8B-43A7-49F8-8600-7DE0A96C0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456" y="124511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="" xmlns:a16="http://schemas.microsoft.com/office/drawing/2014/main" id="{BB9B1677-A556-43D2-A006-190854C0B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29" y="2267636"/>
            <a:ext cx="327974" cy="26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5880158E-50A4-401B-B949-BEF4B5A98139}"/>
              </a:ext>
            </a:extLst>
          </p:cNvPr>
          <p:cNvSpPr/>
          <p:nvPr/>
        </p:nvSpPr>
        <p:spPr bwMode="auto">
          <a:xfrm>
            <a:off x="846290" y="2199154"/>
            <a:ext cx="5458533" cy="3903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시는 시끼리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분은 분끼리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초는 초끼리 더합니다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CCC9BBA6-99B9-4129-BE1B-3530FB5FA1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334" y="2060848"/>
            <a:ext cx="360000" cy="355000"/>
          </a:xfrm>
          <a:prstGeom prst="rect">
            <a:avLst/>
          </a:prstGeom>
        </p:spPr>
      </p:pic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C81B5130-265A-4A28-AA3B-EAAC77F33300}"/>
              </a:ext>
            </a:extLst>
          </p:cNvPr>
          <p:cNvSpPr/>
          <p:nvPr/>
        </p:nvSpPr>
        <p:spPr>
          <a:xfrm>
            <a:off x="611560" y="21927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56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09703920-A632-4905-B7AA-12146E497F7A}"/>
              </a:ext>
            </a:extLst>
          </p:cNvPr>
          <p:cNvSpPr/>
          <p:nvPr/>
        </p:nvSpPr>
        <p:spPr>
          <a:xfrm>
            <a:off x="65312" y="894492"/>
            <a:ext cx="6918956" cy="766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과학 축제에서 체험 활동을 하려고 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활동 시간을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9337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5_5_4_01.png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원래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포스트잇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안에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텍스트만 들어가게 설정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최대한 크게 들어가기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3" name="타원 72"/>
          <p:cNvSpPr/>
          <p:nvPr/>
        </p:nvSpPr>
        <p:spPr>
          <a:xfrm>
            <a:off x="6627896" y="52283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>
            <a:extLst>
              <a:ext uri="{FF2B5EF4-FFF2-40B4-BE49-F238E27FC236}">
                <a16:creationId xmlns="" xmlns:a16="http://schemas.microsoft.com/office/drawing/2014/main" id="{74685572-DD62-4C5C-95B6-06FA24186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="" xmlns:a16="http://schemas.microsoft.com/office/drawing/2014/main" id="{06AB7576-4B48-4E3E-BD2B-BB8F640DD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="" xmlns:a16="http://schemas.microsoft.com/office/drawing/2014/main" id="{568BADB2-B0EE-47F9-91A6-9AB92EC24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더할까요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12C6CDFC-120B-48CE-9E0E-92D7BD428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61" y="2075468"/>
            <a:ext cx="6245475" cy="270706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A7D912DA-F547-4410-889E-F2FFAE9F8DD0}"/>
              </a:ext>
            </a:extLst>
          </p:cNvPr>
          <p:cNvSpPr/>
          <p:nvPr/>
        </p:nvSpPr>
        <p:spPr>
          <a:xfrm>
            <a:off x="3696743" y="2420888"/>
            <a:ext cx="958427" cy="1008112"/>
          </a:xfrm>
          <a:prstGeom prst="rect">
            <a:avLst/>
          </a:prstGeom>
          <a:solidFill>
            <a:srgbClr val="FFFF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단풍 씨앗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헬리콥터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(17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분 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967FE03B-2793-487B-93EE-114CA991B16C}"/>
              </a:ext>
            </a:extLst>
          </p:cNvPr>
          <p:cNvSpPr/>
          <p:nvPr/>
        </p:nvSpPr>
        <p:spPr>
          <a:xfrm>
            <a:off x="1626565" y="3176972"/>
            <a:ext cx="1159697" cy="1008112"/>
          </a:xfrm>
          <a:prstGeom prst="rect">
            <a:avLst/>
          </a:prstGeom>
          <a:solidFill>
            <a:srgbClr val="FFFF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무지개 팽이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 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(18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분 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48845574-CBD7-4317-B4E9-80C69281DF26}"/>
              </a:ext>
            </a:extLst>
          </p:cNvPr>
          <p:cNvSpPr/>
          <p:nvPr/>
        </p:nvSpPr>
        <p:spPr>
          <a:xfrm>
            <a:off x="3660455" y="3741413"/>
            <a:ext cx="1159697" cy="1008112"/>
          </a:xfrm>
          <a:prstGeom prst="rect">
            <a:avLst/>
          </a:prstGeom>
          <a:solidFill>
            <a:srgbClr val="FFFF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드라이아이스</a:t>
            </a: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슬러시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분 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AA60DF81-C9E1-4E10-B965-C4688A78EB90}"/>
              </a:ext>
            </a:extLst>
          </p:cNvPr>
          <p:cNvSpPr/>
          <p:nvPr/>
        </p:nvSpPr>
        <p:spPr>
          <a:xfrm>
            <a:off x="5616116" y="3068960"/>
            <a:ext cx="958427" cy="1008112"/>
          </a:xfrm>
          <a:prstGeom prst="rect">
            <a:avLst/>
          </a:prstGeom>
          <a:solidFill>
            <a:srgbClr val="FFFF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가상 현실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체험하기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(15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분 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057FB4CC-406B-4366-90FD-32481A7EBE78}"/>
              </a:ext>
            </a:extLst>
          </p:cNvPr>
          <p:cNvSpPr/>
          <p:nvPr/>
        </p:nvSpPr>
        <p:spPr>
          <a:xfrm>
            <a:off x="567062" y="19732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41B624E1-CF42-44CD-B143-63A9C16AF42E}"/>
              </a:ext>
            </a:extLst>
          </p:cNvPr>
          <p:cNvSpPr/>
          <p:nvPr/>
        </p:nvSpPr>
        <p:spPr>
          <a:xfrm>
            <a:off x="4506901" y="12894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3E5516B0-E59A-47F0-97CA-CD44AA2E1D52}"/>
              </a:ext>
            </a:extLst>
          </p:cNvPr>
          <p:cNvSpPr/>
          <p:nvPr/>
        </p:nvSpPr>
        <p:spPr>
          <a:xfrm>
            <a:off x="6451334" y="139879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B622BDB9-F6B5-4EE5-9027-61E126217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882" y="133890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B7D33F49-5570-48B9-8311-01229EB7D260}"/>
              </a:ext>
            </a:extLst>
          </p:cNvPr>
          <p:cNvSpPr/>
          <p:nvPr/>
        </p:nvSpPr>
        <p:spPr>
          <a:xfrm>
            <a:off x="5900621" y="140041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CAA632C5-9822-4141-9759-F598F2122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644" y="134326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7E4B2D43-444B-4A0D-A237-7E9247656F30}"/>
              </a:ext>
            </a:extLst>
          </p:cNvPr>
          <p:cNvSpPr/>
          <p:nvPr/>
        </p:nvSpPr>
        <p:spPr>
          <a:xfrm>
            <a:off x="5351908" y="140162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BC4FD5E6-2522-4957-913B-12D9936BA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456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7E4B2D43-444B-4A0D-A237-7E9247656F30}"/>
              </a:ext>
            </a:extLst>
          </p:cNvPr>
          <p:cNvSpPr/>
          <p:nvPr/>
        </p:nvSpPr>
        <p:spPr>
          <a:xfrm>
            <a:off x="4812476" y="140808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C4FD5E6-2522-4957-913B-12D9936BA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2706" y="13577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5313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09703920-A632-4905-B7AA-12146E497F7A}"/>
              </a:ext>
            </a:extLst>
          </p:cNvPr>
          <p:cNvSpPr/>
          <p:nvPr/>
        </p:nvSpPr>
        <p:spPr>
          <a:xfrm>
            <a:off x="65312" y="894492"/>
            <a:ext cx="6918956" cy="766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과학 축제에서 체험 활동을 하려고 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활동 시간을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않다가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클릭 시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="" xmlns:a16="http://schemas.microsoft.com/office/drawing/2014/main" id="{74685572-DD62-4C5C-95B6-06FA24186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="" xmlns:a16="http://schemas.microsoft.com/office/drawing/2014/main" id="{06AB7576-4B48-4E3E-BD2B-BB8F640DD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>
            <a:extLst>
              <a:ext uri="{FF2B5EF4-FFF2-40B4-BE49-F238E27FC236}">
                <a16:creationId xmlns="" xmlns:a16="http://schemas.microsoft.com/office/drawing/2014/main" id="{C0954984-BAD6-4FBC-8E17-ABC93C94E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718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3">
            <a:extLst>
              <a:ext uri="{FF2B5EF4-FFF2-40B4-BE49-F238E27FC236}">
                <a16:creationId xmlns="" xmlns:a16="http://schemas.microsoft.com/office/drawing/2014/main" id="{58E864C0-CBA9-40B1-96F5-23C77D41C9B3}"/>
              </a:ext>
            </a:extLst>
          </p:cNvPr>
          <p:cNvSpPr txBox="1"/>
          <p:nvPr/>
        </p:nvSpPr>
        <p:spPr>
          <a:xfrm>
            <a:off x="389043" y="1930780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하고 싶은 체험 활동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가지를 골라 두 활동을 모두 하는 데 걸리는 시간을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="" xmlns:a16="http://schemas.microsoft.com/office/drawing/2014/main" id="{568BADB2-B0EE-47F9-91A6-9AB92EC24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더할까요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1">
            <a:extLst>
              <a:ext uri="{FF2B5EF4-FFF2-40B4-BE49-F238E27FC236}">
                <a16:creationId xmlns="" xmlns:a16="http://schemas.microsoft.com/office/drawing/2014/main" id="{5FB22505-85CA-486C-8331-E5026BF8DE0F}"/>
              </a:ext>
            </a:extLst>
          </p:cNvPr>
          <p:cNvSpPr txBox="1"/>
          <p:nvPr/>
        </p:nvSpPr>
        <p:spPr>
          <a:xfrm>
            <a:off x="3021377" y="2807640"/>
            <a:ext cx="4730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>
            <a:extLst>
              <a:ext uri="{FF2B5EF4-FFF2-40B4-BE49-F238E27FC236}">
                <a16:creationId xmlns="" xmlns:a16="http://schemas.microsoft.com/office/drawing/2014/main" id="{BA9263EA-CFFD-4A45-AA31-0CAD82105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497" y="26787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0B67F5CA-2778-4A46-B92C-6C0A8479CFE5}"/>
              </a:ext>
            </a:extLst>
          </p:cNvPr>
          <p:cNvSpPr txBox="1"/>
          <p:nvPr/>
        </p:nvSpPr>
        <p:spPr>
          <a:xfrm>
            <a:off x="3430153" y="2825709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56" name="TextBox 51">
            <a:extLst>
              <a:ext uri="{FF2B5EF4-FFF2-40B4-BE49-F238E27FC236}">
                <a16:creationId xmlns="" xmlns:a16="http://schemas.microsoft.com/office/drawing/2014/main" id="{833F0CE6-FDC8-4669-BC6D-0F15E7D09D5B}"/>
              </a:ext>
            </a:extLst>
          </p:cNvPr>
          <p:cNvSpPr txBox="1"/>
          <p:nvPr/>
        </p:nvSpPr>
        <p:spPr>
          <a:xfrm>
            <a:off x="3863744" y="2807640"/>
            <a:ext cx="4730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="" xmlns:a16="http://schemas.microsoft.com/office/drawing/2014/main" id="{1A1C9F24-65B0-425D-9C84-FA676E9AB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864" y="26787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05680036-5435-4E6D-A322-3C6BF8B5AAF5}"/>
              </a:ext>
            </a:extLst>
          </p:cNvPr>
          <p:cNvSpPr txBox="1"/>
          <p:nvPr/>
        </p:nvSpPr>
        <p:spPr>
          <a:xfrm>
            <a:off x="4272520" y="2825709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pic>
        <p:nvPicPr>
          <p:cNvPr id="60" name="Picture 2">
            <a:extLst>
              <a:ext uri="{FF2B5EF4-FFF2-40B4-BE49-F238E27FC236}">
                <a16:creationId xmlns="" xmlns:a16="http://schemas.microsoft.com/office/drawing/2014/main" id="{59588492-5DBA-4A64-83B9-442152C56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2850940"/>
            <a:ext cx="327974" cy="26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6">
            <a:extLst>
              <a:ext uri="{FF2B5EF4-FFF2-40B4-BE49-F238E27FC236}">
                <a16:creationId xmlns="" xmlns:a16="http://schemas.microsoft.com/office/drawing/2014/main" id="{753247D4-C429-41CD-B20D-E38DE3088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12195369-B7D1-414F-8F8A-82CF298D621B}"/>
              </a:ext>
            </a:extLst>
          </p:cNvPr>
          <p:cNvSpPr/>
          <p:nvPr/>
        </p:nvSpPr>
        <p:spPr>
          <a:xfrm>
            <a:off x="5818636" y="50002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12">
            <a:extLst>
              <a:ext uri="{FF2B5EF4-FFF2-40B4-BE49-F238E27FC236}">
                <a16:creationId xmlns="" xmlns:a16="http://schemas.microsoft.com/office/drawing/2014/main" id="{4F84867D-7E2D-4FBD-B84B-42BBDCDA5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A3EC9151-D556-4C96-9F77-5CE88D14D30F}"/>
              </a:ext>
            </a:extLst>
          </p:cNvPr>
          <p:cNvSpPr/>
          <p:nvPr/>
        </p:nvSpPr>
        <p:spPr>
          <a:xfrm>
            <a:off x="474665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A91CC134-22BB-4E0F-95CE-40CAEA1637C1}"/>
              </a:ext>
            </a:extLst>
          </p:cNvPr>
          <p:cNvSpPr/>
          <p:nvPr/>
        </p:nvSpPr>
        <p:spPr>
          <a:xfrm>
            <a:off x="2353290" y="26905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5FF1C6EE-02C7-440B-B7B4-D896CA132569}"/>
              </a:ext>
            </a:extLst>
          </p:cNvPr>
          <p:cNvSpPr/>
          <p:nvPr/>
        </p:nvSpPr>
        <p:spPr>
          <a:xfrm>
            <a:off x="6451334" y="139879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6B49B502-BB6D-4E27-8588-B4F8DE8EB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882" y="133890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46FA99B4-963A-4209-A2CA-875FE21E8950}"/>
              </a:ext>
            </a:extLst>
          </p:cNvPr>
          <p:cNvSpPr/>
          <p:nvPr/>
        </p:nvSpPr>
        <p:spPr>
          <a:xfrm>
            <a:off x="5900621" y="140041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C825813C-B3BA-4C01-AD25-0DF2E3394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644" y="134326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1B6972EE-6448-49B4-BC9B-316A90FF5235}"/>
              </a:ext>
            </a:extLst>
          </p:cNvPr>
          <p:cNvSpPr/>
          <p:nvPr/>
        </p:nvSpPr>
        <p:spPr>
          <a:xfrm>
            <a:off x="5351908" y="140162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41441D4D-378B-41DF-AF8A-8E4F62B51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456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7E4B2D43-444B-4A0D-A237-7E9247656F30}"/>
              </a:ext>
            </a:extLst>
          </p:cNvPr>
          <p:cNvSpPr/>
          <p:nvPr/>
        </p:nvSpPr>
        <p:spPr>
          <a:xfrm>
            <a:off x="4812476" y="140808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BC4FD5E6-2522-4957-913B-12D9936BA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2706" y="13577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633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09703920-A632-4905-B7AA-12146E497F7A}"/>
              </a:ext>
            </a:extLst>
          </p:cNvPr>
          <p:cNvSpPr/>
          <p:nvPr/>
        </p:nvSpPr>
        <p:spPr>
          <a:xfrm>
            <a:off x="65312" y="894492"/>
            <a:ext cx="6918956" cy="766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과학 축제에서 체험 활동을 하려고 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활동 시간을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="" xmlns:a16="http://schemas.microsoft.com/office/drawing/2014/main" id="{74685572-DD62-4C5C-95B6-06FA24186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="" xmlns:a16="http://schemas.microsoft.com/office/drawing/2014/main" id="{06AB7576-4B48-4E3E-BD2B-BB8F640DD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>
            <a:extLst>
              <a:ext uri="{FF2B5EF4-FFF2-40B4-BE49-F238E27FC236}">
                <a16:creationId xmlns="" xmlns:a16="http://schemas.microsoft.com/office/drawing/2014/main" id="{C0954984-BAD6-4FBC-8E17-ABC93C94E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718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3">
            <a:extLst>
              <a:ext uri="{FF2B5EF4-FFF2-40B4-BE49-F238E27FC236}">
                <a16:creationId xmlns="" xmlns:a16="http://schemas.microsoft.com/office/drawing/2014/main" id="{58E864C0-CBA9-40B1-96F5-23C77D41C9B3}"/>
              </a:ext>
            </a:extLst>
          </p:cNvPr>
          <p:cNvSpPr txBox="1"/>
          <p:nvPr/>
        </p:nvSpPr>
        <p:spPr>
          <a:xfrm>
            <a:off x="389043" y="1930780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하고 싶은 체험 활동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가지를 골라 두 활동을 모두 하는 데 걸리는 시간을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="" xmlns:a16="http://schemas.microsoft.com/office/drawing/2014/main" id="{568BADB2-B0EE-47F9-91A6-9AB92EC24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더할까요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A7FA1A34-6C0C-4C00-9121-F3E16F28BD14}"/>
              </a:ext>
            </a:extLst>
          </p:cNvPr>
          <p:cNvGrpSpPr/>
          <p:nvPr/>
        </p:nvGrpSpPr>
        <p:grpSpPr>
          <a:xfrm>
            <a:off x="2843808" y="5337212"/>
            <a:ext cx="1504417" cy="202178"/>
            <a:chOff x="290979" y="2009759"/>
            <a:chExt cx="2665167" cy="433388"/>
          </a:xfrm>
        </p:grpSpPr>
        <p:pic>
          <p:nvPicPr>
            <p:cNvPr id="37" name="Picture 15">
              <a:extLst>
                <a:ext uri="{FF2B5EF4-FFF2-40B4-BE49-F238E27FC236}">
                  <a16:creationId xmlns="" xmlns:a16="http://schemas.microsoft.com/office/drawing/2014/main" id="{E2E43CCC-C70F-4ED0-BCC9-D4EBA4356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3">
              <a:extLst>
                <a:ext uri="{FF2B5EF4-FFF2-40B4-BE49-F238E27FC236}">
                  <a16:creationId xmlns="" xmlns:a16="http://schemas.microsoft.com/office/drawing/2014/main" id="{6C38BA8C-9369-475A-8E91-307B918B0B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2">
              <a:extLst>
                <a:ext uri="{FF2B5EF4-FFF2-40B4-BE49-F238E27FC236}">
                  <a16:creationId xmlns="" xmlns:a16="http://schemas.microsoft.com/office/drawing/2014/main" id="{B3329D68-4190-463D-B2CF-CB33352C9C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6">
              <a:extLst>
                <a:ext uri="{FF2B5EF4-FFF2-40B4-BE49-F238E27FC236}">
                  <a16:creationId xmlns="" xmlns:a16="http://schemas.microsoft.com/office/drawing/2014/main" id="{1551101C-F92A-4251-BCE5-FB1029AF6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" name="Picture 6">
            <a:extLst>
              <a:ext uri="{FF2B5EF4-FFF2-40B4-BE49-F238E27FC236}">
                <a16:creationId xmlns="" xmlns:a16="http://schemas.microsoft.com/office/drawing/2014/main" id="{753247D4-C429-41CD-B20D-E38DE3088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2">
            <a:extLst>
              <a:ext uri="{FF2B5EF4-FFF2-40B4-BE49-F238E27FC236}">
                <a16:creationId xmlns="" xmlns:a16="http://schemas.microsoft.com/office/drawing/2014/main" id="{4F84867D-7E2D-4FBD-B84B-42BBDCDA5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91C03FC2-5965-4968-AEA2-C681B1C76F0C}"/>
              </a:ext>
            </a:extLst>
          </p:cNvPr>
          <p:cNvGrpSpPr/>
          <p:nvPr/>
        </p:nvGrpSpPr>
        <p:grpSpPr>
          <a:xfrm>
            <a:off x="179512" y="3779192"/>
            <a:ext cx="6667165" cy="1494098"/>
            <a:chOff x="179512" y="3779192"/>
            <a:chExt cx="6667165" cy="1494098"/>
          </a:xfrm>
        </p:grpSpPr>
        <p:sp>
          <p:nvSpPr>
            <p:cNvPr id="40" name="직각 삼각형 39">
              <a:extLst>
                <a:ext uri="{FF2B5EF4-FFF2-40B4-BE49-F238E27FC236}">
                  <a16:creationId xmlns="" xmlns:a16="http://schemas.microsoft.com/office/drawing/2014/main" id="{6856DBD8-BA67-42CE-A023-6B98D2A7F7F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3F07BAAE-E239-4EDD-A454-E469599B4F51}"/>
                </a:ext>
              </a:extLst>
            </p:cNvPr>
            <p:cNvSpPr/>
            <p:nvPr/>
          </p:nvSpPr>
          <p:spPr>
            <a:xfrm>
              <a:off x="179512" y="4149080"/>
              <a:ext cx="6667165" cy="9361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4" name="Picture 2">
              <a:extLst>
                <a:ext uri="{FF2B5EF4-FFF2-40B4-BE49-F238E27FC236}">
                  <a16:creationId xmlns="" xmlns:a16="http://schemas.microsoft.com/office/drawing/2014/main" id="{4513CBF6-006D-4C6A-8C17-D9FDFDF798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77919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26ADC974-2D6F-49B0-A416-C84A2BE15F4B}"/>
              </a:ext>
            </a:extLst>
          </p:cNvPr>
          <p:cNvSpPr txBox="1"/>
          <p:nvPr/>
        </p:nvSpPr>
        <p:spPr>
          <a:xfrm>
            <a:off x="540930" y="4329100"/>
            <a:ext cx="6263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단풍 씨앗 헬리콥터 만들기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초와 가상 현실 체험하기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초를 더하면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26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초입니다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3D7A129-B611-4F7D-98B0-91F2A0AEA862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>
            <a:extLst>
              <a:ext uri="{FF2B5EF4-FFF2-40B4-BE49-F238E27FC236}">
                <a16:creationId xmlns="" xmlns:a16="http://schemas.microsoft.com/office/drawing/2014/main" id="{83EB4AC8-57E3-420B-9574-2EE60FF81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5" y="4365104"/>
            <a:ext cx="327974" cy="26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1B015F52-15D1-4556-8583-0C244C8CDD07}"/>
              </a:ext>
            </a:extLst>
          </p:cNvPr>
          <p:cNvSpPr/>
          <p:nvPr/>
        </p:nvSpPr>
        <p:spPr>
          <a:xfrm>
            <a:off x="6451334" y="139879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48AF11CE-13E2-415F-AF32-1A2C361E3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882" y="133890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CFF9F445-D99A-4FFB-BC9C-DCEDD4DEE512}"/>
              </a:ext>
            </a:extLst>
          </p:cNvPr>
          <p:cNvSpPr/>
          <p:nvPr/>
        </p:nvSpPr>
        <p:spPr>
          <a:xfrm>
            <a:off x="5900621" y="140041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2A82AA2-A97B-4709-AD1D-34AE4222A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644" y="134326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B923CB4A-C84B-441F-93E2-A9322FC21BCD}"/>
              </a:ext>
            </a:extLst>
          </p:cNvPr>
          <p:cNvSpPr/>
          <p:nvPr/>
        </p:nvSpPr>
        <p:spPr>
          <a:xfrm>
            <a:off x="5351908" y="140162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F33048A7-7E37-4CD3-9366-F292F8A61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456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1" name="TextBox 51">
            <a:extLst>
              <a:ext uri="{FF2B5EF4-FFF2-40B4-BE49-F238E27FC236}">
                <a16:creationId xmlns="" xmlns:a16="http://schemas.microsoft.com/office/drawing/2014/main" id="{5FB22505-85CA-486C-8331-E5026BF8DE0F}"/>
              </a:ext>
            </a:extLst>
          </p:cNvPr>
          <p:cNvSpPr txBox="1"/>
          <p:nvPr/>
        </p:nvSpPr>
        <p:spPr>
          <a:xfrm>
            <a:off x="3021377" y="2807640"/>
            <a:ext cx="4730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0B67F5CA-2778-4A46-B92C-6C0A8479CFE5}"/>
              </a:ext>
            </a:extLst>
          </p:cNvPr>
          <p:cNvSpPr txBox="1"/>
          <p:nvPr/>
        </p:nvSpPr>
        <p:spPr>
          <a:xfrm>
            <a:off x="3430153" y="2825709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56" name="TextBox 51">
            <a:extLst>
              <a:ext uri="{FF2B5EF4-FFF2-40B4-BE49-F238E27FC236}">
                <a16:creationId xmlns="" xmlns:a16="http://schemas.microsoft.com/office/drawing/2014/main" id="{833F0CE6-FDC8-4669-BC6D-0F15E7D09D5B}"/>
              </a:ext>
            </a:extLst>
          </p:cNvPr>
          <p:cNvSpPr txBox="1"/>
          <p:nvPr/>
        </p:nvSpPr>
        <p:spPr>
          <a:xfrm>
            <a:off x="3863744" y="2807640"/>
            <a:ext cx="4730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05680036-5435-4E6D-A322-3C6BF8B5AAF5}"/>
              </a:ext>
            </a:extLst>
          </p:cNvPr>
          <p:cNvSpPr txBox="1"/>
          <p:nvPr/>
        </p:nvSpPr>
        <p:spPr>
          <a:xfrm>
            <a:off x="4272520" y="2825709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pic>
        <p:nvPicPr>
          <p:cNvPr id="60" name="Picture 2">
            <a:extLst>
              <a:ext uri="{FF2B5EF4-FFF2-40B4-BE49-F238E27FC236}">
                <a16:creationId xmlns="" xmlns:a16="http://schemas.microsoft.com/office/drawing/2014/main" id="{59588492-5DBA-4A64-83B9-442152C56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2850940"/>
            <a:ext cx="327974" cy="26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7E4B2D43-444B-4A0D-A237-7E9247656F30}"/>
              </a:ext>
            </a:extLst>
          </p:cNvPr>
          <p:cNvSpPr/>
          <p:nvPr/>
        </p:nvSpPr>
        <p:spPr>
          <a:xfrm>
            <a:off x="4812476" y="140808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BC4FD5E6-2522-4957-913B-12D9936BA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2706" y="13577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534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09703920-A632-4905-B7AA-12146E497F7A}"/>
              </a:ext>
            </a:extLst>
          </p:cNvPr>
          <p:cNvSpPr/>
          <p:nvPr/>
        </p:nvSpPr>
        <p:spPr>
          <a:xfrm>
            <a:off x="65312" y="894492"/>
            <a:ext cx="6918956" cy="766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과학 축제에서 체험 활동을 하려고 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활동 시간을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말풍선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초는 세로로 같은 열에 있도록 열 맞춤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="" xmlns:a16="http://schemas.microsoft.com/office/drawing/2014/main" id="{74685572-DD62-4C5C-95B6-06FA24186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="" xmlns:a16="http://schemas.microsoft.com/office/drawing/2014/main" id="{06AB7576-4B48-4E3E-BD2B-BB8F640DD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>
            <a:extLst>
              <a:ext uri="{FF2B5EF4-FFF2-40B4-BE49-F238E27FC236}">
                <a16:creationId xmlns="" xmlns:a16="http://schemas.microsoft.com/office/drawing/2014/main" id="{C0954984-BAD6-4FBC-8E17-ABC93C94E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718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3">
            <a:extLst>
              <a:ext uri="{FF2B5EF4-FFF2-40B4-BE49-F238E27FC236}">
                <a16:creationId xmlns="" xmlns:a16="http://schemas.microsoft.com/office/drawing/2014/main" id="{58E864C0-CBA9-40B1-96F5-23C77D41C9B3}"/>
              </a:ext>
            </a:extLst>
          </p:cNvPr>
          <p:cNvSpPr txBox="1"/>
          <p:nvPr/>
        </p:nvSpPr>
        <p:spPr>
          <a:xfrm>
            <a:off x="389043" y="1930780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 동안 무지개 팽이를 만들고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 동안 돌리려고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무지개 팽이를 만들고 돌리는 데 걸리는 시간을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="" xmlns:a16="http://schemas.microsoft.com/office/drawing/2014/main" id="{568BADB2-B0EE-47F9-91A6-9AB92EC24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더할까요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6">
            <a:extLst>
              <a:ext uri="{FF2B5EF4-FFF2-40B4-BE49-F238E27FC236}">
                <a16:creationId xmlns="" xmlns:a16="http://schemas.microsoft.com/office/drawing/2014/main" id="{753247D4-C429-41CD-B20D-E38DE3088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12195369-B7D1-414F-8F8A-82CF298D621B}"/>
              </a:ext>
            </a:extLst>
          </p:cNvPr>
          <p:cNvSpPr/>
          <p:nvPr/>
        </p:nvSpPr>
        <p:spPr>
          <a:xfrm>
            <a:off x="5818636" y="50002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311465BE-6609-42CA-978E-2F073247105F}"/>
              </a:ext>
            </a:extLst>
          </p:cNvPr>
          <p:cNvSpPr/>
          <p:nvPr/>
        </p:nvSpPr>
        <p:spPr>
          <a:xfrm>
            <a:off x="6451334" y="139879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2DD4B822-5CE4-4DB4-8484-E241C3CAC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882" y="133890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12B20165-429D-4927-B438-27964D59DDC1}"/>
              </a:ext>
            </a:extLst>
          </p:cNvPr>
          <p:cNvSpPr/>
          <p:nvPr/>
        </p:nvSpPr>
        <p:spPr>
          <a:xfrm>
            <a:off x="5900621" y="140041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F19CD363-0540-441E-8944-C60C9DE96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644" y="134326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D65CC805-D1FF-4CBB-9852-A42EFCD104AD}"/>
              </a:ext>
            </a:extLst>
          </p:cNvPr>
          <p:cNvSpPr/>
          <p:nvPr/>
        </p:nvSpPr>
        <p:spPr>
          <a:xfrm>
            <a:off x="5351908" y="140162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E6747F92-D747-41BB-9F64-BCF0D770B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0392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79" name="Picture 13">
            <a:extLst>
              <a:ext uri="{FF2B5EF4-FFF2-40B4-BE49-F238E27FC236}">
                <a16:creationId xmlns="" xmlns:a16="http://schemas.microsoft.com/office/drawing/2014/main" id="{9A200910-489D-4412-A853-73A386DA0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360" y="3927570"/>
            <a:ext cx="879809" cy="87980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9">
            <a:extLst>
              <a:ext uri="{FF2B5EF4-FFF2-40B4-BE49-F238E27FC236}">
                <a16:creationId xmlns="" xmlns:a16="http://schemas.microsoft.com/office/drawing/2014/main" id="{07C5A34C-9904-4775-B92A-5871617DC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366" y="3441208"/>
            <a:ext cx="435882" cy="38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2A0D980D-06EC-4C7A-9302-91C90EC56C30}"/>
              </a:ext>
            </a:extLst>
          </p:cNvPr>
          <p:cNvSpPr/>
          <p:nvPr/>
        </p:nvSpPr>
        <p:spPr>
          <a:xfrm>
            <a:off x="6047566" y="32192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015716" y="2996952"/>
            <a:ext cx="2768055" cy="17384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0BC830FE-440D-48DF-A299-B5FB5E8AF8C7}"/>
              </a:ext>
            </a:extLst>
          </p:cNvPr>
          <p:cNvSpPr/>
          <p:nvPr/>
        </p:nvSpPr>
        <p:spPr>
          <a:xfrm>
            <a:off x="1763688" y="29229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="" xmlns:a16="http://schemas.microsoft.com/office/drawing/2014/main" id="{A1FB76EF-3652-4F62-B9F0-F4A62D569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63448"/>
              </p:ext>
            </p:extLst>
          </p:nvPr>
        </p:nvGraphicFramePr>
        <p:xfrm>
          <a:off x="2483768" y="3107389"/>
          <a:ext cx="1927633" cy="1475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289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8289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9183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r>
                        <a:rPr lang="en-US" altLang="ko-KR" sz="1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1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1838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           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19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TextBox 51">
            <a:extLst>
              <a:ext uri="{FF2B5EF4-FFF2-40B4-BE49-F238E27FC236}">
                <a16:creationId xmlns="" xmlns:a16="http://schemas.microsoft.com/office/drawing/2014/main" id="{06BC5D47-DB59-4938-91B7-BC6BECB71FEC}"/>
              </a:ext>
            </a:extLst>
          </p:cNvPr>
          <p:cNvSpPr txBox="1"/>
          <p:nvPr/>
        </p:nvSpPr>
        <p:spPr>
          <a:xfrm>
            <a:off x="2705779" y="4161294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51">
            <a:extLst>
              <a:ext uri="{FF2B5EF4-FFF2-40B4-BE49-F238E27FC236}">
                <a16:creationId xmlns="" xmlns:a16="http://schemas.microsoft.com/office/drawing/2014/main" id="{06BC5D47-DB59-4938-91B7-BC6BECB71FEC}"/>
              </a:ext>
            </a:extLst>
          </p:cNvPr>
          <p:cNvSpPr txBox="1"/>
          <p:nvPr/>
        </p:nvSpPr>
        <p:spPr>
          <a:xfrm>
            <a:off x="3567103" y="4148547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51">
            <a:extLst>
              <a:ext uri="{FF2B5EF4-FFF2-40B4-BE49-F238E27FC236}">
                <a16:creationId xmlns="" xmlns:a16="http://schemas.microsoft.com/office/drawing/2014/main" id="{06BC5D47-DB59-4938-91B7-BC6BECB71FEC}"/>
              </a:ext>
            </a:extLst>
          </p:cNvPr>
          <p:cNvSpPr txBox="1"/>
          <p:nvPr/>
        </p:nvSpPr>
        <p:spPr>
          <a:xfrm>
            <a:off x="3567103" y="3650829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1">
            <a:extLst>
              <a:ext uri="{FF2B5EF4-FFF2-40B4-BE49-F238E27FC236}">
                <a16:creationId xmlns="" xmlns:a16="http://schemas.microsoft.com/office/drawing/2014/main" id="{06BC5D47-DB59-4938-91B7-BC6BECB71FEC}"/>
              </a:ext>
            </a:extLst>
          </p:cNvPr>
          <p:cNvSpPr txBox="1"/>
          <p:nvPr/>
        </p:nvSpPr>
        <p:spPr>
          <a:xfrm>
            <a:off x="3563189" y="3154232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1">
            <a:extLst>
              <a:ext uri="{FF2B5EF4-FFF2-40B4-BE49-F238E27FC236}">
                <a16:creationId xmlns="" xmlns:a16="http://schemas.microsoft.com/office/drawing/2014/main" id="{06BC5D47-DB59-4938-91B7-BC6BECB71FEC}"/>
              </a:ext>
            </a:extLst>
          </p:cNvPr>
          <p:cNvSpPr txBox="1"/>
          <p:nvPr/>
        </p:nvSpPr>
        <p:spPr>
          <a:xfrm>
            <a:off x="2699652" y="3154232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="" xmlns:a16="http://schemas.microsoft.com/office/drawing/2014/main" id="{E1EF46A7-0BC0-4E43-B2B1-CAEB87ECB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910" y="29713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4">
            <a:extLst>
              <a:ext uri="{FF2B5EF4-FFF2-40B4-BE49-F238E27FC236}">
                <a16:creationId xmlns="" xmlns:a16="http://schemas.microsoft.com/office/drawing/2014/main" id="{E1EF46A7-0BC0-4E43-B2B1-CAEB87ECB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510" y="30253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">
            <a:extLst>
              <a:ext uri="{FF2B5EF4-FFF2-40B4-BE49-F238E27FC236}">
                <a16:creationId xmlns="" xmlns:a16="http://schemas.microsoft.com/office/drawing/2014/main" id="{E1EF46A7-0BC0-4E43-B2B1-CAEB87ECB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55" y="35235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>
            <a:extLst>
              <a:ext uri="{FF2B5EF4-FFF2-40B4-BE49-F238E27FC236}">
                <a16:creationId xmlns="" xmlns:a16="http://schemas.microsoft.com/office/drawing/2014/main" id="{E1EF46A7-0BC0-4E43-B2B1-CAEB87ECB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736" y="446742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>
            <a:extLst>
              <a:ext uri="{FF2B5EF4-FFF2-40B4-BE49-F238E27FC236}">
                <a16:creationId xmlns="" xmlns:a16="http://schemas.microsoft.com/office/drawing/2014/main" id="{E1EF46A7-0BC0-4E43-B2B1-CAEB87ECB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286" y="446742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7E4B2D43-444B-4A0D-A237-7E9247656F30}"/>
              </a:ext>
            </a:extLst>
          </p:cNvPr>
          <p:cNvSpPr/>
          <p:nvPr/>
        </p:nvSpPr>
        <p:spPr>
          <a:xfrm>
            <a:off x="4812476" y="140808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BC4FD5E6-2522-4957-913B-12D9936BA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2706" y="13577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955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09703920-A632-4905-B7AA-12146E497F7A}"/>
              </a:ext>
            </a:extLst>
          </p:cNvPr>
          <p:cNvSpPr/>
          <p:nvPr/>
        </p:nvSpPr>
        <p:spPr>
          <a:xfrm>
            <a:off x="65312" y="894492"/>
            <a:ext cx="6918956" cy="766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과학 축제에서 체험 활동을 하려고 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활동 시간을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="" xmlns:a16="http://schemas.microsoft.com/office/drawing/2014/main" id="{74685572-DD62-4C5C-95B6-06FA24186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="" xmlns:a16="http://schemas.microsoft.com/office/drawing/2014/main" id="{06AB7576-4B48-4E3E-BD2B-BB8F640DD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>
            <a:extLst>
              <a:ext uri="{FF2B5EF4-FFF2-40B4-BE49-F238E27FC236}">
                <a16:creationId xmlns="" xmlns:a16="http://schemas.microsoft.com/office/drawing/2014/main" id="{C0954984-BAD6-4FBC-8E17-ABC93C94E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718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3">
            <a:extLst>
              <a:ext uri="{FF2B5EF4-FFF2-40B4-BE49-F238E27FC236}">
                <a16:creationId xmlns="" xmlns:a16="http://schemas.microsoft.com/office/drawing/2014/main" id="{58E864C0-CBA9-40B1-96F5-23C77D41C9B3}"/>
              </a:ext>
            </a:extLst>
          </p:cNvPr>
          <p:cNvSpPr txBox="1"/>
          <p:nvPr/>
        </p:nvSpPr>
        <p:spPr>
          <a:xfrm>
            <a:off x="389043" y="1930780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 동안 무지개 팽이를 만들고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 동안 돌리려고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무지개 팽이를 만들고 돌리는 데 걸리는 시간을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="" xmlns:a16="http://schemas.microsoft.com/office/drawing/2014/main" id="{568BADB2-B0EE-47F9-91A6-9AB92EC24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더할까요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6">
            <a:extLst>
              <a:ext uri="{FF2B5EF4-FFF2-40B4-BE49-F238E27FC236}">
                <a16:creationId xmlns="" xmlns:a16="http://schemas.microsoft.com/office/drawing/2014/main" id="{753247D4-C429-41CD-B20D-E38DE3088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311465BE-6609-42CA-978E-2F073247105F}"/>
              </a:ext>
            </a:extLst>
          </p:cNvPr>
          <p:cNvSpPr/>
          <p:nvPr/>
        </p:nvSpPr>
        <p:spPr>
          <a:xfrm>
            <a:off x="6451334" y="139879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2DD4B822-5CE4-4DB4-8484-E241C3CAC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882" y="133890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12B20165-429D-4927-B438-27964D59DDC1}"/>
              </a:ext>
            </a:extLst>
          </p:cNvPr>
          <p:cNvSpPr/>
          <p:nvPr/>
        </p:nvSpPr>
        <p:spPr>
          <a:xfrm>
            <a:off x="5900621" y="140041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F19CD363-0540-441E-8944-C60C9DE96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644" y="134326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D65CC805-D1FF-4CBB-9852-A42EFCD104AD}"/>
              </a:ext>
            </a:extLst>
          </p:cNvPr>
          <p:cNvSpPr/>
          <p:nvPr/>
        </p:nvSpPr>
        <p:spPr>
          <a:xfrm>
            <a:off x="5351908" y="140162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E6747F92-D747-41BB-9F64-BCF0D770B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0392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79" name="Picture 13">
            <a:extLst>
              <a:ext uri="{FF2B5EF4-FFF2-40B4-BE49-F238E27FC236}">
                <a16:creationId xmlns="" xmlns:a16="http://schemas.microsoft.com/office/drawing/2014/main" id="{9A200910-489D-4412-A853-73A386DA0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360" y="3927570"/>
            <a:ext cx="879809" cy="87980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2A28980B-72FB-4750-A29B-BAA241968B68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말풍선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="" xmlns:a16="http://schemas.microsoft.com/office/drawing/2014/main" id="{CF3B56A7-5749-4D4C-877C-EB13970ABEFF}"/>
              </a:ext>
            </a:extLst>
          </p:cNvPr>
          <p:cNvSpPr/>
          <p:nvPr/>
        </p:nvSpPr>
        <p:spPr>
          <a:xfrm>
            <a:off x="5043194" y="2996952"/>
            <a:ext cx="1816715" cy="699789"/>
          </a:xfrm>
          <a:prstGeom prst="wedgeRoundRectCallout">
            <a:avLst>
              <a:gd name="adj1" fmla="val 14710"/>
              <a:gd name="adj2" fmla="val 71738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초는</a:t>
            </a:r>
          </a:p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분이에요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="" xmlns:a16="http://schemas.microsoft.com/office/drawing/2014/main" id="{A1FB76EF-3652-4F62-B9F0-F4A62D569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311816"/>
              </p:ext>
            </p:extLst>
          </p:nvPr>
        </p:nvGraphicFramePr>
        <p:xfrm>
          <a:off x="2483768" y="3107389"/>
          <a:ext cx="1927633" cy="1475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289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8289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9183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r>
                        <a:rPr lang="en-US" altLang="ko-KR" sz="1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1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1838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           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19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" name="TextBox 51">
            <a:extLst>
              <a:ext uri="{FF2B5EF4-FFF2-40B4-BE49-F238E27FC236}">
                <a16:creationId xmlns="" xmlns:a16="http://schemas.microsoft.com/office/drawing/2014/main" id="{06BC5D47-DB59-4938-91B7-BC6BECB71FEC}"/>
              </a:ext>
            </a:extLst>
          </p:cNvPr>
          <p:cNvSpPr txBox="1"/>
          <p:nvPr/>
        </p:nvSpPr>
        <p:spPr>
          <a:xfrm>
            <a:off x="2705779" y="4161294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1">
            <a:extLst>
              <a:ext uri="{FF2B5EF4-FFF2-40B4-BE49-F238E27FC236}">
                <a16:creationId xmlns="" xmlns:a16="http://schemas.microsoft.com/office/drawing/2014/main" id="{06BC5D47-DB59-4938-91B7-BC6BECB71FEC}"/>
              </a:ext>
            </a:extLst>
          </p:cNvPr>
          <p:cNvSpPr txBox="1"/>
          <p:nvPr/>
        </p:nvSpPr>
        <p:spPr>
          <a:xfrm>
            <a:off x="3567103" y="4148547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1">
            <a:extLst>
              <a:ext uri="{FF2B5EF4-FFF2-40B4-BE49-F238E27FC236}">
                <a16:creationId xmlns="" xmlns:a16="http://schemas.microsoft.com/office/drawing/2014/main" id="{06BC5D47-DB59-4938-91B7-BC6BECB71FEC}"/>
              </a:ext>
            </a:extLst>
          </p:cNvPr>
          <p:cNvSpPr txBox="1"/>
          <p:nvPr/>
        </p:nvSpPr>
        <p:spPr>
          <a:xfrm>
            <a:off x="3567103" y="3650829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1">
            <a:extLst>
              <a:ext uri="{FF2B5EF4-FFF2-40B4-BE49-F238E27FC236}">
                <a16:creationId xmlns="" xmlns:a16="http://schemas.microsoft.com/office/drawing/2014/main" id="{06BC5D47-DB59-4938-91B7-BC6BECB71FEC}"/>
              </a:ext>
            </a:extLst>
          </p:cNvPr>
          <p:cNvSpPr txBox="1"/>
          <p:nvPr/>
        </p:nvSpPr>
        <p:spPr>
          <a:xfrm>
            <a:off x="3563189" y="3154232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1">
            <a:extLst>
              <a:ext uri="{FF2B5EF4-FFF2-40B4-BE49-F238E27FC236}">
                <a16:creationId xmlns="" xmlns:a16="http://schemas.microsoft.com/office/drawing/2014/main" id="{06BC5D47-DB59-4938-91B7-BC6BECB71FEC}"/>
              </a:ext>
            </a:extLst>
          </p:cNvPr>
          <p:cNvSpPr txBox="1"/>
          <p:nvPr/>
        </p:nvSpPr>
        <p:spPr>
          <a:xfrm>
            <a:off x="2699652" y="3154232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7E4B2D43-444B-4A0D-A237-7E9247656F30}"/>
              </a:ext>
            </a:extLst>
          </p:cNvPr>
          <p:cNvSpPr/>
          <p:nvPr/>
        </p:nvSpPr>
        <p:spPr>
          <a:xfrm>
            <a:off x="4812476" y="140808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C4FD5E6-2522-4957-913B-12D9936BA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2706" y="13577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297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09703920-A632-4905-B7AA-12146E497F7A}"/>
              </a:ext>
            </a:extLst>
          </p:cNvPr>
          <p:cNvSpPr/>
          <p:nvPr/>
        </p:nvSpPr>
        <p:spPr>
          <a:xfrm>
            <a:off x="65312" y="894492"/>
            <a:ext cx="6918956" cy="766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과학 축제에서 체험 활동을 하려고 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활동 시간을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="" xmlns:a16="http://schemas.microsoft.com/office/drawing/2014/main" id="{74685572-DD62-4C5C-95B6-06FA24186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="" xmlns:a16="http://schemas.microsoft.com/office/drawing/2014/main" id="{06AB7576-4B48-4E3E-BD2B-BB8F640DD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>
            <a:extLst>
              <a:ext uri="{FF2B5EF4-FFF2-40B4-BE49-F238E27FC236}">
                <a16:creationId xmlns="" xmlns:a16="http://schemas.microsoft.com/office/drawing/2014/main" id="{C0954984-BAD6-4FBC-8E17-ABC93C94E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718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3">
            <a:extLst>
              <a:ext uri="{FF2B5EF4-FFF2-40B4-BE49-F238E27FC236}">
                <a16:creationId xmlns="" xmlns:a16="http://schemas.microsoft.com/office/drawing/2014/main" id="{58E864C0-CBA9-40B1-96F5-23C77D41C9B3}"/>
              </a:ext>
            </a:extLst>
          </p:cNvPr>
          <p:cNvSpPr txBox="1"/>
          <p:nvPr/>
        </p:nvSpPr>
        <p:spPr>
          <a:xfrm>
            <a:off x="389043" y="193078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초를 더한 시간은 어떻게 구할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="" xmlns:a16="http://schemas.microsoft.com/office/drawing/2014/main" id="{568BADB2-B0EE-47F9-91A6-9AB92EC24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더할까요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6">
            <a:extLst>
              <a:ext uri="{FF2B5EF4-FFF2-40B4-BE49-F238E27FC236}">
                <a16:creationId xmlns="" xmlns:a16="http://schemas.microsoft.com/office/drawing/2014/main" id="{753247D4-C429-41CD-B20D-E38DE3088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12195369-B7D1-414F-8F8A-82CF298D621B}"/>
              </a:ext>
            </a:extLst>
          </p:cNvPr>
          <p:cNvSpPr/>
          <p:nvPr/>
        </p:nvSpPr>
        <p:spPr>
          <a:xfrm>
            <a:off x="5818636" y="50002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50A953D0-7F82-40D3-AEC0-9B713D7751DB}"/>
              </a:ext>
            </a:extLst>
          </p:cNvPr>
          <p:cNvSpPr/>
          <p:nvPr/>
        </p:nvSpPr>
        <p:spPr>
          <a:xfrm>
            <a:off x="6451334" y="140066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D479581B-7AC5-46E8-9200-9ADFD4793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882" y="134076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50616AB0-188B-4144-8C18-95EFE91CCB69}"/>
              </a:ext>
            </a:extLst>
          </p:cNvPr>
          <p:cNvSpPr/>
          <p:nvPr/>
        </p:nvSpPr>
        <p:spPr>
          <a:xfrm>
            <a:off x="5900621" y="140228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22BA608-1CD7-4695-9F8E-CFFA333A9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644" y="134513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505CA52B-EA05-40E2-A5AB-49862FE1244A}"/>
              </a:ext>
            </a:extLst>
          </p:cNvPr>
          <p:cNvSpPr/>
          <p:nvPr/>
        </p:nvSpPr>
        <p:spPr>
          <a:xfrm>
            <a:off x="5351908" y="140349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CBABBB24-9C32-42C9-AE07-AADCA84E9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456" y="135312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AB04A070-A18D-4389-ADC0-F107C03AEAED}"/>
              </a:ext>
            </a:extLst>
          </p:cNvPr>
          <p:cNvSpPr/>
          <p:nvPr/>
        </p:nvSpPr>
        <p:spPr bwMode="auto">
          <a:xfrm>
            <a:off x="503548" y="2353459"/>
            <a:ext cx="6298424" cy="67949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초에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초를 더하면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19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분이고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19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분에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초를 더하면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19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초입니다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B185774B-0118-444C-A92A-A3C30F778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5975" y="2237251"/>
            <a:ext cx="360000" cy="35500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7E4B2D43-444B-4A0D-A237-7E9247656F30}"/>
              </a:ext>
            </a:extLst>
          </p:cNvPr>
          <p:cNvSpPr/>
          <p:nvPr/>
        </p:nvSpPr>
        <p:spPr>
          <a:xfrm>
            <a:off x="4812476" y="140808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C4FD5E6-2522-4957-913B-12D9936BA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2706" y="13577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5293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62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36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TextBox 8">
            <a:extLst>
              <a:ext uri="{FF2B5EF4-FFF2-40B4-BE49-F238E27FC236}">
                <a16:creationId xmlns="" xmlns:a16="http://schemas.microsoft.com/office/drawing/2014/main" id="{4C10EA73-B619-4F48-8056-063D54B9C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="" xmlns:a16="http://schemas.microsoft.com/office/drawing/2014/main" id="{439829BA-DCAB-41B9-8207-5E18A2886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척척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99DDE03A-1C63-432D-B3B6-6CDA65B7B5B3}"/>
              </a:ext>
            </a:extLst>
          </p:cNvPr>
          <p:cNvSpPr/>
          <p:nvPr/>
        </p:nvSpPr>
        <p:spPr>
          <a:xfrm>
            <a:off x="6285658" y="5024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>
            <a:extLst>
              <a:ext uri="{FF2B5EF4-FFF2-40B4-BE49-F238E27FC236}">
                <a16:creationId xmlns="" xmlns:a16="http://schemas.microsoft.com/office/drawing/2014/main" id="{ECC9B6B7-98A8-4AA6-B8E8-0E011D924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="" xmlns:a16="http://schemas.microsoft.com/office/drawing/2014/main" id="{EC929638-8A0F-45FD-9BE9-488517327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더할까요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BEE6E2F8-5781-40AF-B018-FC4C09B0C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45" y="950213"/>
            <a:ext cx="496863" cy="428191"/>
          </a:xfrm>
          <a:prstGeom prst="rect">
            <a:avLst/>
          </a:prstGeom>
        </p:spPr>
      </p:pic>
      <p:graphicFrame>
        <p:nvGraphicFramePr>
          <p:cNvPr id="53" name="표 52">
            <a:extLst>
              <a:ext uri="{FF2B5EF4-FFF2-40B4-BE49-F238E27FC236}">
                <a16:creationId xmlns="" xmlns:a16="http://schemas.microsoft.com/office/drawing/2014/main" id="{A1FB76EF-3652-4F62-B9F0-F4A62D569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271112"/>
              </p:ext>
            </p:extLst>
          </p:nvPr>
        </p:nvGraphicFramePr>
        <p:xfrm>
          <a:off x="395536" y="2630930"/>
          <a:ext cx="2810531" cy="1475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28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289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8289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9183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en-US" altLang="ko-KR" sz="1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1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30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1838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  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37</a:t>
                      </a:r>
                      <a:r>
                        <a:rPr lang="en-US" altLang="ko-KR" sz="1900" b="1" baseline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27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" name="TextBox 51">
            <a:extLst>
              <a:ext uri="{FF2B5EF4-FFF2-40B4-BE49-F238E27FC236}">
                <a16:creationId xmlns="" xmlns:a16="http://schemas.microsoft.com/office/drawing/2014/main" id="{C81DBB37-086F-416C-86E8-715D98068E7C}"/>
              </a:ext>
            </a:extLst>
          </p:cNvPr>
          <p:cNvSpPr txBox="1"/>
          <p:nvPr/>
        </p:nvSpPr>
        <p:spPr>
          <a:xfrm>
            <a:off x="711327" y="3685759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1">
            <a:extLst>
              <a:ext uri="{FF2B5EF4-FFF2-40B4-BE49-F238E27FC236}">
                <a16:creationId xmlns="" xmlns:a16="http://schemas.microsoft.com/office/drawing/2014/main" id="{C81DBB37-086F-416C-86E8-715D98068E7C}"/>
              </a:ext>
            </a:extLst>
          </p:cNvPr>
          <p:cNvSpPr txBox="1"/>
          <p:nvPr/>
        </p:nvSpPr>
        <p:spPr>
          <a:xfrm>
            <a:off x="1565231" y="3685759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1">
            <a:extLst>
              <a:ext uri="{FF2B5EF4-FFF2-40B4-BE49-F238E27FC236}">
                <a16:creationId xmlns="" xmlns:a16="http://schemas.microsoft.com/office/drawing/2014/main" id="{C81DBB37-086F-416C-86E8-715D98068E7C}"/>
              </a:ext>
            </a:extLst>
          </p:cNvPr>
          <p:cNvSpPr txBox="1"/>
          <p:nvPr/>
        </p:nvSpPr>
        <p:spPr>
          <a:xfrm>
            <a:off x="2359505" y="3685300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="" xmlns:a16="http://schemas.microsoft.com/office/drawing/2014/main" id="{1D721D5A-9C00-4A41-A595-E72DA4FD9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65" y="39273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>
            <a:extLst>
              <a:ext uri="{FF2B5EF4-FFF2-40B4-BE49-F238E27FC236}">
                <a16:creationId xmlns="" xmlns:a16="http://schemas.microsoft.com/office/drawing/2014/main" id="{1D721D5A-9C00-4A41-A595-E72DA4FD9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369" y="39273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>
            <a:extLst>
              <a:ext uri="{FF2B5EF4-FFF2-40B4-BE49-F238E27FC236}">
                <a16:creationId xmlns="" xmlns:a16="http://schemas.microsoft.com/office/drawing/2014/main" id="{1D721D5A-9C00-4A41-A595-E72DA4FD9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669" y="39273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1" name="표 60">
            <a:extLst>
              <a:ext uri="{FF2B5EF4-FFF2-40B4-BE49-F238E27FC236}">
                <a16:creationId xmlns="" xmlns:a16="http://schemas.microsoft.com/office/drawing/2014/main" id="{A1FB76EF-3652-4F62-B9F0-F4A62D569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655037"/>
              </p:ext>
            </p:extLst>
          </p:nvPr>
        </p:nvGraphicFramePr>
        <p:xfrm>
          <a:off x="3570147" y="2637054"/>
          <a:ext cx="3050798" cy="1475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629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629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29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9183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en-US" altLang="ko-KR" sz="1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8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39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1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9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1838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 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18</a:t>
                      </a:r>
                      <a:r>
                        <a:rPr lang="en-US" altLang="ko-KR" sz="1900" b="1" baseline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2" name="TextBox 51">
            <a:extLst>
              <a:ext uri="{FF2B5EF4-FFF2-40B4-BE49-F238E27FC236}">
                <a16:creationId xmlns="" xmlns:a16="http://schemas.microsoft.com/office/drawing/2014/main" id="{C81DBB37-086F-416C-86E8-715D98068E7C}"/>
              </a:ext>
            </a:extLst>
          </p:cNvPr>
          <p:cNvSpPr txBox="1"/>
          <p:nvPr/>
        </p:nvSpPr>
        <p:spPr>
          <a:xfrm>
            <a:off x="3742424" y="3691883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51">
            <a:extLst>
              <a:ext uri="{FF2B5EF4-FFF2-40B4-BE49-F238E27FC236}">
                <a16:creationId xmlns="" xmlns:a16="http://schemas.microsoft.com/office/drawing/2014/main" id="{C81DBB37-086F-416C-86E8-715D98068E7C}"/>
              </a:ext>
            </a:extLst>
          </p:cNvPr>
          <p:cNvSpPr txBox="1"/>
          <p:nvPr/>
        </p:nvSpPr>
        <p:spPr>
          <a:xfrm>
            <a:off x="4841594" y="3691883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51">
            <a:extLst>
              <a:ext uri="{FF2B5EF4-FFF2-40B4-BE49-F238E27FC236}">
                <a16:creationId xmlns="" xmlns:a16="http://schemas.microsoft.com/office/drawing/2014/main" id="{C81DBB37-086F-416C-86E8-715D98068E7C}"/>
              </a:ext>
            </a:extLst>
          </p:cNvPr>
          <p:cNvSpPr txBox="1"/>
          <p:nvPr/>
        </p:nvSpPr>
        <p:spPr>
          <a:xfrm>
            <a:off x="5715882" y="3691424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4">
            <a:extLst>
              <a:ext uri="{FF2B5EF4-FFF2-40B4-BE49-F238E27FC236}">
                <a16:creationId xmlns="" xmlns:a16="http://schemas.microsoft.com/office/drawing/2014/main" id="{1D721D5A-9C00-4A41-A595-E72DA4FD9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562" y="39334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>
            <a:extLst>
              <a:ext uri="{FF2B5EF4-FFF2-40B4-BE49-F238E27FC236}">
                <a16:creationId xmlns="" xmlns:a16="http://schemas.microsoft.com/office/drawing/2014/main" id="{1D721D5A-9C00-4A41-A595-E72DA4FD9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732" y="39334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>
            <a:extLst>
              <a:ext uri="{FF2B5EF4-FFF2-40B4-BE49-F238E27FC236}">
                <a16:creationId xmlns="" xmlns:a16="http://schemas.microsoft.com/office/drawing/2014/main" id="{1D721D5A-9C00-4A41-A595-E72DA4FD9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046" y="39334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826267"/>
              </p:ext>
            </p:extLst>
          </p:nvPr>
        </p:nvGraphicFramePr>
        <p:xfrm>
          <a:off x="179388" y="440668"/>
          <a:ext cx="8774172" cy="44803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영상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재생 시간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76~77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영상이 끝나는 시각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76~77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영상이 끝나는 시각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76~77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시간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76~77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76~77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31540" y="1676127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시간을 어떻게 더할까요</a:t>
            </a:r>
            <a:endParaRPr lang="en-US" altLang="ko-KR" sz="1900" b="1" spc="-150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0804" y="165737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                                    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="" xmlns:a16="http://schemas.microsoft.com/office/drawing/2014/main" id="{6F137FAB-92FF-4692-B43F-01D359ECF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="" xmlns:a16="http://schemas.microsoft.com/office/drawing/2014/main" id="{CF583690-3920-4A1A-9DC7-CF1BE9D78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9A52790-3E03-4413-A080-11D7D933C8DF}"/>
              </a:ext>
            </a:extLst>
          </p:cNvPr>
          <p:cNvSpPr txBox="1"/>
          <p:nvPr/>
        </p:nvSpPr>
        <p:spPr>
          <a:xfrm>
            <a:off x="735576" y="2530641"/>
            <a:ext cx="560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시간의 합은 시는 시끼리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분은 분끼리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초는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초끼리 더합니다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="" xmlns:a16="http://schemas.microsoft.com/office/drawing/2014/main" id="{B0778A23-C98B-48D7-8BED-F71A241A6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더할까요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A18D1374-9A65-441F-8B9A-EF3EF83AB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619522"/>
              </p:ext>
            </p:extLst>
          </p:nvPr>
        </p:nvGraphicFramePr>
        <p:xfrm>
          <a:off x="2159732" y="3465654"/>
          <a:ext cx="2795420" cy="1475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16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16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9183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   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1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1838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45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35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1">
            <a:extLst>
              <a:ext uri="{FF2B5EF4-FFF2-40B4-BE49-F238E27FC236}">
                <a16:creationId xmlns="" xmlns:a16="http://schemas.microsoft.com/office/drawing/2014/main" id="{672CD072-2071-4FF8-87D6-D3270A38D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 삭제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70" y="2636912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721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95465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시간은 어떻게 뺄까요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161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="" xmlns:a16="http://schemas.microsoft.com/office/drawing/2014/main" id="{7C04715F-8785-4503-B1E5-ADD28A5E0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18" name="직사각형 21">
            <a:extLst>
              <a:ext uri="{FF2B5EF4-FFF2-40B4-BE49-F238E27FC236}">
                <a16:creationId xmlns="" xmlns:a16="http://schemas.microsoft.com/office/drawing/2014/main" id="{277CD99C-E5FB-4CA3-9A26-91DF3C0D5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="" xmlns:a16="http://schemas.microsoft.com/office/drawing/2014/main" id="{5172B25C-87BB-4781-842D-CC7E79B83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더할까요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76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53"/>
          <p:cNvSpPr txBox="1"/>
          <p:nvPr/>
        </p:nvSpPr>
        <p:spPr>
          <a:xfrm>
            <a:off x="2218052" y="3640556"/>
            <a:ext cx="128932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110~111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5" name="TextBox 53"/>
          <p:cNvSpPr txBox="1"/>
          <p:nvPr/>
        </p:nvSpPr>
        <p:spPr>
          <a:xfrm>
            <a:off x="4709143" y="3640556"/>
            <a:ext cx="128932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="" xmlns:a16="http://schemas.microsoft.com/office/drawing/2014/main" id="{B0B68B57-DE5B-48AB-BCBB-D3A402446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17" name="직사각형 21">
            <a:extLst>
              <a:ext uri="{FF2B5EF4-FFF2-40B4-BE49-F238E27FC236}">
                <a16:creationId xmlns="" xmlns:a16="http://schemas.microsoft.com/office/drawing/2014/main" id="{E9464719-F802-4FE2-8E3C-F1805A799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="" xmlns:a16="http://schemas.microsoft.com/office/drawing/2014/main" id="{EFF05082-C6E0-4F27-8D04-555C17E05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더할까요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2D7BC324-6E63-4573-B8C0-F3A3835C8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329297"/>
              </p:ext>
            </p:extLst>
          </p:nvPr>
        </p:nvGraphicFramePr>
        <p:xfrm>
          <a:off x="284823" y="2283682"/>
          <a:ext cx="3205615" cy="1424178"/>
        </p:xfrm>
        <a:graphic>
          <a:graphicData uri="http://schemas.openxmlformats.org/drawingml/2006/table">
            <a:tbl>
              <a:tblPr/>
              <a:tblGrid>
                <a:gridCol w="459444">
                  <a:extLst>
                    <a:ext uri="{9D8B030D-6E8A-4147-A177-3AD203B41FA5}">
                      <a16:colId xmlns="" xmlns:a16="http://schemas.microsoft.com/office/drawing/2014/main" val="2958588299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4020555263"/>
                    </a:ext>
                  </a:extLst>
                </a:gridCol>
                <a:gridCol w="521480">
                  <a:extLst>
                    <a:ext uri="{9D8B030D-6E8A-4147-A177-3AD203B41FA5}">
                      <a16:colId xmlns="" xmlns:a16="http://schemas.microsoft.com/office/drawing/2014/main" val="2160751531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84064038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2483409421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3953412990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731455416"/>
                    </a:ext>
                  </a:extLst>
                </a:gridCol>
              </a:tblGrid>
              <a:tr h="21361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endParaRPr lang="ko-KR" alt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35122155"/>
                  </a:ext>
                </a:extLst>
              </a:tr>
              <a:tr h="35521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43789081"/>
                  </a:ext>
                </a:extLst>
              </a:tr>
              <a:tr h="44831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9439141"/>
                  </a:ext>
                </a:extLst>
              </a:tr>
            </a:tbl>
          </a:graphicData>
        </a:graphic>
      </p:graphicFrame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58778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8389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401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3012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8082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7693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27050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23163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7362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6973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2043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1654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66665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627784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43"/>
          <p:cNvSpPr txBox="1"/>
          <p:nvPr/>
        </p:nvSpPr>
        <p:spPr>
          <a:xfrm>
            <a:off x="644499" y="1455748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55679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5827887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타원 124"/>
          <p:cNvSpPr/>
          <p:nvPr/>
        </p:nvSpPr>
        <p:spPr>
          <a:xfrm>
            <a:off x="474665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8" name="TextBox 8">
            <a:extLst>
              <a:ext uri="{FF2B5EF4-FFF2-40B4-BE49-F238E27FC236}">
                <a16:creationId xmlns="" xmlns:a16="http://schemas.microsoft.com/office/drawing/2014/main" id="{BD881BD4-7D5B-4710-909C-A81B00BBC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9" name="TextBox 51">
            <a:extLst>
              <a:ext uri="{FF2B5EF4-FFF2-40B4-BE49-F238E27FC236}">
                <a16:creationId xmlns="" xmlns:a16="http://schemas.microsoft.com/office/drawing/2014/main" id="{68163FD9-3A03-4F02-AAD8-B4EB0B4178D0}"/>
              </a:ext>
            </a:extLst>
          </p:cNvPr>
          <p:cNvSpPr txBox="1"/>
          <p:nvPr/>
        </p:nvSpPr>
        <p:spPr>
          <a:xfrm>
            <a:off x="755576" y="3347700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4">
            <a:extLst>
              <a:ext uri="{FF2B5EF4-FFF2-40B4-BE49-F238E27FC236}">
                <a16:creationId xmlns="" xmlns:a16="http://schemas.microsoft.com/office/drawing/2014/main" id="{B588CFD9-6C04-4C10-BEE3-EB8490992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10" y="35881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51">
            <a:extLst>
              <a:ext uri="{FF2B5EF4-FFF2-40B4-BE49-F238E27FC236}">
                <a16:creationId xmlns="" xmlns:a16="http://schemas.microsoft.com/office/drawing/2014/main" id="{2973CD14-2812-4713-94BE-220354F93427}"/>
              </a:ext>
            </a:extLst>
          </p:cNvPr>
          <p:cNvSpPr txBox="1"/>
          <p:nvPr/>
        </p:nvSpPr>
        <p:spPr>
          <a:xfrm>
            <a:off x="1704922" y="3347700"/>
            <a:ext cx="5003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4">
            <a:extLst>
              <a:ext uri="{FF2B5EF4-FFF2-40B4-BE49-F238E27FC236}">
                <a16:creationId xmlns="" xmlns:a16="http://schemas.microsoft.com/office/drawing/2014/main" id="{99E553D6-D308-45A3-B36F-E9205DE0A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51" y="35881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51">
            <a:extLst>
              <a:ext uri="{FF2B5EF4-FFF2-40B4-BE49-F238E27FC236}">
                <a16:creationId xmlns="" xmlns:a16="http://schemas.microsoft.com/office/drawing/2014/main" id="{E7AF756E-4340-4B27-92D9-F7CDE433ADFF}"/>
              </a:ext>
            </a:extLst>
          </p:cNvPr>
          <p:cNvSpPr txBox="1"/>
          <p:nvPr/>
        </p:nvSpPr>
        <p:spPr>
          <a:xfrm>
            <a:off x="2547428" y="3347700"/>
            <a:ext cx="5124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4">
            <a:extLst>
              <a:ext uri="{FF2B5EF4-FFF2-40B4-BE49-F238E27FC236}">
                <a16:creationId xmlns="" xmlns:a16="http://schemas.microsoft.com/office/drawing/2014/main" id="{EC33901A-97B8-4B10-B757-5BAC65E35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922" y="36393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21">
            <a:extLst>
              <a:ext uri="{FF2B5EF4-FFF2-40B4-BE49-F238E27FC236}">
                <a16:creationId xmlns="" xmlns:a16="http://schemas.microsoft.com/office/drawing/2014/main" id="{C4C8035E-39F6-4AA6-A551-3B9609956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>
            <a:extLst>
              <a:ext uri="{FF2B5EF4-FFF2-40B4-BE49-F238E27FC236}">
                <a16:creationId xmlns="" xmlns:a16="http://schemas.microsoft.com/office/drawing/2014/main" id="{91C8A6FD-A6BF-4951-B280-344F2BD66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더할까요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56F5CFA6-ED07-40CF-A969-F8DC4BB92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315596"/>
              </p:ext>
            </p:extLst>
          </p:nvPr>
        </p:nvGraphicFramePr>
        <p:xfrm>
          <a:off x="3552925" y="2276872"/>
          <a:ext cx="3301292" cy="1424178"/>
        </p:xfrm>
        <a:graphic>
          <a:graphicData uri="http://schemas.openxmlformats.org/drawingml/2006/table">
            <a:tbl>
              <a:tblPr/>
              <a:tblGrid>
                <a:gridCol w="459444">
                  <a:extLst>
                    <a:ext uri="{9D8B030D-6E8A-4147-A177-3AD203B41FA5}">
                      <a16:colId xmlns="" xmlns:a16="http://schemas.microsoft.com/office/drawing/2014/main" val="3640153455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2373452143"/>
                    </a:ext>
                  </a:extLst>
                </a:gridCol>
                <a:gridCol w="521480">
                  <a:extLst>
                    <a:ext uri="{9D8B030D-6E8A-4147-A177-3AD203B41FA5}">
                      <a16:colId xmlns="" xmlns:a16="http://schemas.microsoft.com/office/drawing/2014/main" val="2000727267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1959601214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648166454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112357484"/>
                    </a:ext>
                  </a:extLst>
                </a:gridCol>
                <a:gridCol w="521480">
                  <a:extLst>
                    <a:ext uri="{9D8B030D-6E8A-4147-A177-3AD203B41FA5}">
                      <a16:colId xmlns="" xmlns:a16="http://schemas.microsoft.com/office/drawing/2014/main" val="3959399821"/>
                    </a:ext>
                  </a:extLst>
                </a:gridCol>
              </a:tblGrid>
              <a:tr h="21361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  <a:endParaRPr 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87744754"/>
                  </a:ext>
                </a:extLst>
              </a:tr>
              <a:tr h="35521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87705912"/>
                  </a:ext>
                </a:extLst>
              </a:tr>
              <a:tr h="44831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14102328"/>
                  </a:ext>
                </a:extLst>
              </a:tr>
            </a:tbl>
          </a:graphicData>
        </a:graphic>
      </p:graphicFrame>
      <p:sp>
        <p:nvSpPr>
          <p:cNvPr id="94" name="TextBox 51">
            <a:extLst>
              <a:ext uri="{FF2B5EF4-FFF2-40B4-BE49-F238E27FC236}">
                <a16:creationId xmlns="" xmlns:a16="http://schemas.microsoft.com/office/drawing/2014/main" id="{B39189D4-9090-4434-B6F1-16983E77161B}"/>
              </a:ext>
            </a:extLst>
          </p:cNvPr>
          <p:cNvSpPr txBox="1"/>
          <p:nvPr/>
        </p:nvSpPr>
        <p:spPr>
          <a:xfrm>
            <a:off x="4016015" y="3347700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5" name="Picture 4">
            <a:extLst>
              <a:ext uri="{FF2B5EF4-FFF2-40B4-BE49-F238E27FC236}">
                <a16:creationId xmlns="" xmlns:a16="http://schemas.microsoft.com/office/drawing/2014/main" id="{13CCFE75-E3CE-4A8E-8DE5-4CFEF8A56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086" y="36393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51">
            <a:extLst>
              <a:ext uri="{FF2B5EF4-FFF2-40B4-BE49-F238E27FC236}">
                <a16:creationId xmlns="" xmlns:a16="http://schemas.microsoft.com/office/drawing/2014/main" id="{5D8C306D-D77F-47AA-A4E5-C151DC6DD002}"/>
              </a:ext>
            </a:extLst>
          </p:cNvPr>
          <p:cNvSpPr txBox="1"/>
          <p:nvPr/>
        </p:nvSpPr>
        <p:spPr>
          <a:xfrm>
            <a:off x="4993085" y="3347700"/>
            <a:ext cx="4738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4">
            <a:extLst>
              <a:ext uri="{FF2B5EF4-FFF2-40B4-BE49-F238E27FC236}">
                <a16:creationId xmlns="" xmlns:a16="http://schemas.microsoft.com/office/drawing/2014/main" id="{68C81C80-8D1F-41C4-A06E-56F6A7CC6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220" y="36445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TextBox 51">
            <a:extLst>
              <a:ext uri="{FF2B5EF4-FFF2-40B4-BE49-F238E27FC236}">
                <a16:creationId xmlns="" xmlns:a16="http://schemas.microsoft.com/office/drawing/2014/main" id="{F577FB95-FD05-464D-8E36-162E5DC3860F}"/>
              </a:ext>
            </a:extLst>
          </p:cNvPr>
          <p:cNvSpPr txBox="1"/>
          <p:nvPr/>
        </p:nvSpPr>
        <p:spPr>
          <a:xfrm>
            <a:off x="5848833" y="3347700"/>
            <a:ext cx="5124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9" name="Picture 4">
            <a:extLst>
              <a:ext uri="{FF2B5EF4-FFF2-40B4-BE49-F238E27FC236}">
                <a16:creationId xmlns="" xmlns:a16="http://schemas.microsoft.com/office/drawing/2014/main" id="{5CB083A6-A563-4E37-ABC2-74FEE288D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661" y="36393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721277" y="3068960"/>
            <a:ext cx="262991" cy="36913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361942" y="3068959"/>
            <a:ext cx="262991" cy="36913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45817" y="3030816"/>
            <a:ext cx="262991" cy="36913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859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표 59">
            <a:extLst>
              <a:ext uri="{FF2B5EF4-FFF2-40B4-BE49-F238E27FC236}">
                <a16:creationId xmlns="" xmlns:a16="http://schemas.microsoft.com/office/drawing/2014/main" id="{2D7BC324-6E63-4573-B8C0-F3A3835C8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691582"/>
              </p:ext>
            </p:extLst>
          </p:nvPr>
        </p:nvGraphicFramePr>
        <p:xfrm>
          <a:off x="284823" y="2283682"/>
          <a:ext cx="3205615" cy="1424178"/>
        </p:xfrm>
        <a:graphic>
          <a:graphicData uri="http://schemas.openxmlformats.org/drawingml/2006/table">
            <a:tbl>
              <a:tblPr/>
              <a:tblGrid>
                <a:gridCol w="459444">
                  <a:extLst>
                    <a:ext uri="{9D8B030D-6E8A-4147-A177-3AD203B41FA5}">
                      <a16:colId xmlns="" xmlns:a16="http://schemas.microsoft.com/office/drawing/2014/main" val="2958588299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4020555263"/>
                    </a:ext>
                  </a:extLst>
                </a:gridCol>
                <a:gridCol w="521480">
                  <a:extLst>
                    <a:ext uri="{9D8B030D-6E8A-4147-A177-3AD203B41FA5}">
                      <a16:colId xmlns="" xmlns:a16="http://schemas.microsoft.com/office/drawing/2014/main" val="2160751531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84064038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2483409421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3953412990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731455416"/>
                    </a:ext>
                  </a:extLst>
                </a:gridCol>
              </a:tblGrid>
              <a:tr h="21361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endParaRPr lang="ko-KR" alt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35122155"/>
                  </a:ext>
                </a:extLst>
              </a:tr>
              <a:tr h="35521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43789081"/>
                  </a:ext>
                </a:extLst>
              </a:tr>
              <a:tr h="44831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9439141"/>
                  </a:ext>
                </a:extLst>
              </a:tr>
            </a:tbl>
          </a:graphicData>
        </a:graphic>
      </p:graphicFrame>
      <p:sp>
        <p:nvSpPr>
          <p:cNvPr id="66" name="TextBox 51">
            <a:extLst>
              <a:ext uri="{FF2B5EF4-FFF2-40B4-BE49-F238E27FC236}">
                <a16:creationId xmlns="" xmlns:a16="http://schemas.microsoft.com/office/drawing/2014/main" id="{68163FD9-3A03-4F02-AAD8-B4EB0B4178D0}"/>
              </a:ext>
            </a:extLst>
          </p:cNvPr>
          <p:cNvSpPr txBox="1"/>
          <p:nvPr/>
        </p:nvSpPr>
        <p:spPr>
          <a:xfrm>
            <a:off x="755576" y="3347700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51">
            <a:extLst>
              <a:ext uri="{FF2B5EF4-FFF2-40B4-BE49-F238E27FC236}">
                <a16:creationId xmlns="" xmlns:a16="http://schemas.microsoft.com/office/drawing/2014/main" id="{2973CD14-2812-4713-94BE-220354F93427}"/>
              </a:ext>
            </a:extLst>
          </p:cNvPr>
          <p:cNvSpPr txBox="1"/>
          <p:nvPr/>
        </p:nvSpPr>
        <p:spPr>
          <a:xfrm>
            <a:off x="1704922" y="3347700"/>
            <a:ext cx="5003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51">
            <a:extLst>
              <a:ext uri="{FF2B5EF4-FFF2-40B4-BE49-F238E27FC236}">
                <a16:creationId xmlns="" xmlns:a16="http://schemas.microsoft.com/office/drawing/2014/main" id="{E7AF756E-4340-4B27-92D9-F7CDE433ADFF}"/>
              </a:ext>
            </a:extLst>
          </p:cNvPr>
          <p:cNvSpPr txBox="1"/>
          <p:nvPr/>
        </p:nvSpPr>
        <p:spPr>
          <a:xfrm>
            <a:off x="2547428" y="3347700"/>
            <a:ext cx="5124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="" xmlns:a16="http://schemas.microsoft.com/office/drawing/2014/main" id="{56F5CFA6-ED07-40CF-A969-F8DC4BB92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629374"/>
              </p:ext>
            </p:extLst>
          </p:nvPr>
        </p:nvGraphicFramePr>
        <p:xfrm>
          <a:off x="3552925" y="2276872"/>
          <a:ext cx="3301292" cy="1424178"/>
        </p:xfrm>
        <a:graphic>
          <a:graphicData uri="http://schemas.openxmlformats.org/drawingml/2006/table">
            <a:tbl>
              <a:tblPr/>
              <a:tblGrid>
                <a:gridCol w="459444">
                  <a:extLst>
                    <a:ext uri="{9D8B030D-6E8A-4147-A177-3AD203B41FA5}">
                      <a16:colId xmlns="" xmlns:a16="http://schemas.microsoft.com/office/drawing/2014/main" val="3640153455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2373452143"/>
                    </a:ext>
                  </a:extLst>
                </a:gridCol>
                <a:gridCol w="521480">
                  <a:extLst>
                    <a:ext uri="{9D8B030D-6E8A-4147-A177-3AD203B41FA5}">
                      <a16:colId xmlns="" xmlns:a16="http://schemas.microsoft.com/office/drawing/2014/main" val="2000727267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1959601214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648166454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112357484"/>
                    </a:ext>
                  </a:extLst>
                </a:gridCol>
                <a:gridCol w="521480">
                  <a:extLst>
                    <a:ext uri="{9D8B030D-6E8A-4147-A177-3AD203B41FA5}">
                      <a16:colId xmlns="" xmlns:a16="http://schemas.microsoft.com/office/drawing/2014/main" val="3959399821"/>
                    </a:ext>
                  </a:extLst>
                </a:gridCol>
              </a:tblGrid>
              <a:tr h="21361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  <a:endParaRPr 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87744754"/>
                  </a:ext>
                </a:extLst>
              </a:tr>
              <a:tr h="35521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87705912"/>
                  </a:ext>
                </a:extLst>
              </a:tr>
              <a:tr h="44831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14102328"/>
                  </a:ext>
                </a:extLst>
              </a:tr>
            </a:tbl>
          </a:graphicData>
        </a:graphic>
      </p:graphicFrame>
      <p:sp>
        <p:nvSpPr>
          <p:cNvPr id="84" name="TextBox 51">
            <a:extLst>
              <a:ext uri="{FF2B5EF4-FFF2-40B4-BE49-F238E27FC236}">
                <a16:creationId xmlns="" xmlns:a16="http://schemas.microsoft.com/office/drawing/2014/main" id="{B39189D4-9090-4434-B6F1-16983E77161B}"/>
              </a:ext>
            </a:extLst>
          </p:cNvPr>
          <p:cNvSpPr txBox="1"/>
          <p:nvPr/>
        </p:nvSpPr>
        <p:spPr>
          <a:xfrm>
            <a:off x="4016015" y="3347700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51">
            <a:extLst>
              <a:ext uri="{FF2B5EF4-FFF2-40B4-BE49-F238E27FC236}">
                <a16:creationId xmlns="" xmlns:a16="http://schemas.microsoft.com/office/drawing/2014/main" id="{5D8C306D-D77F-47AA-A4E5-C151DC6DD002}"/>
              </a:ext>
            </a:extLst>
          </p:cNvPr>
          <p:cNvSpPr txBox="1"/>
          <p:nvPr/>
        </p:nvSpPr>
        <p:spPr>
          <a:xfrm>
            <a:off x="4993085" y="3347700"/>
            <a:ext cx="4738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51">
            <a:extLst>
              <a:ext uri="{FF2B5EF4-FFF2-40B4-BE49-F238E27FC236}">
                <a16:creationId xmlns="" xmlns:a16="http://schemas.microsoft.com/office/drawing/2014/main" id="{F577FB95-FD05-464D-8E36-162E5DC3860F}"/>
              </a:ext>
            </a:extLst>
          </p:cNvPr>
          <p:cNvSpPr txBox="1"/>
          <p:nvPr/>
        </p:nvSpPr>
        <p:spPr>
          <a:xfrm>
            <a:off x="5848833" y="3347700"/>
            <a:ext cx="5124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721277" y="3068960"/>
            <a:ext cx="262991" cy="36913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3361942" y="3068959"/>
            <a:ext cx="262991" cy="36913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145817" y="3030816"/>
            <a:ext cx="262991" cy="36913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순서도: 대체 처리 44"/>
          <p:cNvSpPr/>
          <p:nvPr/>
        </p:nvSpPr>
        <p:spPr>
          <a:xfrm>
            <a:off x="58778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8389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401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3012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8082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7693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27050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23163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7362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6973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2043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1654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66665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627784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55679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8" name="TextBox 8">
            <a:extLst>
              <a:ext uri="{FF2B5EF4-FFF2-40B4-BE49-F238E27FC236}">
                <a16:creationId xmlns="" xmlns:a16="http://schemas.microsoft.com/office/drawing/2014/main" id="{BD881BD4-7D5B-4710-909C-A81B00BBC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7" name="직사각형 21">
            <a:extLst>
              <a:ext uri="{FF2B5EF4-FFF2-40B4-BE49-F238E27FC236}">
                <a16:creationId xmlns="" xmlns:a16="http://schemas.microsoft.com/office/drawing/2014/main" id="{C4C8035E-39F6-4AA6-A551-3B9609956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>
            <a:extLst>
              <a:ext uri="{FF2B5EF4-FFF2-40B4-BE49-F238E27FC236}">
                <a16:creationId xmlns="" xmlns:a16="http://schemas.microsoft.com/office/drawing/2014/main" id="{91C8A6FD-A6BF-4951-B280-344F2BD66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더할까요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2FF5ECB2-E0DF-4717-AC96-D26D73077485}"/>
              </a:ext>
            </a:extLst>
          </p:cNvPr>
          <p:cNvGrpSpPr/>
          <p:nvPr/>
        </p:nvGrpSpPr>
        <p:grpSpPr>
          <a:xfrm>
            <a:off x="179512" y="4099526"/>
            <a:ext cx="6667165" cy="1173764"/>
            <a:chOff x="179512" y="4099526"/>
            <a:chExt cx="6667165" cy="1173764"/>
          </a:xfrm>
        </p:grpSpPr>
        <p:sp>
          <p:nvSpPr>
            <p:cNvPr id="53" name="직각 삼각형 52">
              <a:extLst>
                <a:ext uri="{FF2B5EF4-FFF2-40B4-BE49-F238E27FC236}">
                  <a16:creationId xmlns="" xmlns:a16="http://schemas.microsoft.com/office/drawing/2014/main" id="{E6236EF3-41B1-4003-ADFD-233E1E3FCAE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A3959A25-0F9E-4907-8CBA-14D2114E3B32}"/>
                </a:ext>
              </a:extLst>
            </p:cNvPr>
            <p:cNvSpPr/>
            <p:nvPr/>
          </p:nvSpPr>
          <p:spPr>
            <a:xfrm>
              <a:off x="179512" y="4461476"/>
              <a:ext cx="6667165" cy="62370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5" name="Picture 2">
              <a:extLst>
                <a:ext uri="{FF2B5EF4-FFF2-40B4-BE49-F238E27FC236}">
                  <a16:creationId xmlns="" xmlns:a16="http://schemas.microsoft.com/office/drawing/2014/main" id="{27A542C1-A413-43AA-AEA6-138F6857E0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409952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11FDBD7B-F0C1-46A0-AAB3-0D30DA8CAAA9}"/>
              </a:ext>
            </a:extLst>
          </p:cNvPr>
          <p:cNvSpPr txBox="1"/>
          <p:nvPr/>
        </p:nvSpPr>
        <p:spPr>
          <a:xfrm>
            <a:off x="251520" y="4607840"/>
            <a:ext cx="650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시간의 합은 시는 시끼리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분은 분끼리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초는 초끼리 더합니다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2E0446E2-A736-4EBB-8590-AB8B97D89A1E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/>
          <p:cNvSpPr txBox="1"/>
          <p:nvPr/>
        </p:nvSpPr>
        <p:spPr>
          <a:xfrm>
            <a:off x="644499" y="1455748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26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66480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순서도: 대체 처리 48"/>
          <p:cNvSpPr/>
          <p:nvPr/>
        </p:nvSpPr>
        <p:spPr>
          <a:xfrm>
            <a:off x="587100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대체 처리 49"/>
          <p:cNvSpPr/>
          <p:nvPr/>
        </p:nvSpPr>
        <p:spPr>
          <a:xfrm>
            <a:off x="533329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2944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480140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76253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42636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2248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372944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369057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31975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31586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583214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266665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262778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320671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31678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277313" y="50930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0" name="TextBox 8">
            <a:extLst>
              <a:ext uri="{FF2B5EF4-FFF2-40B4-BE49-F238E27FC236}">
                <a16:creationId xmlns="" xmlns:a16="http://schemas.microsoft.com/office/drawing/2014/main" id="{2B24CAE2-A2B8-4D8D-AEA9-0D790698D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6807CD26-9B80-472D-956B-20DA89832F56}"/>
              </a:ext>
            </a:extLst>
          </p:cNvPr>
          <p:cNvSpPr txBox="1"/>
          <p:nvPr/>
        </p:nvSpPr>
        <p:spPr>
          <a:xfrm>
            <a:off x="578839" y="1556792"/>
            <a:ext cx="6038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우주가 세면대에서 손을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 동안 씻었고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이어서 샛별이는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 동안 씻었습니다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두 사람이 손을 씻는 데 걸린 시간은 몇 분 몇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초입니까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6" name="Picture 6">
            <a:extLst>
              <a:ext uri="{FF2B5EF4-FFF2-40B4-BE49-F238E27FC236}">
                <a16:creationId xmlns="" xmlns:a16="http://schemas.microsoft.com/office/drawing/2014/main" id="{A214AD1A-9CCA-4E32-ACBE-EF56D1A11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="" xmlns:a16="http://schemas.microsoft.com/office/drawing/2014/main" id="{856D64F3-E16A-4277-BF59-7EA1C4C73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EC6D878E-2123-4A9D-8E07-614708442ECD}"/>
              </a:ext>
            </a:extLst>
          </p:cNvPr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="" xmlns:a16="http://schemas.microsoft.com/office/drawing/2014/main" id="{51222C17-D55D-4E87-A259-4633E845F76A}"/>
              </a:ext>
            </a:extLst>
          </p:cNvPr>
          <p:cNvSpPr/>
          <p:nvPr/>
        </p:nvSpPr>
        <p:spPr>
          <a:xfrm>
            <a:off x="5827887" y="50930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21">
            <a:extLst>
              <a:ext uri="{FF2B5EF4-FFF2-40B4-BE49-F238E27FC236}">
                <a16:creationId xmlns="" xmlns:a16="http://schemas.microsoft.com/office/drawing/2014/main" id="{7C0366A6-F867-4EEE-9371-A30F3A2CE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>
            <a:extLst>
              <a:ext uri="{FF2B5EF4-FFF2-40B4-BE49-F238E27FC236}">
                <a16:creationId xmlns="" xmlns:a16="http://schemas.microsoft.com/office/drawing/2014/main" id="{718B6FBA-7015-4279-AF22-B5A27E473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더할까요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51">
            <a:extLst>
              <a:ext uri="{FF2B5EF4-FFF2-40B4-BE49-F238E27FC236}">
                <a16:creationId xmlns="" xmlns:a16="http://schemas.microsoft.com/office/drawing/2014/main" id="{3010F010-6DA4-46BD-AE92-869466CC0BE8}"/>
              </a:ext>
            </a:extLst>
          </p:cNvPr>
          <p:cNvSpPr txBox="1"/>
          <p:nvPr/>
        </p:nvSpPr>
        <p:spPr>
          <a:xfrm>
            <a:off x="2663788" y="2663624"/>
            <a:ext cx="532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9" name="Picture 4">
            <a:extLst>
              <a:ext uri="{FF2B5EF4-FFF2-40B4-BE49-F238E27FC236}">
                <a16:creationId xmlns="" xmlns:a16="http://schemas.microsoft.com/office/drawing/2014/main" id="{E65A3A0E-A3CA-4135-BD6F-FDAA367EE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229" y="25347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807CD26-9B80-472D-956B-20DA89832F56}"/>
              </a:ext>
            </a:extLst>
          </p:cNvPr>
          <p:cNvSpPr txBox="1"/>
          <p:nvPr/>
        </p:nvSpPr>
        <p:spPr>
          <a:xfrm>
            <a:off x="3165748" y="2673149"/>
            <a:ext cx="43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51">
            <a:extLst>
              <a:ext uri="{FF2B5EF4-FFF2-40B4-BE49-F238E27FC236}">
                <a16:creationId xmlns="" xmlns:a16="http://schemas.microsoft.com/office/drawing/2014/main" id="{3010F010-6DA4-46BD-AE92-869466CC0BE8}"/>
              </a:ext>
            </a:extLst>
          </p:cNvPr>
          <p:cNvSpPr txBox="1"/>
          <p:nvPr/>
        </p:nvSpPr>
        <p:spPr>
          <a:xfrm>
            <a:off x="3634529" y="2667287"/>
            <a:ext cx="532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4">
            <a:extLst>
              <a:ext uri="{FF2B5EF4-FFF2-40B4-BE49-F238E27FC236}">
                <a16:creationId xmlns="" xmlns:a16="http://schemas.microsoft.com/office/drawing/2014/main" id="{E65A3A0E-A3CA-4135-BD6F-FDAA367EE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970" y="25384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807CD26-9B80-472D-956B-20DA89832F56}"/>
              </a:ext>
            </a:extLst>
          </p:cNvPr>
          <p:cNvSpPr txBox="1"/>
          <p:nvPr/>
        </p:nvSpPr>
        <p:spPr>
          <a:xfrm>
            <a:off x="4136489" y="2676812"/>
            <a:ext cx="43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0953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66480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순서도: 대체 처리 48"/>
          <p:cNvSpPr/>
          <p:nvPr/>
        </p:nvSpPr>
        <p:spPr>
          <a:xfrm>
            <a:off x="587100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대체 처리 49"/>
          <p:cNvSpPr/>
          <p:nvPr/>
        </p:nvSpPr>
        <p:spPr>
          <a:xfrm>
            <a:off x="533329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2944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480140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76253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42636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2248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372944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369057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31975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31586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583214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266665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262778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320671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31678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0" name="TextBox 8">
            <a:extLst>
              <a:ext uri="{FF2B5EF4-FFF2-40B4-BE49-F238E27FC236}">
                <a16:creationId xmlns="" xmlns:a16="http://schemas.microsoft.com/office/drawing/2014/main" id="{2B24CAE2-A2B8-4D8D-AEA9-0D790698D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146" name="Picture 6">
            <a:extLst>
              <a:ext uri="{FF2B5EF4-FFF2-40B4-BE49-F238E27FC236}">
                <a16:creationId xmlns="" xmlns:a16="http://schemas.microsoft.com/office/drawing/2014/main" id="{A214AD1A-9CCA-4E32-ACBE-EF56D1A11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="" xmlns:a16="http://schemas.microsoft.com/office/drawing/2014/main" id="{856D64F3-E16A-4277-BF59-7EA1C4C73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21">
            <a:extLst>
              <a:ext uri="{FF2B5EF4-FFF2-40B4-BE49-F238E27FC236}">
                <a16:creationId xmlns="" xmlns:a16="http://schemas.microsoft.com/office/drawing/2014/main" id="{7C0366A6-F867-4EEE-9371-A30F3A2CE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>
            <a:extLst>
              <a:ext uri="{FF2B5EF4-FFF2-40B4-BE49-F238E27FC236}">
                <a16:creationId xmlns="" xmlns:a16="http://schemas.microsoft.com/office/drawing/2014/main" id="{718B6FBA-7015-4279-AF22-B5A27E473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더할까요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C248F0A9-4D45-4C2E-815A-7D207B2783D0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66EDBC28-3943-47A3-BA15-F3DAEBFFAB21}"/>
              </a:ext>
            </a:extLst>
          </p:cNvPr>
          <p:cNvGrpSpPr/>
          <p:nvPr/>
        </p:nvGrpSpPr>
        <p:grpSpPr>
          <a:xfrm>
            <a:off x="179512" y="3175061"/>
            <a:ext cx="6667165" cy="2098229"/>
            <a:chOff x="179512" y="3175061"/>
            <a:chExt cx="6667165" cy="2098229"/>
          </a:xfrm>
        </p:grpSpPr>
        <p:sp>
          <p:nvSpPr>
            <p:cNvPr id="52" name="직각 삼각형 51">
              <a:extLst>
                <a:ext uri="{FF2B5EF4-FFF2-40B4-BE49-F238E27FC236}">
                  <a16:creationId xmlns="" xmlns:a16="http://schemas.microsoft.com/office/drawing/2014/main" id="{0AD775F8-FEB7-4D16-A02A-99E6E3D1A0F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8081380D-0764-4503-9D4C-3CFA8A4043AE}"/>
                </a:ext>
              </a:extLst>
            </p:cNvPr>
            <p:cNvSpPr/>
            <p:nvPr/>
          </p:nvSpPr>
          <p:spPr>
            <a:xfrm>
              <a:off x="179512" y="3537011"/>
              <a:ext cx="6667165" cy="15481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54" name="Picture 2">
              <a:extLst>
                <a:ext uri="{FF2B5EF4-FFF2-40B4-BE49-F238E27FC236}">
                  <a16:creationId xmlns="" xmlns:a16="http://schemas.microsoft.com/office/drawing/2014/main" id="{E5300A84-CAEF-47E2-8358-013D35F011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175061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55" name="표 54">
            <a:extLst>
              <a:ext uri="{FF2B5EF4-FFF2-40B4-BE49-F238E27FC236}">
                <a16:creationId xmlns="" xmlns:a16="http://schemas.microsoft.com/office/drawing/2014/main" id="{D2719BCD-4770-48FF-A6E6-469300178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622270"/>
              </p:ext>
            </p:extLst>
          </p:nvPr>
        </p:nvGraphicFramePr>
        <p:xfrm>
          <a:off x="2555776" y="3537012"/>
          <a:ext cx="1836204" cy="1404225"/>
        </p:xfrm>
        <a:graphic>
          <a:graphicData uri="http://schemas.openxmlformats.org/drawingml/2006/table">
            <a:tbl>
              <a:tblPr/>
              <a:tblGrid>
                <a:gridCol w="486054">
                  <a:extLst>
                    <a:ext uri="{9D8B030D-6E8A-4147-A177-3AD203B41FA5}">
                      <a16:colId xmlns="" xmlns:a16="http://schemas.microsoft.com/office/drawing/2014/main" val="4063940139"/>
                    </a:ext>
                  </a:extLst>
                </a:gridCol>
                <a:gridCol w="486054">
                  <a:extLst>
                    <a:ext uri="{9D8B030D-6E8A-4147-A177-3AD203B41FA5}">
                      <a16:colId xmlns="" xmlns:a16="http://schemas.microsoft.com/office/drawing/2014/main" val="1378472293"/>
                    </a:ext>
                  </a:extLst>
                </a:gridCol>
                <a:gridCol w="486054">
                  <a:extLst>
                    <a:ext uri="{9D8B030D-6E8A-4147-A177-3AD203B41FA5}">
                      <a16:colId xmlns="" xmlns:a16="http://schemas.microsoft.com/office/drawing/2014/main" val="3953412990"/>
                    </a:ext>
                  </a:extLst>
                </a:gridCol>
                <a:gridCol w="378042">
                  <a:extLst>
                    <a:ext uri="{9D8B030D-6E8A-4147-A177-3AD203B41FA5}">
                      <a16:colId xmlns="" xmlns:a16="http://schemas.microsoft.com/office/drawing/2014/main" val="731455416"/>
                    </a:ext>
                  </a:extLst>
                </a:gridCol>
              </a:tblGrid>
              <a:tr h="46807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35122155"/>
                  </a:ext>
                </a:extLst>
              </a:tr>
              <a:tr h="46807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43789081"/>
                  </a:ext>
                </a:extLst>
              </a:tr>
              <a:tr h="46807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9439141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807CD26-9B80-472D-956B-20DA89832F56}"/>
              </a:ext>
            </a:extLst>
          </p:cNvPr>
          <p:cNvSpPr txBox="1"/>
          <p:nvPr/>
        </p:nvSpPr>
        <p:spPr>
          <a:xfrm>
            <a:off x="578839" y="1556792"/>
            <a:ext cx="6038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우주가 세면대에서 손을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 동안 씻었고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이어서 샛별이는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 동안 씻었습니다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두 사람이 손을 씻는 데 걸린 시간은 몇 분 몇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초입니까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51">
            <a:extLst>
              <a:ext uri="{FF2B5EF4-FFF2-40B4-BE49-F238E27FC236}">
                <a16:creationId xmlns="" xmlns:a16="http://schemas.microsoft.com/office/drawing/2014/main" id="{3010F010-6DA4-46BD-AE92-869466CC0BE8}"/>
              </a:ext>
            </a:extLst>
          </p:cNvPr>
          <p:cNvSpPr txBox="1"/>
          <p:nvPr/>
        </p:nvSpPr>
        <p:spPr>
          <a:xfrm>
            <a:off x="2663788" y="2663624"/>
            <a:ext cx="532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>
            <a:extLst>
              <a:ext uri="{FF2B5EF4-FFF2-40B4-BE49-F238E27FC236}">
                <a16:creationId xmlns="" xmlns:a16="http://schemas.microsoft.com/office/drawing/2014/main" id="{E65A3A0E-A3CA-4135-BD6F-FDAA367EE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229" y="25347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807CD26-9B80-472D-956B-20DA89832F56}"/>
              </a:ext>
            </a:extLst>
          </p:cNvPr>
          <p:cNvSpPr txBox="1"/>
          <p:nvPr/>
        </p:nvSpPr>
        <p:spPr>
          <a:xfrm>
            <a:off x="3165748" y="2673149"/>
            <a:ext cx="43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51">
            <a:extLst>
              <a:ext uri="{FF2B5EF4-FFF2-40B4-BE49-F238E27FC236}">
                <a16:creationId xmlns="" xmlns:a16="http://schemas.microsoft.com/office/drawing/2014/main" id="{3010F010-6DA4-46BD-AE92-869466CC0BE8}"/>
              </a:ext>
            </a:extLst>
          </p:cNvPr>
          <p:cNvSpPr txBox="1"/>
          <p:nvPr/>
        </p:nvSpPr>
        <p:spPr>
          <a:xfrm>
            <a:off x="3634529" y="2667287"/>
            <a:ext cx="532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>
            <a:extLst>
              <a:ext uri="{FF2B5EF4-FFF2-40B4-BE49-F238E27FC236}">
                <a16:creationId xmlns="" xmlns:a16="http://schemas.microsoft.com/office/drawing/2014/main" id="{E65A3A0E-A3CA-4135-BD6F-FDAA367EE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970" y="25384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6807CD26-9B80-472D-956B-20DA89832F56}"/>
              </a:ext>
            </a:extLst>
          </p:cNvPr>
          <p:cNvSpPr txBox="1"/>
          <p:nvPr/>
        </p:nvSpPr>
        <p:spPr>
          <a:xfrm>
            <a:off x="4136489" y="2676812"/>
            <a:ext cx="43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728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순서도: 대체 처리 72"/>
          <p:cNvSpPr/>
          <p:nvPr/>
        </p:nvSpPr>
        <p:spPr>
          <a:xfrm>
            <a:off x="58778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8389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3401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3012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8082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7693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27050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23163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736258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6973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2043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1654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66665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62778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66480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5827887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="" xmlns:a16="http://schemas.microsoft.com/office/drawing/2014/main" id="{32D6840B-7E73-40F6-97A1-F96C9D733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AFFE2A5B-5B09-4D70-BAB6-96FDEBE84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3AE05E42-0270-423B-8126-A3805A4D9494}"/>
              </a:ext>
            </a:extLst>
          </p:cNvPr>
          <p:cNvSpPr/>
          <p:nvPr/>
        </p:nvSpPr>
        <p:spPr>
          <a:xfrm>
            <a:off x="322360" y="50930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C9EB7A4F-DC9B-4AFB-9A84-300B20457306}"/>
              </a:ext>
            </a:extLst>
          </p:cNvPr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화면은 다음 슬라이드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A9B67CD7-73EE-4474-AD9F-C9D88633579E}"/>
              </a:ext>
            </a:extLst>
          </p:cNvPr>
          <p:cNvSpPr txBox="1"/>
          <p:nvPr/>
        </p:nvSpPr>
        <p:spPr>
          <a:xfrm>
            <a:off x="578839" y="1556792"/>
            <a:ext cx="6045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시계가 나타내는 시각에서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초가 지난 시각을 구해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>
            <a:extLst>
              <a:ext uri="{FF2B5EF4-FFF2-40B4-BE49-F238E27FC236}">
                <a16:creationId xmlns="" xmlns:a16="http://schemas.microsoft.com/office/drawing/2014/main" id="{154B7C2C-4D4A-44B1-902A-D7C66D99D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>
            <a:extLst>
              <a:ext uri="{FF2B5EF4-FFF2-40B4-BE49-F238E27FC236}">
                <a16:creationId xmlns="" xmlns:a16="http://schemas.microsoft.com/office/drawing/2014/main" id="{DE1C1951-4BF7-44E0-B427-850B038AA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더할까요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49" name="_x198389312">
            <a:extLst>
              <a:ext uri="{FF2B5EF4-FFF2-40B4-BE49-F238E27FC236}">
                <a16:creationId xmlns="" xmlns:a16="http://schemas.microsoft.com/office/drawing/2014/main" id="{DAF11B81-93AD-45D0-8986-B3E34E6F8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2800018"/>
            <a:ext cx="1652338" cy="165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1">
            <a:extLst>
              <a:ext uri="{FF2B5EF4-FFF2-40B4-BE49-F238E27FC236}">
                <a16:creationId xmlns="" xmlns:a16="http://schemas.microsoft.com/office/drawing/2014/main" id="{BF9103BC-8320-4F07-B5EC-06B1DDDA5065}"/>
              </a:ext>
            </a:extLst>
          </p:cNvPr>
          <p:cNvSpPr txBox="1"/>
          <p:nvPr/>
        </p:nvSpPr>
        <p:spPr>
          <a:xfrm>
            <a:off x="3736258" y="3399013"/>
            <a:ext cx="1887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 </a:t>
            </a:r>
          </a:p>
        </p:txBody>
      </p:sp>
      <p:pic>
        <p:nvPicPr>
          <p:cNvPr id="57" name="Picture 4">
            <a:extLst>
              <a:ext uri="{FF2B5EF4-FFF2-40B4-BE49-F238E27FC236}">
                <a16:creationId xmlns="" xmlns:a16="http://schemas.microsoft.com/office/drawing/2014/main" id="{4C55EF3C-C119-484D-A536-5C8DD449F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473" y="32701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>
            <a:extLst>
              <a:ext uri="{FF2B5EF4-FFF2-40B4-BE49-F238E27FC236}">
                <a16:creationId xmlns="" xmlns:a16="http://schemas.microsoft.com/office/drawing/2014/main" id="{9DE39A27-441E-4591-B792-DF02385D3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D13392E0-BB76-4F0F-A42A-8B58907E1806}"/>
              </a:ext>
            </a:extLst>
          </p:cNvPr>
          <p:cNvSpPr/>
          <p:nvPr/>
        </p:nvSpPr>
        <p:spPr>
          <a:xfrm>
            <a:off x="4817580" y="49642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45728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89.jpg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\app\resource\data\05\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730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_x198389312">
            <a:extLst>
              <a:ext uri="{FF2B5EF4-FFF2-40B4-BE49-F238E27FC236}">
                <a16:creationId xmlns="" xmlns:a16="http://schemas.microsoft.com/office/drawing/2014/main" id="{DAF11B81-93AD-45D0-8986-B3E34E6F8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2800018"/>
            <a:ext cx="1652338" cy="165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51">
            <a:extLst>
              <a:ext uri="{FF2B5EF4-FFF2-40B4-BE49-F238E27FC236}">
                <a16:creationId xmlns="" xmlns:a16="http://schemas.microsoft.com/office/drawing/2014/main" id="{BF9103BC-8320-4F07-B5EC-06B1DDDA5065}"/>
              </a:ext>
            </a:extLst>
          </p:cNvPr>
          <p:cNvSpPr txBox="1"/>
          <p:nvPr/>
        </p:nvSpPr>
        <p:spPr>
          <a:xfrm>
            <a:off x="3888658" y="3551413"/>
            <a:ext cx="1887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 </a:t>
            </a:r>
          </a:p>
        </p:txBody>
      </p:sp>
      <p:pic>
        <p:nvPicPr>
          <p:cNvPr id="45" name="Picture 4">
            <a:extLst>
              <a:ext uri="{FF2B5EF4-FFF2-40B4-BE49-F238E27FC236}">
                <a16:creationId xmlns="" xmlns:a16="http://schemas.microsoft.com/office/drawing/2014/main" id="{4C55EF3C-C119-484D-A536-5C8DD449F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873" y="34225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순서도: 대체 처리 72"/>
          <p:cNvSpPr/>
          <p:nvPr/>
        </p:nvSpPr>
        <p:spPr>
          <a:xfrm>
            <a:off x="58778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8389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3401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3012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8082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7693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27050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23163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736258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6973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2043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1654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66665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62778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66480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="" xmlns:a16="http://schemas.microsoft.com/office/drawing/2014/main" id="{32D6840B-7E73-40F6-97A1-F96C9D733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AFFE2A5B-5B09-4D70-BAB6-96FDEBE84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21">
            <a:extLst>
              <a:ext uri="{FF2B5EF4-FFF2-40B4-BE49-F238E27FC236}">
                <a16:creationId xmlns="" xmlns:a16="http://schemas.microsoft.com/office/drawing/2014/main" id="{154B7C2C-4D4A-44B1-902A-D7C66D99D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>
            <a:extLst>
              <a:ext uri="{FF2B5EF4-FFF2-40B4-BE49-F238E27FC236}">
                <a16:creationId xmlns="" xmlns:a16="http://schemas.microsoft.com/office/drawing/2014/main" id="{DE1C1951-4BF7-44E0-B427-850B038AA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더할까요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1">
            <a:extLst>
              <a:ext uri="{FF2B5EF4-FFF2-40B4-BE49-F238E27FC236}">
                <a16:creationId xmlns="" xmlns:a16="http://schemas.microsoft.com/office/drawing/2014/main" id="{BF9103BC-8320-4F07-B5EC-06B1DDDA5065}"/>
              </a:ext>
            </a:extLst>
          </p:cNvPr>
          <p:cNvSpPr txBox="1"/>
          <p:nvPr/>
        </p:nvSpPr>
        <p:spPr>
          <a:xfrm>
            <a:off x="3736258" y="3399013"/>
            <a:ext cx="188710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 </a:t>
            </a:r>
          </a:p>
        </p:txBody>
      </p:sp>
      <p:pic>
        <p:nvPicPr>
          <p:cNvPr id="57" name="Picture 4">
            <a:extLst>
              <a:ext uri="{FF2B5EF4-FFF2-40B4-BE49-F238E27FC236}">
                <a16:creationId xmlns="" xmlns:a16="http://schemas.microsoft.com/office/drawing/2014/main" id="{4C55EF3C-C119-484D-A536-5C8DD449F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473" y="32701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>
            <a:extLst>
              <a:ext uri="{FF2B5EF4-FFF2-40B4-BE49-F238E27FC236}">
                <a16:creationId xmlns="" xmlns:a16="http://schemas.microsoft.com/office/drawing/2014/main" id="{9DE39A27-441E-4591-B792-DF02385D3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25E96DF0-2A4E-4991-A790-FB967B394A74}"/>
              </a:ext>
            </a:extLst>
          </p:cNvPr>
          <p:cNvGrpSpPr/>
          <p:nvPr/>
        </p:nvGrpSpPr>
        <p:grpSpPr>
          <a:xfrm>
            <a:off x="179512" y="2743014"/>
            <a:ext cx="6667165" cy="2530276"/>
            <a:chOff x="179512" y="2743014"/>
            <a:chExt cx="6667165" cy="2530276"/>
          </a:xfrm>
        </p:grpSpPr>
        <p:sp>
          <p:nvSpPr>
            <p:cNvPr id="38" name="직각 삼각형 37">
              <a:extLst>
                <a:ext uri="{FF2B5EF4-FFF2-40B4-BE49-F238E27FC236}">
                  <a16:creationId xmlns="" xmlns:a16="http://schemas.microsoft.com/office/drawing/2014/main" id="{1A40405F-A8E3-4498-A8C0-EC772CE000A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22F11BA8-0FC3-49F3-901A-A96BB9C4F567}"/>
                </a:ext>
              </a:extLst>
            </p:cNvPr>
            <p:cNvSpPr/>
            <p:nvPr/>
          </p:nvSpPr>
          <p:spPr>
            <a:xfrm>
              <a:off x="179512" y="3076363"/>
              <a:ext cx="6667165" cy="20088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40" name="Picture 2">
              <a:extLst>
                <a:ext uri="{FF2B5EF4-FFF2-40B4-BE49-F238E27FC236}">
                  <a16:creationId xmlns="" xmlns:a16="http://schemas.microsoft.com/office/drawing/2014/main" id="{B6B5BDC7-F05A-48E1-B56B-1B6F9C5B15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743014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B54BEDE2-4C9E-4669-AE69-753C931C7765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="" xmlns:a16="http://schemas.microsoft.com/office/drawing/2014/main" id="{C999F33E-14B3-4064-AF3F-FBC949CD4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670241"/>
              </p:ext>
            </p:extLst>
          </p:nvPr>
        </p:nvGraphicFramePr>
        <p:xfrm>
          <a:off x="1870441" y="3342159"/>
          <a:ext cx="3205615" cy="1490997"/>
        </p:xfrm>
        <a:graphic>
          <a:graphicData uri="http://schemas.openxmlformats.org/drawingml/2006/table">
            <a:tbl>
              <a:tblPr/>
              <a:tblGrid>
                <a:gridCol w="459444">
                  <a:extLst>
                    <a:ext uri="{9D8B030D-6E8A-4147-A177-3AD203B41FA5}">
                      <a16:colId xmlns="" xmlns:a16="http://schemas.microsoft.com/office/drawing/2014/main" val="2958588299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4020555263"/>
                    </a:ext>
                  </a:extLst>
                </a:gridCol>
                <a:gridCol w="521480">
                  <a:extLst>
                    <a:ext uri="{9D8B030D-6E8A-4147-A177-3AD203B41FA5}">
                      <a16:colId xmlns="" xmlns:a16="http://schemas.microsoft.com/office/drawing/2014/main" val="2160751531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84064038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2483409421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3953412990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731455416"/>
                    </a:ext>
                  </a:extLst>
                </a:gridCol>
              </a:tblGrid>
              <a:tr h="49699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23835" marR="2383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23835" marR="2383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23835" marR="2383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3835" marR="2383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23835" marR="2383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3835" marR="2383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35122155"/>
                  </a:ext>
                </a:extLst>
              </a:tr>
              <a:tr h="49699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</a:p>
                  </a:txBody>
                  <a:tcPr marL="86209" marR="862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23835" marR="2383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23835" marR="2383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23835" marR="2383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3835" marR="2383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23835" marR="2383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3835" marR="2383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43789081"/>
                  </a:ext>
                </a:extLst>
              </a:tr>
              <a:tr h="49699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0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0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23835" marR="23835" marT="0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0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3835" marR="23835" marT="0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</a:t>
                      </a: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0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3835" marR="23835" marT="0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9439141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9B67CD7-73EE-4474-AD9F-C9D88633579E}"/>
              </a:ext>
            </a:extLst>
          </p:cNvPr>
          <p:cNvSpPr txBox="1"/>
          <p:nvPr/>
        </p:nvSpPr>
        <p:spPr>
          <a:xfrm>
            <a:off x="578839" y="1556792"/>
            <a:ext cx="6045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시계가 나타내는 시각에서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초가 지난 시각을 구해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4121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순서도: 대체 처리 36"/>
          <p:cNvSpPr/>
          <p:nvPr/>
        </p:nvSpPr>
        <p:spPr>
          <a:xfrm>
            <a:off x="58778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8389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3401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3012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8082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7693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27050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23163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7362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6973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2043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1654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66665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62778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타원 85"/>
          <p:cNvSpPr/>
          <p:nvPr/>
        </p:nvSpPr>
        <p:spPr>
          <a:xfrm>
            <a:off x="5827887" y="5069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cdata2.tsherpa.co.kr/tsherpa/MultiMedia/Flash/2020/curri/index.html?flashxmlnum=tb&amp;classa=A8-C1-31-MM-MM-04-06-06-0-0-0-0&amp;classno=MM_31_04/suh_0301_05_0006/suh_0301_05_0006_401_1.html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4" name="TextBox 8">
            <a:extLst>
              <a:ext uri="{FF2B5EF4-FFF2-40B4-BE49-F238E27FC236}">
                <a16:creationId xmlns="" xmlns:a16="http://schemas.microsoft.com/office/drawing/2014/main" id="{BA3EB020-BBC4-4467-82EE-C70758B25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6" name="직사각형 21">
            <a:extLst>
              <a:ext uri="{FF2B5EF4-FFF2-40B4-BE49-F238E27FC236}">
                <a16:creationId xmlns="" xmlns:a16="http://schemas.microsoft.com/office/drawing/2014/main" id="{F4813C69-27D5-49A1-82DC-530469DB8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>
            <a:extLst>
              <a:ext uri="{FF2B5EF4-FFF2-40B4-BE49-F238E27FC236}">
                <a16:creationId xmlns="" xmlns:a16="http://schemas.microsoft.com/office/drawing/2014/main" id="{95C1A2D0-6542-4E0A-93C6-4BB27473E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더할까요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24CADFBB-4C85-45D6-96B5-2E6925987FA8}"/>
              </a:ext>
            </a:extLst>
          </p:cNvPr>
          <p:cNvSpPr txBox="1"/>
          <p:nvPr/>
        </p:nvSpPr>
        <p:spPr>
          <a:xfrm>
            <a:off x="657304" y="1613520"/>
            <a:ext cx="603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안에 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알맞은 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수</a:t>
            </a:r>
            <a:r>
              <a:rPr kumimoji="0" lang="ko-KR" altLang="en-US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써넣으시오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="" xmlns:a16="http://schemas.microsoft.com/office/drawing/2014/main" id="{40ADB83C-7658-4621-B2DC-0F648FA12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832978"/>
              </p:ext>
            </p:extLst>
          </p:nvPr>
        </p:nvGraphicFramePr>
        <p:xfrm>
          <a:off x="1880930" y="2315472"/>
          <a:ext cx="3205615" cy="1424178"/>
        </p:xfrm>
        <a:graphic>
          <a:graphicData uri="http://schemas.openxmlformats.org/drawingml/2006/table">
            <a:tbl>
              <a:tblPr/>
              <a:tblGrid>
                <a:gridCol w="459444">
                  <a:extLst>
                    <a:ext uri="{9D8B030D-6E8A-4147-A177-3AD203B41FA5}">
                      <a16:colId xmlns="" xmlns:a16="http://schemas.microsoft.com/office/drawing/2014/main" val="2958588299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4020555263"/>
                    </a:ext>
                  </a:extLst>
                </a:gridCol>
                <a:gridCol w="521480">
                  <a:extLst>
                    <a:ext uri="{9D8B030D-6E8A-4147-A177-3AD203B41FA5}">
                      <a16:colId xmlns="" xmlns:a16="http://schemas.microsoft.com/office/drawing/2014/main" val="2160751531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84064038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2483409421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3953412990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731455416"/>
                    </a:ext>
                  </a:extLst>
                </a:gridCol>
              </a:tblGrid>
              <a:tr h="21361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35122155"/>
                  </a:ext>
                </a:extLst>
              </a:tr>
              <a:tr h="35521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43789081"/>
                  </a:ext>
                </a:extLst>
              </a:tr>
              <a:tr h="44831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9439141"/>
                  </a:ext>
                </a:extLst>
              </a:tr>
            </a:tbl>
          </a:graphicData>
        </a:graphic>
      </p:graphicFrame>
      <p:sp>
        <p:nvSpPr>
          <p:cNvPr id="69" name="TextBox 51">
            <a:extLst>
              <a:ext uri="{FF2B5EF4-FFF2-40B4-BE49-F238E27FC236}">
                <a16:creationId xmlns="" xmlns:a16="http://schemas.microsoft.com/office/drawing/2014/main" id="{37D0A564-5C6F-40E4-A56B-C984D306EC7E}"/>
              </a:ext>
            </a:extLst>
          </p:cNvPr>
          <p:cNvSpPr txBox="1"/>
          <p:nvPr/>
        </p:nvSpPr>
        <p:spPr>
          <a:xfrm>
            <a:off x="2382361" y="3379490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>
            <a:extLst>
              <a:ext uri="{FF2B5EF4-FFF2-40B4-BE49-F238E27FC236}">
                <a16:creationId xmlns="" xmlns:a16="http://schemas.microsoft.com/office/drawing/2014/main" id="{B156B77E-97E2-4E6B-A54B-E9489D7B4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481" y="32506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51">
            <a:extLst>
              <a:ext uri="{FF2B5EF4-FFF2-40B4-BE49-F238E27FC236}">
                <a16:creationId xmlns="" xmlns:a16="http://schemas.microsoft.com/office/drawing/2014/main" id="{33F835A2-F9FA-4445-AD1F-A46BA8EAA849}"/>
              </a:ext>
            </a:extLst>
          </p:cNvPr>
          <p:cNvSpPr txBox="1"/>
          <p:nvPr/>
        </p:nvSpPr>
        <p:spPr>
          <a:xfrm>
            <a:off x="3250669" y="3379490"/>
            <a:ext cx="57234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>
            <a:extLst>
              <a:ext uri="{FF2B5EF4-FFF2-40B4-BE49-F238E27FC236}">
                <a16:creationId xmlns="" xmlns:a16="http://schemas.microsoft.com/office/drawing/2014/main" id="{F66703EC-AA99-4430-8F69-8C485C0F8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937" y="32506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51">
            <a:extLst>
              <a:ext uri="{FF2B5EF4-FFF2-40B4-BE49-F238E27FC236}">
                <a16:creationId xmlns="" xmlns:a16="http://schemas.microsoft.com/office/drawing/2014/main" id="{600AF892-765E-4F2C-BE4B-20BF5E7F5AC3}"/>
              </a:ext>
            </a:extLst>
          </p:cNvPr>
          <p:cNvSpPr txBox="1"/>
          <p:nvPr/>
        </p:nvSpPr>
        <p:spPr>
          <a:xfrm>
            <a:off x="4174708" y="3379490"/>
            <a:ext cx="5124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Picture 4">
            <a:extLst>
              <a:ext uri="{FF2B5EF4-FFF2-40B4-BE49-F238E27FC236}">
                <a16:creationId xmlns="" xmlns:a16="http://schemas.microsoft.com/office/drawing/2014/main" id="{F18EF798-1E3D-441C-B43E-B6F9920F1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236" y="32506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16553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159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한대희 3-1 지도서\app\resource\contents\lesson05\ops\5\media\mp4\5_5_1_an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9" y="867850"/>
            <a:ext cx="6924993" cy="475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290" y="87271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재생 시간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517115"/>
              </p:ext>
            </p:extLst>
          </p:nvPr>
        </p:nvGraphicFramePr>
        <p:xfrm>
          <a:off x="115384" y="6176630"/>
          <a:ext cx="6508844" cy="282949"/>
        </p:xfrm>
        <a:graphic>
          <a:graphicData uri="http://schemas.openxmlformats.org/drawingml/2006/table">
            <a:tbl>
              <a:tblPr/>
              <a:tblGrid>
                <a:gridCol w="15599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488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5_5_1_ani.mp4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 저작물 생각열기 화면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캡쳐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\app\resource\contents\lesson05\ops\5\media\mp4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60090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더할까요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대체 처리 60"/>
          <p:cNvSpPr/>
          <p:nvPr/>
        </p:nvSpPr>
        <p:spPr>
          <a:xfrm>
            <a:off x="58778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8389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3401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3012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8082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7693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27050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23163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7362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6973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2043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1654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66665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62778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3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cdata2.tsherpa.co.kr/tsherpa/MultiMedia/Flash/2020/curri/index.html?flashxmlnum=tb&amp;classa=A8-C1-31-MM-MM-04-06-06-0-0-0-0&amp;classno=MM_31_04/suh_0301_05_0006/suh_0301_05_0006_401_1.html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시 풀이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화면은 다음 슬라이드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5966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계산을 </a:t>
            </a:r>
            <a:r>
              <a:rPr kumimoji="0" lang="ko-KR" altLang="en-US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하시오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4" name="TextBox 8">
            <a:extLst>
              <a:ext uri="{FF2B5EF4-FFF2-40B4-BE49-F238E27FC236}">
                <a16:creationId xmlns="" xmlns:a16="http://schemas.microsoft.com/office/drawing/2014/main" id="{722DD899-2EC8-4EE0-ABA0-A3A534018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9" name="직사각형 21">
            <a:extLst>
              <a:ext uri="{FF2B5EF4-FFF2-40B4-BE49-F238E27FC236}">
                <a16:creationId xmlns="" xmlns:a16="http://schemas.microsoft.com/office/drawing/2014/main" id="{A5D2F02F-0181-4941-974F-07DCE4A5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="" xmlns:a16="http://schemas.microsoft.com/office/drawing/2014/main" id="{06804055-E949-4C8C-86DC-A6BAB3931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더할까요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51">
            <a:extLst>
              <a:ext uri="{FF2B5EF4-FFF2-40B4-BE49-F238E27FC236}">
                <a16:creationId xmlns="" xmlns:a16="http://schemas.microsoft.com/office/drawing/2014/main" id="{2DB2134E-20BB-4FB7-875A-9F92CBE5DBF2}"/>
              </a:ext>
            </a:extLst>
          </p:cNvPr>
          <p:cNvSpPr txBox="1"/>
          <p:nvPr/>
        </p:nvSpPr>
        <p:spPr>
          <a:xfrm>
            <a:off x="4212096" y="3055330"/>
            <a:ext cx="181525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pic>
        <p:nvPicPr>
          <p:cNvPr id="47" name="Picture 4">
            <a:extLst>
              <a:ext uri="{FF2B5EF4-FFF2-40B4-BE49-F238E27FC236}">
                <a16:creationId xmlns="" xmlns:a16="http://schemas.microsoft.com/office/drawing/2014/main" id="{F6081E45-30C5-465A-8F17-69F8F9F19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457" y="29264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620574F8-3A25-4ADC-A862-125EB3A90752}"/>
              </a:ext>
            </a:extLst>
          </p:cNvPr>
          <p:cNvSpPr txBox="1"/>
          <p:nvPr/>
        </p:nvSpPr>
        <p:spPr>
          <a:xfrm>
            <a:off x="1079748" y="3051720"/>
            <a:ext cx="4463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47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+1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800" dirty="0"/>
          </a:p>
        </p:txBody>
      </p:sp>
      <p:pic>
        <p:nvPicPr>
          <p:cNvPr id="51" name="Picture 12">
            <a:extLst>
              <a:ext uri="{FF2B5EF4-FFF2-40B4-BE49-F238E27FC236}">
                <a16:creationId xmlns="" xmlns:a16="http://schemas.microsoft.com/office/drawing/2014/main" id="{632A7705-EB4D-49B6-8A42-1C02934E7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6EBFC935-A9D8-42A6-B4A9-4039A1583812}"/>
              </a:ext>
            </a:extLst>
          </p:cNvPr>
          <p:cNvSpPr/>
          <p:nvPr/>
        </p:nvSpPr>
        <p:spPr>
          <a:xfrm>
            <a:off x="5281733" y="48691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6">
            <a:extLst>
              <a:ext uri="{FF2B5EF4-FFF2-40B4-BE49-F238E27FC236}">
                <a16:creationId xmlns="" xmlns:a16="http://schemas.microsoft.com/office/drawing/2014/main" id="{1FBEA6B5-86AE-4E63-B24A-2B95F399C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41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416B9F96-DD71-47F0-B812-25E4EFD153FF}"/>
              </a:ext>
            </a:extLst>
          </p:cNvPr>
          <p:cNvSpPr/>
          <p:nvPr/>
        </p:nvSpPr>
        <p:spPr>
          <a:xfrm>
            <a:off x="6230700" y="48419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32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대체 처리 60"/>
          <p:cNvSpPr/>
          <p:nvPr/>
        </p:nvSpPr>
        <p:spPr>
          <a:xfrm>
            <a:off x="58778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8389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3401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3012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8082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7693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27050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23163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7362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6973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2043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1654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66665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62778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3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5966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계산을 </a:t>
            </a:r>
            <a:r>
              <a:rPr kumimoji="0" lang="ko-KR" altLang="en-US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하시오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4" name="TextBox 8">
            <a:extLst>
              <a:ext uri="{FF2B5EF4-FFF2-40B4-BE49-F238E27FC236}">
                <a16:creationId xmlns="" xmlns:a16="http://schemas.microsoft.com/office/drawing/2014/main" id="{722DD899-2EC8-4EE0-ABA0-A3A534018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9" name="직사각형 21">
            <a:extLst>
              <a:ext uri="{FF2B5EF4-FFF2-40B4-BE49-F238E27FC236}">
                <a16:creationId xmlns="" xmlns:a16="http://schemas.microsoft.com/office/drawing/2014/main" id="{A5D2F02F-0181-4941-974F-07DCE4A5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="" xmlns:a16="http://schemas.microsoft.com/office/drawing/2014/main" id="{06804055-E949-4C8C-86DC-A6BAB3931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더할까요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51">
            <a:extLst>
              <a:ext uri="{FF2B5EF4-FFF2-40B4-BE49-F238E27FC236}">
                <a16:creationId xmlns="" xmlns:a16="http://schemas.microsoft.com/office/drawing/2014/main" id="{2DB2134E-20BB-4FB7-875A-9F92CBE5DBF2}"/>
              </a:ext>
            </a:extLst>
          </p:cNvPr>
          <p:cNvSpPr txBox="1"/>
          <p:nvPr/>
        </p:nvSpPr>
        <p:spPr>
          <a:xfrm>
            <a:off x="4103948" y="2967959"/>
            <a:ext cx="181525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pic>
        <p:nvPicPr>
          <p:cNvPr id="47" name="Picture 4">
            <a:extLst>
              <a:ext uri="{FF2B5EF4-FFF2-40B4-BE49-F238E27FC236}">
                <a16:creationId xmlns="" xmlns:a16="http://schemas.microsoft.com/office/drawing/2014/main" id="{F6081E45-30C5-465A-8F17-69F8F9F19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309" y="28390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620574F8-3A25-4ADC-A862-125EB3A90752}"/>
              </a:ext>
            </a:extLst>
          </p:cNvPr>
          <p:cNvSpPr txBox="1"/>
          <p:nvPr/>
        </p:nvSpPr>
        <p:spPr>
          <a:xfrm>
            <a:off x="971600" y="2933176"/>
            <a:ext cx="4463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47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+1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800" dirty="0"/>
          </a:p>
        </p:txBody>
      </p:sp>
      <p:pic>
        <p:nvPicPr>
          <p:cNvPr id="51" name="Picture 12">
            <a:extLst>
              <a:ext uri="{FF2B5EF4-FFF2-40B4-BE49-F238E27FC236}">
                <a16:creationId xmlns="" xmlns:a16="http://schemas.microsoft.com/office/drawing/2014/main" id="{632A7705-EB4D-49B6-8A42-1C02934E7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6">
            <a:extLst>
              <a:ext uri="{FF2B5EF4-FFF2-40B4-BE49-F238E27FC236}">
                <a16:creationId xmlns="" xmlns:a16="http://schemas.microsoft.com/office/drawing/2014/main" id="{1FBEA6B5-86AE-4E63-B24A-2B95F399C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41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0F0BFA59-297F-482C-80ED-D22B1B9C4615}"/>
              </a:ext>
            </a:extLst>
          </p:cNvPr>
          <p:cNvGrpSpPr/>
          <p:nvPr/>
        </p:nvGrpSpPr>
        <p:grpSpPr>
          <a:xfrm>
            <a:off x="179512" y="2743014"/>
            <a:ext cx="6667165" cy="2530276"/>
            <a:chOff x="179512" y="2743014"/>
            <a:chExt cx="6667165" cy="2530276"/>
          </a:xfrm>
        </p:grpSpPr>
        <p:sp>
          <p:nvSpPr>
            <p:cNvPr id="35" name="직각 삼각형 34">
              <a:extLst>
                <a:ext uri="{FF2B5EF4-FFF2-40B4-BE49-F238E27FC236}">
                  <a16:creationId xmlns="" xmlns:a16="http://schemas.microsoft.com/office/drawing/2014/main" id="{F165B768-2F9D-4970-954F-8D9F4637CD2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3070F2EC-E52B-46F0-9E6C-196804BF288C}"/>
                </a:ext>
              </a:extLst>
            </p:cNvPr>
            <p:cNvSpPr/>
            <p:nvPr/>
          </p:nvSpPr>
          <p:spPr>
            <a:xfrm>
              <a:off x="179512" y="3076363"/>
              <a:ext cx="6667165" cy="20088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37" name="Picture 2">
              <a:extLst>
                <a:ext uri="{FF2B5EF4-FFF2-40B4-BE49-F238E27FC236}">
                  <a16:creationId xmlns="" xmlns:a16="http://schemas.microsoft.com/office/drawing/2014/main" id="{A5596538-ED8F-4FC7-A6E7-313FCF3AC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743014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DAA4690E-1795-46EC-865F-50B8A17363D7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="" xmlns:a16="http://schemas.microsoft.com/office/drawing/2014/main" id="{0901ADD3-F26E-4744-9B72-C092BA9AF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886080"/>
              </p:ext>
            </p:extLst>
          </p:nvPr>
        </p:nvGraphicFramePr>
        <p:xfrm>
          <a:off x="1869777" y="3270151"/>
          <a:ext cx="3205615" cy="1424178"/>
        </p:xfrm>
        <a:graphic>
          <a:graphicData uri="http://schemas.openxmlformats.org/drawingml/2006/table">
            <a:tbl>
              <a:tblPr/>
              <a:tblGrid>
                <a:gridCol w="459444">
                  <a:extLst>
                    <a:ext uri="{9D8B030D-6E8A-4147-A177-3AD203B41FA5}">
                      <a16:colId xmlns="" xmlns:a16="http://schemas.microsoft.com/office/drawing/2014/main" val="2958588299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4020555263"/>
                    </a:ext>
                  </a:extLst>
                </a:gridCol>
                <a:gridCol w="521480">
                  <a:extLst>
                    <a:ext uri="{9D8B030D-6E8A-4147-A177-3AD203B41FA5}">
                      <a16:colId xmlns="" xmlns:a16="http://schemas.microsoft.com/office/drawing/2014/main" val="2160751531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84064038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2483409421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3953412990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731455416"/>
                    </a:ext>
                  </a:extLst>
                </a:gridCol>
              </a:tblGrid>
              <a:tr h="21361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35122155"/>
                  </a:ext>
                </a:extLst>
              </a:tr>
              <a:tr h="35521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43789081"/>
                  </a:ext>
                </a:extLst>
              </a:tr>
              <a:tr h="44831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</a:t>
                      </a: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9439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297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6F602AD2-DF9E-43EE-B104-390D9AB5236E}"/>
              </a:ext>
            </a:extLst>
          </p:cNvPr>
          <p:cNvSpPr/>
          <p:nvPr/>
        </p:nvSpPr>
        <p:spPr>
          <a:xfrm>
            <a:off x="3245186" y="2389495"/>
            <a:ext cx="3385402" cy="163430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91382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87495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3761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3372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84421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80535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30650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26764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7722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7333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2403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2014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70265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66378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http://cdata2.tsherpa.co.kr/tsherpa/MultiMedia/Flash/2020/curri/index.html?flashxmlnum=tb&amp;classa=A8-C1-31-MM-MM-04-06-06-0-0-0-0&amp;classno=MM_31_04/suh_0301_05_0006/suh_0301_05_0006_401_1.html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풀이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20B17A81-2020-4CAC-91E3-445502A77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1920504C-61A3-45E8-B608-5A560EA43C6D}"/>
              </a:ext>
            </a:extLst>
          </p:cNvPr>
          <p:cNvSpPr txBox="1"/>
          <p:nvPr/>
        </p:nvSpPr>
        <p:spPr>
          <a:xfrm>
            <a:off x="657304" y="1613520"/>
            <a:ext cx="5966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잘못된 곳을 찾아 바르게 </a:t>
            </a:r>
            <a:r>
              <a:rPr kumimoji="0" lang="ko-KR" altLang="en-US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계산하시오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직사각형 21">
            <a:extLst>
              <a:ext uri="{FF2B5EF4-FFF2-40B4-BE49-F238E27FC236}">
                <a16:creationId xmlns="" xmlns:a16="http://schemas.microsoft.com/office/drawing/2014/main" id="{F279C470-EF55-4A21-99D7-A7997BFDB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="" xmlns:a16="http://schemas.microsoft.com/office/drawing/2014/main" id="{8B5BBD85-697B-4ECE-ACE0-F0EF8D267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더할까요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="" xmlns:a16="http://schemas.microsoft.com/office/drawing/2014/main" id="{087CFEAB-54C9-426C-AAC6-645478904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410582"/>
              </p:ext>
            </p:extLst>
          </p:nvPr>
        </p:nvGraphicFramePr>
        <p:xfrm>
          <a:off x="3314994" y="2389494"/>
          <a:ext cx="3205615" cy="1424178"/>
        </p:xfrm>
        <a:graphic>
          <a:graphicData uri="http://schemas.openxmlformats.org/drawingml/2006/table">
            <a:tbl>
              <a:tblPr/>
              <a:tblGrid>
                <a:gridCol w="459444">
                  <a:extLst>
                    <a:ext uri="{9D8B030D-6E8A-4147-A177-3AD203B41FA5}">
                      <a16:colId xmlns="" xmlns:a16="http://schemas.microsoft.com/office/drawing/2014/main" val="2958588299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4020555263"/>
                    </a:ext>
                  </a:extLst>
                </a:gridCol>
                <a:gridCol w="521480">
                  <a:extLst>
                    <a:ext uri="{9D8B030D-6E8A-4147-A177-3AD203B41FA5}">
                      <a16:colId xmlns="" xmlns:a16="http://schemas.microsoft.com/office/drawing/2014/main" val="2160751531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84064038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2483409421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3953412990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731455416"/>
                    </a:ext>
                  </a:extLst>
                </a:gridCol>
              </a:tblGrid>
              <a:tr h="21361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b="1" kern="0" spc="-40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b="1" kern="0" spc="-40" dirty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b="1" kern="0" spc="-40" dirty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en-US" sz="1800" b="1" kern="0" spc="-40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b="1" kern="0" spc="-40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b="1" kern="0" spc="-40" dirty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b="1" kern="0" spc="-40" dirty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35122155"/>
                  </a:ext>
                </a:extLst>
              </a:tr>
              <a:tr h="35521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b="1" kern="0" spc="-40" dirty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en-US" sz="1800" b="1" kern="0" spc="-40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b="1" kern="0" spc="-40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b="1" kern="0" spc="-40" dirty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b="1" kern="0" spc="-40" dirty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b="1" kern="0" spc="-40" dirty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b="1" kern="0" spc="-40" dirty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43789081"/>
                  </a:ext>
                </a:extLst>
              </a:tr>
              <a:tr h="44831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b="1" kern="0" spc="-40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b="1" kern="0" spc="-40" dirty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800" b="1" kern="0" spc="-40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b="1" kern="0" spc="-40" dirty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b="1" kern="0" spc="-40" dirty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800" b="1" kern="0" spc="-40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b="1" kern="0" spc="-40" dirty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b="1" kern="0" spc="-40" dirty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endParaRPr lang="ko-KR" altLang="en-US" sz="1800" b="1" kern="0" spc="-40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b="1" kern="0" spc="-40" dirty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9439141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="" xmlns:a16="http://schemas.microsoft.com/office/drawing/2014/main" id="{562AE284-C6A3-4434-AB56-A9580F94D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419817"/>
              </p:ext>
            </p:extLst>
          </p:nvPr>
        </p:nvGraphicFramePr>
        <p:xfrm>
          <a:off x="446273" y="2389494"/>
          <a:ext cx="2272530" cy="1424178"/>
        </p:xfrm>
        <a:graphic>
          <a:graphicData uri="http://schemas.openxmlformats.org/drawingml/2006/table">
            <a:tbl>
              <a:tblPr/>
              <a:tblGrid>
                <a:gridCol w="526744">
                  <a:extLst>
                    <a:ext uri="{9D8B030D-6E8A-4147-A177-3AD203B41FA5}">
                      <a16:colId xmlns="" xmlns:a16="http://schemas.microsoft.com/office/drawing/2014/main" val="2160751531"/>
                    </a:ext>
                  </a:extLst>
                </a:gridCol>
                <a:gridCol w="468377">
                  <a:extLst>
                    <a:ext uri="{9D8B030D-6E8A-4147-A177-3AD203B41FA5}">
                      <a16:colId xmlns="" xmlns:a16="http://schemas.microsoft.com/office/drawing/2014/main" val="84064038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2483409421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3953412990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731455416"/>
                    </a:ext>
                  </a:extLst>
                </a:gridCol>
              </a:tblGrid>
              <a:tr h="21361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35122155"/>
                  </a:ext>
                </a:extLst>
              </a:tr>
              <a:tr h="355219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43789081"/>
                  </a:ext>
                </a:extLst>
              </a:tr>
              <a:tr h="448310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9439141"/>
                  </a:ext>
                </a:extLst>
              </a:tr>
            </a:tbl>
          </a:graphicData>
        </a:graphic>
      </p:graphicFrame>
      <p:pic>
        <p:nvPicPr>
          <p:cNvPr id="88" name="Picture 31">
            <a:extLst>
              <a:ext uri="{FF2B5EF4-FFF2-40B4-BE49-F238E27FC236}">
                <a16:creationId xmlns="" xmlns:a16="http://schemas.microsoft.com/office/drawing/2014/main" id="{46EDBF56-C261-4D88-82F3-BF70721AD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940" y="307137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2">
            <a:extLst>
              <a:ext uri="{FF2B5EF4-FFF2-40B4-BE49-F238E27FC236}">
                <a16:creationId xmlns="" xmlns:a16="http://schemas.microsoft.com/office/drawing/2014/main" id="{C8C2D7D6-F555-4AF0-A8AD-62187520A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84F98708-17BF-4557-A02D-F8ABCB703CFC}"/>
              </a:ext>
            </a:extLst>
          </p:cNvPr>
          <p:cNvSpPr/>
          <p:nvPr/>
        </p:nvSpPr>
        <p:spPr>
          <a:xfrm>
            <a:off x="5281733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6">
            <a:extLst>
              <a:ext uri="{FF2B5EF4-FFF2-40B4-BE49-F238E27FC236}">
                <a16:creationId xmlns="" xmlns:a16="http://schemas.microsoft.com/office/drawing/2014/main" id="{5B885848-5E0F-49AD-95EB-AE4C83346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41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타원 92">
            <a:extLst>
              <a:ext uri="{FF2B5EF4-FFF2-40B4-BE49-F238E27FC236}">
                <a16:creationId xmlns="" xmlns:a16="http://schemas.microsoft.com/office/drawing/2014/main" id="{5500817F-BAFC-40E0-A468-C361AD1516F7}"/>
              </a:ext>
            </a:extLst>
          </p:cNvPr>
          <p:cNvSpPr/>
          <p:nvPr/>
        </p:nvSpPr>
        <p:spPr>
          <a:xfrm>
            <a:off x="6230700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776" y="2199033"/>
            <a:ext cx="380923" cy="380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2530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1">
            <a:extLst>
              <a:ext uri="{FF2B5EF4-FFF2-40B4-BE49-F238E27FC236}">
                <a16:creationId xmlns="" xmlns:a16="http://schemas.microsoft.com/office/drawing/2014/main" id="{6F602AD2-DF9E-43EE-B104-390D9AB5236E}"/>
              </a:ext>
            </a:extLst>
          </p:cNvPr>
          <p:cNvSpPr/>
          <p:nvPr/>
        </p:nvSpPr>
        <p:spPr>
          <a:xfrm>
            <a:off x="3245186" y="2389495"/>
            <a:ext cx="3385402" cy="163430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087CFEAB-54C9-426C-AAC6-645478904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087862"/>
              </p:ext>
            </p:extLst>
          </p:nvPr>
        </p:nvGraphicFramePr>
        <p:xfrm>
          <a:off x="3314994" y="2389494"/>
          <a:ext cx="3205615" cy="1424178"/>
        </p:xfrm>
        <a:graphic>
          <a:graphicData uri="http://schemas.openxmlformats.org/drawingml/2006/table">
            <a:tbl>
              <a:tblPr/>
              <a:tblGrid>
                <a:gridCol w="459444">
                  <a:extLst>
                    <a:ext uri="{9D8B030D-6E8A-4147-A177-3AD203B41FA5}">
                      <a16:colId xmlns="" xmlns:a16="http://schemas.microsoft.com/office/drawing/2014/main" val="2958588299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4020555263"/>
                    </a:ext>
                  </a:extLst>
                </a:gridCol>
                <a:gridCol w="521480">
                  <a:extLst>
                    <a:ext uri="{9D8B030D-6E8A-4147-A177-3AD203B41FA5}">
                      <a16:colId xmlns="" xmlns:a16="http://schemas.microsoft.com/office/drawing/2014/main" val="2160751531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84064038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2483409421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3953412990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731455416"/>
                    </a:ext>
                  </a:extLst>
                </a:gridCol>
              </a:tblGrid>
              <a:tr h="21361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b="1" kern="0" spc="-40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b="1" kern="0" spc="-40" dirty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b="1" kern="0" spc="-40" dirty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en-US" sz="1800" b="1" kern="0" spc="-40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b="1" kern="0" spc="-40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b="1" kern="0" spc="-40" dirty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b="1" kern="0" spc="-40" dirty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35122155"/>
                  </a:ext>
                </a:extLst>
              </a:tr>
              <a:tr h="35521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b="1" kern="0" spc="-40" dirty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en-US" sz="1800" b="1" kern="0" spc="-40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b="1" kern="0" spc="-40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b="1" kern="0" spc="-40" dirty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b="1" kern="0" spc="-40" dirty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b="1" kern="0" spc="-40" dirty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b="1" kern="0" spc="-4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43789081"/>
                  </a:ext>
                </a:extLst>
              </a:tr>
              <a:tr h="44831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b="1" kern="0" spc="-40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b="1" kern="0" spc="-40" dirty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800" b="1" kern="0" spc="-40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b="1" kern="0" spc="-40" dirty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b="1" kern="0" spc="-40" dirty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800" b="1" kern="0" spc="-40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b="1" kern="0" spc="-40" dirty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b="1" kern="0" spc="-40" dirty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endParaRPr lang="ko-KR" altLang="en-US" sz="1800" b="1" kern="0" spc="-40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b="1" kern="0" spc="-40" dirty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9439141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562AE284-C6A3-4434-AB56-A9580F94D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997119"/>
              </p:ext>
            </p:extLst>
          </p:nvPr>
        </p:nvGraphicFramePr>
        <p:xfrm>
          <a:off x="446273" y="2389494"/>
          <a:ext cx="2272530" cy="1424178"/>
        </p:xfrm>
        <a:graphic>
          <a:graphicData uri="http://schemas.openxmlformats.org/drawingml/2006/table">
            <a:tbl>
              <a:tblPr/>
              <a:tblGrid>
                <a:gridCol w="526744">
                  <a:extLst>
                    <a:ext uri="{9D8B030D-6E8A-4147-A177-3AD203B41FA5}">
                      <a16:colId xmlns="" xmlns:a16="http://schemas.microsoft.com/office/drawing/2014/main" val="2160751531"/>
                    </a:ext>
                  </a:extLst>
                </a:gridCol>
                <a:gridCol w="468377">
                  <a:extLst>
                    <a:ext uri="{9D8B030D-6E8A-4147-A177-3AD203B41FA5}">
                      <a16:colId xmlns="" xmlns:a16="http://schemas.microsoft.com/office/drawing/2014/main" val="84064038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2483409421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3953412990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731455416"/>
                    </a:ext>
                  </a:extLst>
                </a:gridCol>
              </a:tblGrid>
              <a:tr h="21361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35122155"/>
                  </a:ext>
                </a:extLst>
              </a:tr>
              <a:tr h="355219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43789081"/>
                  </a:ext>
                </a:extLst>
              </a:tr>
              <a:tr h="448310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9439141"/>
                  </a:ext>
                </a:extLst>
              </a:tr>
            </a:tbl>
          </a:graphicData>
        </a:graphic>
      </p:graphicFrame>
      <p:pic>
        <p:nvPicPr>
          <p:cNvPr id="49" name="Picture 31">
            <a:extLst>
              <a:ext uri="{FF2B5EF4-FFF2-40B4-BE49-F238E27FC236}">
                <a16:creationId xmlns="" xmlns:a16="http://schemas.microsoft.com/office/drawing/2014/main" id="{46EDBF56-C261-4D88-82F3-BF70721AD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940" y="307137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91382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87495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3761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3372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84421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80535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30650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26764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7722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7333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2403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2014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70265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66378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20B17A81-2020-4CAC-91E3-445502A77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1920504C-61A3-45E8-B608-5A560EA43C6D}"/>
              </a:ext>
            </a:extLst>
          </p:cNvPr>
          <p:cNvSpPr txBox="1"/>
          <p:nvPr/>
        </p:nvSpPr>
        <p:spPr>
          <a:xfrm>
            <a:off x="657304" y="1613520"/>
            <a:ext cx="5966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잘못된 곳을 찾아 바르게 </a:t>
            </a:r>
            <a:r>
              <a:rPr kumimoji="0" lang="ko-KR" altLang="en-US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계산하시오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직사각형 21">
            <a:extLst>
              <a:ext uri="{FF2B5EF4-FFF2-40B4-BE49-F238E27FC236}">
                <a16:creationId xmlns="" xmlns:a16="http://schemas.microsoft.com/office/drawing/2014/main" id="{F279C470-EF55-4A21-99D7-A7997BFDB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="" xmlns:a16="http://schemas.microsoft.com/office/drawing/2014/main" id="{8B5BBD85-697B-4ECE-ACE0-F0EF8D267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더할까요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12">
            <a:extLst>
              <a:ext uri="{FF2B5EF4-FFF2-40B4-BE49-F238E27FC236}">
                <a16:creationId xmlns="" xmlns:a16="http://schemas.microsoft.com/office/drawing/2014/main" id="{C8C2D7D6-F555-4AF0-A8AD-62187520A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6">
            <a:extLst>
              <a:ext uri="{FF2B5EF4-FFF2-40B4-BE49-F238E27FC236}">
                <a16:creationId xmlns="" xmlns:a16="http://schemas.microsoft.com/office/drawing/2014/main" id="{5B885848-5E0F-49AD-95EB-AE4C83346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41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E7486F1E-ADA9-4B06-8E3D-4980BA403D59}"/>
              </a:ext>
            </a:extLst>
          </p:cNvPr>
          <p:cNvGrpSpPr/>
          <p:nvPr/>
        </p:nvGrpSpPr>
        <p:grpSpPr>
          <a:xfrm>
            <a:off x="179512" y="3751126"/>
            <a:ext cx="6667165" cy="1522164"/>
            <a:chOff x="179512" y="3751126"/>
            <a:chExt cx="6667165" cy="1522164"/>
          </a:xfrm>
        </p:grpSpPr>
        <p:sp>
          <p:nvSpPr>
            <p:cNvPr id="37" name="직각 삼각형 36">
              <a:extLst>
                <a:ext uri="{FF2B5EF4-FFF2-40B4-BE49-F238E27FC236}">
                  <a16:creationId xmlns="" xmlns:a16="http://schemas.microsoft.com/office/drawing/2014/main" id="{531568BE-DB24-4F54-A732-429E02C24A3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451C4AC8-DCE3-4A5C-9A74-981D3C20C0FC}"/>
                </a:ext>
              </a:extLst>
            </p:cNvPr>
            <p:cNvSpPr/>
            <p:nvPr/>
          </p:nvSpPr>
          <p:spPr>
            <a:xfrm>
              <a:off x="179512" y="4113076"/>
              <a:ext cx="6667165" cy="97210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3" name="Picture 2">
              <a:extLst>
                <a:ext uri="{FF2B5EF4-FFF2-40B4-BE49-F238E27FC236}">
                  <a16:creationId xmlns="" xmlns:a16="http://schemas.microsoft.com/office/drawing/2014/main" id="{511571F6-B452-43A9-9ED2-E36099BBE4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75112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1011290B-0872-4EAE-8D65-D3D4EA74CA1F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6F1978A-1B0F-472E-93C4-8FD2C88D3968}"/>
              </a:ext>
            </a:extLst>
          </p:cNvPr>
          <p:cNvSpPr txBox="1"/>
          <p:nvPr/>
        </p:nvSpPr>
        <p:spPr>
          <a:xfrm>
            <a:off x="475481" y="4277874"/>
            <a:ext cx="607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시간의 합은 시는 시끼리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분은 분끼리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초는 초끼리 더합니다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8267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순서도: 대체 처리 91"/>
          <p:cNvSpPr/>
          <p:nvPr/>
        </p:nvSpPr>
        <p:spPr>
          <a:xfrm>
            <a:off x="591382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87495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3761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3372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84421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80535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30650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26764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7722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7333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2403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2014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70265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66378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="" xmlns:a16="http://schemas.microsoft.com/office/drawing/2014/main" id="{72D46C1B-2820-4E4B-BFB3-56E089CE5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1" name="직사각형 21">
            <a:extLst>
              <a:ext uri="{FF2B5EF4-FFF2-40B4-BE49-F238E27FC236}">
                <a16:creationId xmlns="" xmlns:a16="http://schemas.microsoft.com/office/drawing/2014/main" id="{C63BAE08-4E69-4ED3-97FA-29493D163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4AF1C80C-BA63-4D6A-B047-B396FDF04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더할까요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>
            <a:extLst>
              <a:ext uri="{FF2B5EF4-FFF2-40B4-BE49-F238E27FC236}">
                <a16:creationId xmlns="" xmlns:a16="http://schemas.microsoft.com/office/drawing/2014/main" id="{81268CB4-B712-4454-8006-4A177165A228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명이 한 모둠이 되어 이어달리기 경주를 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모둠이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이겼을지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2">
            <a:extLst>
              <a:ext uri="{FF2B5EF4-FFF2-40B4-BE49-F238E27FC236}">
                <a16:creationId xmlns="" xmlns:a16="http://schemas.microsoft.com/office/drawing/2014/main" id="{C21B2586-263D-461A-B847-519C72AF4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6">
            <a:extLst>
              <a:ext uri="{FF2B5EF4-FFF2-40B4-BE49-F238E27FC236}">
                <a16:creationId xmlns="" xmlns:a16="http://schemas.microsoft.com/office/drawing/2014/main" id="{A2153443-DB14-4A9A-8EE5-C643E75AA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>
            <a:extLst>
              <a:ext uri="{FF2B5EF4-FFF2-40B4-BE49-F238E27FC236}">
                <a16:creationId xmlns="" xmlns:a16="http://schemas.microsoft.com/office/drawing/2014/main" id="{2F2A8C4B-FC72-4C4C-9F64-F4571E921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29E020FC-3795-4B10-A44F-7DB7B7AF72F4}"/>
              </a:ext>
            </a:extLst>
          </p:cNvPr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A3289EE2-595B-447E-85CA-17CB50A3BCB3}"/>
              </a:ext>
            </a:extLst>
          </p:cNvPr>
          <p:cNvSpPr/>
          <p:nvPr/>
        </p:nvSpPr>
        <p:spPr>
          <a:xfrm>
            <a:off x="5827887" y="5069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F07288B1-CF82-4601-AEBD-3E5AE7DEF3E7}"/>
              </a:ext>
            </a:extLst>
          </p:cNvPr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https://cdata2.tsherpa.co.kr/tsherpa/MultiMedia/Flash/2020/curri/index.html?flashxmlnum=jmp1130&amp;classa=A8-C1-31-MM-MM-04-02-04-0-0-0-0&amp;classno=MM_31_04/suh_0301_01_0004/suh_0301_01_0004_401_1.html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="" xmlns:a16="http://schemas.microsoft.com/office/drawing/2014/main" id="{F9B66F3B-724E-4755-B81A-F8758A43C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064551"/>
              </p:ext>
            </p:extLst>
          </p:nvPr>
        </p:nvGraphicFramePr>
        <p:xfrm>
          <a:off x="506976" y="2476815"/>
          <a:ext cx="60960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2696">
                  <a:extLst>
                    <a:ext uri="{9D8B030D-6E8A-4147-A177-3AD203B41FA5}">
                      <a16:colId xmlns="" xmlns:a16="http://schemas.microsoft.com/office/drawing/2014/main" val="3540907642"/>
                    </a:ext>
                  </a:extLst>
                </a:gridCol>
                <a:gridCol w="2491652">
                  <a:extLst>
                    <a:ext uri="{9D8B030D-6E8A-4147-A177-3AD203B41FA5}">
                      <a16:colId xmlns="" xmlns:a16="http://schemas.microsoft.com/office/drawing/2014/main" val="3329946293"/>
                    </a:ext>
                  </a:extLst>
                </a:gridCol>
                <a:gridCol w="2491652">
                  <a:extLst>
                    <a:ext uri="{9D8B030D-6E8A-4147-A177-3AD203B41FA5}">
                      <a16:colId xmlns="" xmlns:a16="http://schemas.microsoft.com/office/drawing/2014/main" val="734745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모둠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AEA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AEA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달리기 기록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AEA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187114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AEA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지혜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128298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138162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AEA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도영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99730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슬기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3900801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3064228" y="4401108"/>
            <a:ext cx="1144130" cy="537565"/>
            <a:chOff x="111053" y="2176445"/>
            <a:chExt cx="1144130" cy="537565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111053" y="2348880"/>
              <a:ext cx="96413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 </a:t>
              </a:r>
              <a:r>
                <a:rPr kumimoji="1" lang="ko-KR" altLang="en-US" sz="1900" b="1" i="0" u="none" strike="noStrike" cap="none" normalizeH="0" baseline="0" dirty="0" err="1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모둠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1" name="그림 3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5183" y="2176445"/>
              <a:ext cx="360000" cy="355000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564126" y="2996952"/>
            <a:ext cx="407474" cy="133214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29E020FC-3795-4B10-A44F-7DB7B7AF72F4}"/>
              </a:ext>
            </a:extLst>
          </p:cNvPr>
          <p:cNvSpPr/>
          <p:nvPr/>
        </p:nvSpPr>
        <p:spPr>
          <a:xfrm>
            <a:off x="324738" y="28509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29E020FC-3795-4B10-A44F-7DB7B7AF72F4}"/>
              </a:ext>
            </a:extLst>
          </p:cNvPr>
          <p:cNvSpPr/>
          <p:nvPr/>
        </p:nvSpPr>
        <p:spPr>
          <a:xfrm>
            <a:off x="2884102" y="45209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6697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표 7">
            <a:extLst>
              <a:ext uri="{FF2B5EF4-FFF2-40B4-BE49-F238E27FC236}">
                <a16:creationId xmlns="" xmlns:a16="http://schemas.microsoft.com/office/drawing/2014/main" id="{F9B66F3B-724E-4755-B81A-F8758A43C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723972"/>
              </p:ext>
            </p:extLst>
          </p:nvPr>
        </p:nvGraphicFramePr>
        <p:xfrm>
          <a:off x="506976" y="2476815"/>
          <a:ext cx="60960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2696">
                  <a:extLst>
                    <a:ext uri="{9D8B030D-6E8A-4147-A177-3AD203B41FA5}">
                      <a16:colId xmlns="" xmlns:a16="http://schemas.microsoft.com/office/drawing/2014/main" val="3540907642"/>
                    </a:ext>
                  </a:extLst>
                </a:gridCol>
                <a:gridCol w="2491652">
                  <a:extLst>
                    <a:ext uri="{9D8B030D-6E8A-4147-A177-3AD203B41FA5}">
                      <a16:colId xmlns="" xmlns:a16="http://schemas.microsoft.com/office/drawing/2014/main" val="3329946293"/>
                    </a:ext>
                  </a:extLst>
                </a:gridCol>
                <a:gridCol w="2491652">
                  <a:extLst>
                    <a:ext uri="{9D8B030D-6E8A-4147-A177-3AD203B41FA5}">
                      <a16:colId xmlns="" xmlns:a16="http://schemas.microsoft.com/office/drawing/2014/main" val="734745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AEA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AEA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달리기 기록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AEA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187114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AEA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128298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138162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AEA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99730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슬기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3900801"/>
                  </a:ext>
                </a:extLst>
              </a:tr>
            </a:tbl>
          </a:graphicData>
        </a:graphic>
      </p:graphicFrame>
      <p:sp>
        <p:nvSpPr>
          <p:cNvPr id="92" name="순서도: 대체 처리 91"/>
          <p:cNvSpPr/>
          <p:nvPr/>
        </p:nvSpPr>
        <p:spPr>
          <a:xfrm>
            <a:off x="591382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87495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3761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3372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84421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80535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30650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26764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7722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7333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2403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2014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70265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66378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="" xmlns:a16="http://schemas.microsoft.com/office/drawing/2014/main" id="{72D46C1B-2820-4E4B-BFB3-56E089CE5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1" name="직사각형 21">
            <a:extLst>
              <a:ext uri="{FF2B5EF4-FFF2-40B4-BE49-F238E27FC236}">
                <a16:creationId xmlns="" xmlns:a16="http://schemas.microsoft.com/office/drawing/2014/main" id="{C63BAE08-4E69-4ED3-97FA-29493D163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4AF1C80C-BA63-4D6A-B047-B396FDF04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더할까요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>
            <a:extLst>
              <a:ext uri="{FF2B5EF4-FFF2-40B4-BE49-F238E27FC236}">
                <a16:creationId xmlns="" xmlns:a16="http://schemas.microsoft.com/office/drawing/2014/main" id="{81268CB4-B712-4454-8006-4A177165A228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명이 한 모둠이 되어 이어달리기 경주를 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모둠이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이겼을지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2">
            <a:extLst>
              <a:ext uri="{FF2B5EF4-FFF2-40B4-BE49-F238E27FC236}">
                <a16:creationId xmlns="" xmlns:a16="http://schemas.microsoft.com/office/drawing/2014/main" id="{C21B2586-263D-461A-B847-519C72AF4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6">
            <a:extLst>
              <a:ext uri="{FF2B5EF4-FFF2-40B4-BE49-F238E27FC236}">
                <a16:creationId xmlns="" xmlns:a16="http://schemas.microsoft.com/office/drawing/2014/main" id="{A2153443-DB14-4A9A-8EE5-C643E75AA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>
            <a:extLst>
              <a:ext uri="{FF2B5EF4-FFF2-40B4-BE49-F238E27FC236}">
                <a16:creationId xmlns="" xmlns:a16="http://schemas.microsoft.com/office/drawing/2014/main" id="{2F2A8C4B-FC72-4C4C-9F64-F4571E921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5030BFDE-D244-43D7-A607-893E9C055A07}"/>
              </a:ext>
            </a:extLst>
          </p:cNvPr>
          <p:cNvGrpSpPr/>
          <p:nvPr/>
        </p:nvGrpSpPr>
        <p:grpSpPr>
          <a:xfrm>
            <a:off x="179512" y="3607377"/>
            <a:ext cx="6667165" cy="1665913"/>
            <a:chOff x="179512" y="3607377"/>
            <a:chExt cx="6667165" cy="1665913"/>
          </a:xfrm>
        </p:grpSpPr>
        <p:sp>
          <p:nvSpPr>
            <p:cNvPr id="32" name="직각 삼각형 31">
              <a:extLst>
                <a:ext uri="{FF2B5EF4-FFF2-40B4-BE49-F238E27FC236}">
                  <a16:creationId xmlns="" xmlns:a16="http://schemas.microsoft.com/office/drawing/2014/main" id="{88C5FC4D-A3B8-4301-BEFE-070285E925A8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9B6AB6B1-0C76-4F1B-8040-7E73DC054871}"/>
                </a:ext>
              </a:extLst>
            </p:cNvPr>
            <p:cNvSpPr/>
            <p:nvPr/>
          </p:nvSpPr>
          <p:spPr>
            <a:xfrm>
              <a:off x="179512" y="3969327"/>
              <a:ext cx="6667165" cy="11158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>
              <a:extLst>
                <a:ext uri="{FF2B5EF4-FFF2-40B4-BE49-F238E27FC236}">
                  <a16:creationId xmlns="" xmlns:a16="http://schemas.microsoft.com/office/drawing/2014/main" id="{F5499912-EEE1-46DF-86BD-660135493A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607377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3473765-39B8-4EC9-BBBE-1FF7EBA072D3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5C361905-C749-4E0D-916A-4B8FEE911C5C}"/>
              </a:ext>
            </a:extLst>
          </p:cNvPr>
          <p:cNvSpPr txBox="1"/>
          <p:nvPr/>
        </p:nvSpPr>
        <p:spPr>
          <a:xfrm>
            <a:off x="496263" y="4077801"/>
            <a:ext cx="607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모둠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: 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초＝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58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모둠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: 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초＋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초＝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59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D4E8F749-0FA3-4AD2-A758-333D11A4CAF1}"/>
              </a:ext>
            </a:extLst>
          </p:cNvPr>
          <p:cNvSpPr/>
          <p:nvPr/>
        </p:nvSpPr>
        <p:spPr>
          <a:xfrm>
            <a:off x="431552" y="4329841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E0404636-3752-4156-993C-A2184FC46FF2}"/>
              </a:ext>
            </a:extLst>
          </p:cNvPr>
          <p:cNvSpPr/>
          <p:nvPr/>
        </p:nvSpPr>
        <p:spPr>
          <a:xfrm>
            <a:off x="431540" y="4725873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876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722490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)3-1-5(7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1~4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고정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8" name="타원 37"/>
          <p:cNvSpPr/>
          <p:nvPr/>
        </p:nvSpPr>
        <p:spPr>
          <a:xfrm>
            <a:off x="3403230" y="13955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860171" y="40882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>
            <a:extLst>
              <a:ext uri="{FF2B5EF4-FFF2-40B4-BE49-F238E27FC236}">
                <a16:creationId xmlns="" xmlns:a16="http://schemas.microsoft.com/office/drawing/2014/main" id="{95F30DD1-AF00-4B19-BE4D-2E044AA83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2" name="TextBox 43">
            <a:extLst>
              <a:ext uri="{FF2B5EF4-FFF2-40B4-BE49-F238E27FC236}">
                <a16:creationId xmlns="" xmlns:a16="http://schemas.microsoft.com/office/drawing/2014/main" id="{F778BEEC-3E4D-49BF-B249-CC4985599FED}"/>
              </a:ext>
            </a:extLst>
          </p:cNvPr>
          <p:cNvSpPr txBox="1"/>
          <p:nvPr/>
        </p:nvSpPr>
        <p:spPr>
          <a:xfrm>
            <a:off x="3897650" y="167046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B0B5EAD5-7878-493A-A762-38A0E40C8F50}"/>
              </a:ext>
            </a:extLst>
          </p:cNvPr>
          <p:cNvSpPr/>
          <p:nvPr/>
        </p:nvSpPr>
        <p:spPr bwMode="auto">
          <a:xfrm>
            <a:off x="3931151" y="2104642"/>
            <a:ext cx="2981109" cy="6464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친구들이 영상을 보려고 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ACBBCCD9-BC0B-4041-A597-A78E3293A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264" y="1988434"/>
            <a:ext cx="360000" cy="355000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A66E6941-8854-48F3-8D5F-8ED05859E4D2}"/>
              </a:ext>
            </a:extLst>
          </p:cNvPr>
          <p:cNvSpPr/>
          <p:nvPr/>
        </p:nvSpPr>
        <p:spPr bwMode="auto">
          <a:xfrm>
            <a:off x="3931151" y="2803415"/>
            <a:ext cx="2981109" cy="12848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영상을 지금부터 보기 시작하면 영상이 끝나는 시각은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언제일지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궁금해하고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08B871E7-BA1B-4BFB-8D1F-A3A3F8DB5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264" y="2687207"/>
            <a:ext cx="360000" cy="355000"/>
          </a:xfrm>
          <a:prstGeom prst="rect">
            <a:avLst/>
          </a:prstGeom>
        </p:spPr>
      </p:pic>
      <p:sp>
        <p:nvSpPr>
          <p:cNvPr id="35" name="TextBox 9">
            <a:extLst>
              <a:ext uri="{FF2B5EF4-FFF2-40B4-BE49-F238E27FC236}">
                <a16:creationId xmlns="" xmlns:a16="http://schemas.microsoft.com/office/drawing/2014/main" id="{49378B2D-9BC9-4C7C-906D-A9A246070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더할까요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1761C845-FE9F-4C72-9A7A-BCBC6357E47C}"/>
              </a:ext>
            </a:extLst>
          </p:cNvPr>
          <p:cNvSpPr/>
          <p:nvPr/>
        </p:nvSpPr>
        <p:spPr>
          <a:xfrm>
            <a:off x="6462994" y="126115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747A4A4D-DBD1-4746-88CD-B78BD5F2BE6A}"/>
              </a:ext>
            </a:extLst>
          </p:cNvPr>
          <p:cNvSpPr/>
          <p:nvPr/>
        </p:nvSpPr>
        <p:spPr>
          <a:xfrm>
            <a:off x="5914281" y="126236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BBAD9631-54D0-4EC3-9EFD-27F0B91898F0}"/>
              </a:ext>
            </a:extLst>
          </p:cNvPr>
          <p:cNvSpPr/>
          <p:nvPr/>
        </p:nvSpPr>
        <p:spPr>
          <a:xfrm>
            <a:off x="5367979" y="126398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307F2271-6128-4265-9316-94F1412A0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6858" y="126069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36FC82D9-329E-418B-98BD-B82B3FFC0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9385" y="126555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BBCCC2D3-2A48-4467-896A-7106A2853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374" y="126522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FD609490-324E-4E2F-8D74-E38B5C171E1B}"/>
              </a:ext>
            </a:extLst>
          </p:cNvPr>
          <p:cNvSpPr/>
          <p:nvPr/>
        </p:nvSpPr>
        <p:spPr>
          <a:xfrm>
            <a:off x="4816381" y="126519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EA464F99-7330-4529-9431-94FCFFE11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5761" y="126037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BE632E1B-BE39-4220-8716-B2F6AC124E5A}"/>
              </a:ext>
            </a:extLst>
          </p:cNvPr>
          <p:cNvSpPr/>
          <p:nvPr/>
        </p:nvSpPr>
        <p:spPr>
          <a:xfrm>
            <a:off x="4936504" y="9992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>
            <a:extLst>
              <a:ext uri="{FF2B5EF4-FFF2-40B4-BE49-F238E27FC236}">
                <a16:creationId xmlns="" xmlns:a16="http://schemas.microsoft.com/office/drawing/2014/main" id="{F6BC7F5D-7995-4C78-B669-A7B423A24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851" y="179634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F97A12EA-6787-4DB3-BA87-96AE5DF3F65F}"/>
              </a:ext>
            </a:extLst>
          </p:cNvPr>
          <p:cNvGrpSpPr/>
          <p:nvPr/>
        </p:nvGrpSpPr>
        <p:grpSpPr>
          <a:xfrm>
            <a:off x="-24226" y="1592796"/>
            <a:ext cx="3935868" cy="2586755"/>
            <a:chOff x="-24226" y="1592796"/>
            <a:chExt cx="3935868" cy="2586755"/>
          </a:xfrm>
        </p:grpSpPr>
        <p:pic>
          <p:nvPicPr>
            <p:cNvPr id="2" name="그림 1">
              <a:extLst>
                <a:ext uri="{FF2B5EF4-FFF2-40B4-BE49-F238E27FC236}">
                  <a16:creationId xmlns="" xmlns:a16="http://schemas.microsoft.com/office/drawing/2014/main" id="{C7749A6F-EFCD-40FE-BFD5-6D3B64112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7782" y="1720973"/>
              <a:ext cx="3607061" cy="2458578"/>
            </a:xfrm>
            <a:prstGeom prst="rect">
              <a:avLst/>
            </a:prstGeom>
          </p:spPr>
        </p:pic>
        <p:sp>
          <p:nvSpPr>
            <p:cNvPr id="67" name="타원 66">
              <a:extLst>
                <a:ext uri="{FF2B5EF4-FFF2-40B4-BE49-F238E27FC236}">
                  <a16:creationId xmlns="" xmlns:a16="http://schemas.microsoft.com/office/drawing/2014/main" id="{EE4C9D22-1398-48A6-8E3E-5974D347FE0E}"/>
                </a:ext>
              </a:extLst>
            </p:cNvPr>
            <p:cNvSpPr/>
            <p:nvPr/>
          </p:nvSpPr>
          <p:spPr>
            <a:xfrm>
              <a:off x="133143" y="1592796"/>
              <a:ext cx="1699030" cy="758121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6CA92747-4849-46BB-9324-2BE76E1A33E3}"/>
                </a:ext>
              </a:extLst>
            </p:cNvPr>
            <p:cNvSpPr txBox="1"/>
            <p:nvPr/>
          </p:nvSpPr>
          <p:spPr>
            <a:xfrm>
              <a:off x="-24226" y="1717648"/>
              <a:ext cx="196793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지금 시각이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오후 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시 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40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초야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9" name="타원 68">
              <a:extLst>
                <a:ext uri="{FF2B5EF4-FFF2-40B4-BE49-F238E27FC236}">
                  <a16:creationId xmlns="" xmlns:a16="http://schemas.microsoft.com/office/drawing/2014/main" id="{178AC062-DEAA-4BF8-BB72-65BF092404F0}"/>
                </a:ext>
              </a:extLst>
            </p:cNvPr>
            <p:cNvSpPr/>
            <p:nvPr/>
          </p:nvSpPr>
          <p:spPr>
            <a:xfrm>
              <a:off x="2087724" y="2751083"/>
              <a:ext cx="1699030" cy="1109965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8B764C79-5CC3-422C-B062-9098C9DE5BED}"/>
                </a:ext>
              </a:extLst>
            </p:cNvPr>
            <p:cNvSpPr txBox="1"/>
            <p:nvPr/>
          </p:nvSpPr>
          <p:spPr>
            <a:xfrm>
              <a:off x="1943708" y="2924944"/>
              <a:ext cx="1967934" cy="11695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이 영상을 지금부터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보기 시작하면 영상이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끝나는 시각은 </a:t>
              </a:r>
              <a:r>
                <a:rPr lang="ko-KR" altLang="en-US" sz="1400" spc="-150" dirty="0" err="1">
                  <a:latin typeface="맑은 고딕" pitchFamily="50" charset="-127"/>
                  <a:ea typeface="맑은 고딕" pitchFamily="50" charset="-127"/>
                </a:rPr>
                <a:t>언제일까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71" name="타원 70">
              <a:extLst>
                <a:ext uri="{FF2B5EF4-FFF2-40B4-BE49-F238E27FC236}">
                  <a16:creationId xmlns="" xmlns:a16="http://schemas.microsoft.com/office/drawing/2014/main" id="{F3B5CD6E-DA2A-4E7E-B3DC-43FA817EDCCA}"/>
                </a:ext>
              </a:extLst>
            </p:cNvPr>
            <p:cNvSpPr/>
            <p:nvPr/>
          </p:nvSpPr>
          <p:spPr>
            <a:xfrm>
              <a:off x="130128" y="2636912"/>
              <a:ext cx="959058" cy="833933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EDAD8C6D-AEB9-4CFE-B247-911E8D2659EE}"/>
                </a:ext>
              </a:extLst>
            </p:cNvPr>
            <p:cNvSpPr txBox="1"/>
            <p:nvPr/>
          </p:nvSpPr>
          <p:spPr>
            <a:xfrm>
              <a:off x="40773" y="2691813"/>
              <a:ext cx="1110847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이 영상의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재생 시간은</a:t>
              </a:r>
            </a:p>
            <a:p>
              <a:pPr algn="ctr"/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400" spc="-150" dirty="0" err="1">
                  <a:latin typeface="맑은 고딕" pitchFamily="50" charset="-127"/>
                  <a:ea typeface="맑은 고딕" pitchFamily="50" charset="-127"/>
                </a:rPr>
                <a:t>초네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151" y="413525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3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18379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)3-1-5(7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타원 21"/>
          <p:cNvSpPr/>
          <p:nvPr/>
        </p:nvSpPr>
        <p:spPr>
          <a:xfrm>
            <a:off x="44476" y="87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="" xmlns:a16="http://schemas.microsoft.com/office/drawing/2014/main" id="{038A035E-A8C3-4A2D-ABB3-A295A9D92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24" name="직사각형 21">
            <a:extLst>
              <a:ext uri="{FF2B5EF4-FFF2-40B4-BE49-F238E27FC236}">
                <a16:creationId xmlns="" xmlns:a16="http://schemas.microsoft.com/office/drawing/2014/main" id="{2F01D27D-68B9-4FF7-A114-9BB7C28FB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="" xmlns:a16="http://schemas.microsoft.com/office/drawing/2014/main" id="{095F73ED-D86B-4E03-8F77-085E6229C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더할까요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EAEA66EE-C0DF-4790-965A-28F5BEFA31F3}"/>
              </a:ext>
            </a:extLst>
          </p:cNvPr>
          <p:cNvGrpSpPr/>
          <p:nvPr/>
        </p:nvGrpSpPr>
        <p:grpSpPr>
          <a:xfrm>
            <a:off x="-576571" y="1678217"/>
            <a:ext cx="8058824" cy="3606590"/>
            <a:chOff x="-342370" y="1592796"/>
            <a:chExt cx="4548995" cy="2709684"/>
          </a:xfrm>
        </p:grpSpPr>
        <p:pic>
          <p:nvPicPr>
            <p:cNvPr id="31" name="그림 30">
              <a:extLst>
                <a:ext uri="{FF2B5EF4-FFF2-40B4-BE49-F238E27FC236}">
                  <a16:creationId xmlns="" xmlns:a16="http://schemas.microsoft.com/office/drawing/2014/main" id="{15209725-11ED-4145-A236-8CE892544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6" y="1598044"/>
              <a:ext cx="3967767" cy="2704436"/>
            </a:xfrm>
            <a:prstGeom prst="rect">
              <a:avLst/>
            </a:prstGeom>
          </p:spPr>
        </p:pic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2962D3D9-D219-43BF-8032-F465EFE06B18}"/>
                </a:ext>
              </a:extLst>
            </p:cNvPr>
            <p:cNvSpPr/>
            <p:nvPr/>
          </p:nvSpPr>
          <p:spPr>
            <a:xfrm>
              <a:off x="6989" y="1592796"/>
              <a:ext cx="1276506" cy="758121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AD828DD1-D3F6-4C1E-9834-FE740FF366DC}"/>
                </a:ext>
              </a:extLst>
            </p:cNvPr>
            <p:cNvSpPr txBox="1"/>
            <p:nvPr/>
          </p:nvSpPr>
          <p:spPr>
            <a:xfrm>
              <a:off x="-342370" y="1690920"/>
              <a:ext cx="1967934" cy="4855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지금 시각이</a:t>
              </a:r>
            </a:p>
            <a:p>
              <a:pPr algn="ctr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오후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40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초야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4ABD7E9B-1A62-46C4-91BD-172FF3584A38}"/>
                </a:ext>
              </a:extLst>
            </p:cNvPr>
            <p:cNvSpPr/>
            <p:nvPr/>
          </p:nvSpPr>
          <p:spPr>
            <a:xfrm>
              <a:off x="2530144" y="2746196"/>
              <a:ext cx="1404157" cy="1009059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312B5A4F-8835-4F11-9C42-FA839525B7B5}"/>
                </a:ext>
              </a:extLst>
            </p:cNvPr>
            <p:cNvSpPr txBox="1"/>
            <p:nvPr/>
          </p:nvSpPr>
          <p:spPr>
            <a:xfrm>
              <a:off x="2238691" y="2890733"/>
              <a:ext cx="1967934" cy="6937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이 영상을 지금부터</a:t>
              </a:r>
            </a:p>
            <a:p>
              <a:pPr algn="ctr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보기 시작하면 영상이</a:t>
              </a:r>
            </a:p>
            <a:p>
              <a:pPr algn="ctr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끝나는 시각은 </a:t>
              </a:r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언제일까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D9F86B1B-3069-4273-A0E2-4A3D8A8C90A1}"/>
                </a:ext>
              </a:extLst>
            </p:cNvPr>
            <p:cNvSpPr/>
            <p:nvPr/>
          </p:nvSpPr>
          <p:spPr>
            <a:xfrm>
              <a:off x="34458" y="2664732"/>
              <a:ext cx="871871" cy="833933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DFD3A812-1AA4-4090-87DF-634841436B4C}"/>
                </a:ext>
              </a:extLst>
            </p:cNvPr>
            <p:cNvSpPr txBox="1"/>
            <p:nvPr/>
          </p:nvSpPr>
          <p:spPr>
            <a:xfrm>
              <a:off x="-31216" y="2719632"/>
              <a:ext cx="1009861" cy="6937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이 영상의</a:t>
              </a:r>
            </a:p>
            <a:p>
              <a:pPr algn="ctr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재생 시간은</a:t>
              </a:r>
            </a:p>
            <a:p>
              <a:pPr algn="ctr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초네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587528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)3-1-5(7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="" xmlns:a16="http://schemas.microsoft.com/office/drawing/2014/main" id="{2ED8E84A-7DE2-447F-9903-64809F4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="" xmlns:a16="http://schemas.microsoft.com/office/drawing/2014/main" id="{0FDE4CD8-8F6F-47EC-A4A3-749DA93FBF14}"/>
              </a:ext>
            </a:extLst>
          </p:cNvPr>
          <p:cNvSpPr txBox="1"/>
          <p:nvPr/>
        </p:nvSpPr>
        <p:spPr>
          <a:xfrm>
            <a:off x="3897650" y="1670460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인터넷으로 만화 영화나 동영상을 본 경험을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6FDF34E9-6C45-4DB5-B5B5-40D048907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851" y="179634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0286D081-C463-4A87-A0CD-A0402E385333}"/>
              </a:ext>
            </a:extLst>
          </p:cNvPr>
          <p:cNvSpPr/>
          <p:nvPr/>
        </p:nvSpPr>
        <p:spPr bwMode="auto">
          <a:xfrm>
            <a:off x="3931151" y="2672916"/>
            <a:ext cx="2981109" cy="7575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휴대 전화나 컴퓨터로 만화 영화나 동영상을 봤습니다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8B19FF12-5492-49B5-8E76-F6B198BD4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6264" y="2529295"/>
            <a:ext cx="360000" cy="355000"/>
          </a:xfrm>
          <a:prstGeom prst="rect">
            <a:avLst/>
          </a:prstGeom>
        </p:spPr>
      </p:pic>
      <p:pic>
        <p:nvPicPr>
          <p:cNvPr id="77" name="Picture 2">
            <a:extLst>
              <a:ext uri="{FF2B5EF4-FFF2-40B4-BE49-F238E27FC236}">
                <a16:creationId xmlns="" xmlns:a16="http://schemas.microsoft.com/office/drawing/2014/main" id="{4EA40F6D-AA47-47F2-BA33-75907FF75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151" y="413525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21">
            <a:extLst>
              <a:ext uri="{FF2B5EF4-FFF2-40B4-BE49-F238E27FC236}">
                <a16:creationId xmlns="" xmlns:a16="http://schemas.microsoft.com/office/drawing/2014/main" id="{E1FC7077-F7A7-4FC5-9970-F834F226F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>
            <a:extLst>
              <a:ext uri="{FF2B5EF4-FFF2-40B4-BE49-F238E27FC236}">
                <a16:creationId xmlns="" xmlns:a16="http://schemas.microsoft.com/office/drawing/2014/main" id="{2954E078-B2AA-4990-9D19-85E66830B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더할까요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520DE140-EB32-42DB-BAD5-376220D363D7}"/>
              </a:ext>
            </a:extLst>
          </p:cNvPr>
          <p:cNvSpPr/>
          <p:nvPr/>
        </p:nvSpPr>
        <p:spPr>
          <a:xfrm>
            <a:off x="6462994" y="126115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A3B719C-33A8-4DC9-918F-42EF2F7DFB33}"/>
              </a:ext>
            </a:extLst>
          </p:cNvPr>
          <p:cNvSpPr/>
          <p:nvPr/>
        </p:nvSpPr>
        <p:spPr>
          <a:xfrm>
            <a:off x="5914281" y="126236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930401B3-23A1-4069-AFB6-8E44428AE59E}"/>
              </a:ext>
            </a:extLst>
          </p:cNvPr>
          <p:cNvSpPr/>
          <p:nvPr/>
        </p:nvSpPr>
        <p:spPr>
          <a:xfrm>
            <a:off x="4806882" y="126398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E2CCFDA8-EF46-4092-9B0A-5AAB7A8BA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5761" y="126069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524C96CF-FC6E-4066-B621-7A5F8CD1CA96}"/>
              </a:ext>
            </a:extLst>
          </p:cNvPr>
          <p:cNvSpPr/>
          <p:nvPr/>
        </p:nvSpPr>
        <p:spPr>
          <a:xfrm>
            <a:off x="5359370" y="126519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DDA8A16B-BE58-41FC-ACCC-7B614121F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750" y="126037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ECCD287B-6790-40FF-BE0F-68CD75867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9385" y="126555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E1C32C5-D405-42BD-82FF-DAB99CC56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374" y="126522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FECE94FD-9139-4C66-B41F-AD8BCAAF4E23}"/>
              </a:ext>
            </a:extLst>
          </p:cNvPr>
          <p:cNvGrpSpPr/>
          <p:nvPr/>
        </p:nvGrpSpPr>
        <p:grpSpPr>
          <a:xfrm>
            <a:off x="-24226" y="1592796"/>
            <a:ext cx="3935868" cy="2586755"/>
            <a:chOff x="-24226" y="1592796"/>
            <a:chExt cx="3935868" cy="2586755"/>
          </a:xfrm>
        </p:grpSpPr>
        <p:pic>
          <p:nvPicPr>
            <p:cNvPr id="69" name="그림 68">
              <a:extLst>
                <a:ext uri="{FF2B5EF4-FFF2-40B4-BE49-F238E27FC236}">
                  <a16:creationId xmlns="" xmlns:a16="http://schemas.microsoft.com/office/drawing/2014/main" id="{F1FF9CFC-0607-46D3-A7F6-9EE6B543E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7782" y="1720973"/>
              <a:ext cx="3607061" cy="2458578"/>
            </a:xfrm>
            <a:prstGeom prst="rect">
              <a:avLst/>
            </a:prstGeom>
          </p:spPr>
        </p:pic>
        <p:sp>
          <p:nvSpPr>
            <p:cNvPr id="71" name="타원 70">
              <a:extLst>
                <a:ext uri="{FF2B5EF4-FFF2-40B4-BE49-F238E27FC236}">
                  <a16:creationId xmlns="" xmlns:a16="http://schemas.microsoft.com/office/drawing/2014/main" id="{CFE8A969-28BF-412A-9604-6BABE6605943}"/>
                </a:ext>
              </a:extLst>
            </p:cNvPr>
            <p:cNvSpPr/>
            <p:nvPr/>
          </p:nvSpPr>
          <p:spPr>
            <a:xfrm>
              <a:off x="133143" y="1592796"/>
              <a:ext cx="1699030" cy="758121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9D6A4B42-31CD-4EE5-B735-F551973D4888}"/>
                </a:ext>
              </a:extLst>
            </p:cNvPr>
            <p:cNvSpPr txBox="1"/>
            <p:nvPr/>
          </p:nvSpPr>
          <p:spPr>
            <a:xfrm>
              <a:off x="-24226" y="1700808"/>
              <a:ext cx="196793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지금 시각이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오후 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시 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40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초야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78" name="타원 77">
              <a:extLst>
                <a:ext uri="{FF2B5EF4-FFF2-40B4-BE49-F238E27FC236}">
                  <a16:creationId xmlns="" xmlns:a16="http://schemas.microsoft.com/office/drawing/2014/main" id="{E5542EA8-2A5A-4E0F-88C5-63120B846117}"/>
                </a:ext>
              </a:extLst>
            </p:cNvPr>
            <p:cNvSpPr/>
            <p:nvPr/>
          </p:nvSpPr>
          <p:spPr>
            <a:xfrm>
              <a:off x="2087724" y="2751083"/>
              <a:ext cx="1699030" cy="1109965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E3448BCF-33FB-41D8-9C52-4BECD0ACD36B}"/>
                </a:ext>
              </a:extLst>
            </p:cNvPr>
            <p:cNvSpPr txBox="1"/>
            <p:nvPr/>
          </p:nvSpPr>
          <p:spPr>
            <a:xfrm>
              <a:off x="1943708" y="2907521"/>
              <a:ext cx="1967934" cy="11695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이 영상을 지금부터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보기 시작하면 영상이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끝나는 시각은 </a:t>
              </a:r>
              <a:r>
                <a:rPr lang="ko-KR" altLang="en-US" sz="1400" spc="-150" dirty="0" err="1">
                  <a:latin typeface="맑은 고딕" pitchFamily="50" charset="-127"/>
                  <a:ea typeface="맑은 고딕" pitchFamily="50" charset="-127"/>
                </a:rPr>
                <a:t>언제일까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80" name="타원 79">
              <a:extLst>
                <a:ext uri="{FF2B5EF4-FFF2-40B4-BE49-F238E27FC236}">
                  <a16:creationId xmlns="" xmlns:a16="http://schemas.microsoft.com/office/drawing/2014/main" id="{2598D499-4842-4650-A345-0D362D7F64C1}"/>
                </a:ext>
              </a:extLst>
            </p:cNvPr>
            <p:cNvSpPr/>
            <p:nvPr/>
          </p:nvSpPr>
          <p:spPr>
            <a:xfrm>
              <a:off x="130128" y="2636912"/>
              <a:ext cx="959058" cy="833933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738F0914-539A-4BB2-A737-D8F8EBAF0429}"/>
                </a:ext>
              </a:extLst>
            </p:cNvPr>
            <p:cNvSpPr txBox="1"/>
            <p:nvPr/>
          </p:nvSpPr>
          <p:spPr>
            <a:xfrm>
              <a:off x="40773" y="2691813"/>
              <a:ext cx="1110847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이 영상의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재생 시간은</a:t>
              </a:r>
            </a:p>
            <a:p>
              <a:pPr algn="ctr"/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400" spc="-150" dirty="0" err="1">
                  <a:latin typeface="맑은 고딕" pitchFamily="50" charset="-127"/>
                  <a:ea typeface="맑은 고딕" pitchFamily="50" charset="-127"/>
                </a:rPr>
                <a:t>초네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Group 1072"/>
          <p:cNvGraphicFramePr>
            <a:graphicFrameLocks noGrp="1"/>
          </p:cNvGraphicFramePr>
          <p:nvPr/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)3-1-5(7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="" xmlns:a16="http://schemas.microsoft.com/office/drawing/2014/main" id="{2ED8E84A-7DE2-447F-9903-64809F4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="" xmlns:a16="http://schemas.microsoft.com/office/drawing/2014/main" id="{0FDE4CD8-8F6F-47EC-A4A3-749DA93FBF14}"/>
              </a:ext>
            </a:extLst>
          </p:cNvPr>
          <p:cNvSpPr txBox="1"/>
          <p:nvPr/>
        </p:nvSpPr>
        <p:spPr>
          <a:xfrm>
            <a:off x="3897650" y="167046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친구들의 대화에서 알 수 있는 내용은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6FDF34E9-6C45-4DB5-B5B5-40D048907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851" y="179634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0286D081-C463-4A87-A0CD-A0402E385333}"/>
              </a:ext>
            </a:extLst>
          </p:cNvPr>
          <p:cNvSpPr/>
          <p:nvPr/>
        </p:nvSpPr>
        <p:spPr bwMode="auto">
          <a:xfrm>
            <a:off x="3931151" y="2420888"/>
            <a:ext cx="2981109" cy="7134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지금 시각은 오후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초입니다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8B19FF12-5492-49B5-8E76-F6B198BD4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6264" y="2314099"/>
            <a:ext cx="360000" cy="355000"/>
          </a:xfrm>
          <a:prstGeom prst="rect">
            <a:avLst/>
          </a:prstGeom>
        </p:spPr>
      </p:pic>
      <p:pic>
        <p:nvPicPr>
          <p:cNvPr id="77" name="Picture 2">
            <a:extLst>
              <a:ext uri="{FF2B5EF4-FFF2-40B4-BE49-F238E27FC236}">
                <a16:creationId xmlns="" xmlns:a16="http://schemas.microsoft.com/office/drawing/2014/main" id="{4EA40F6D-AA47-47F2-BA33-75907FF75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151" y="413525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21">
            <a:extLst>
              <a:ext uri="{FF2B5EF4-FFF2-40B4-BE49-F238E27FC236}">
                <a16:creationId xmlns="" xmlns:a16="http://schemas.microsoft.com/office/drawing/2014/main" id="{E1FC7077-F7A7-4FC5-9970-F834F226F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>
            <a:extLst>
              <a:ext uri="{FF2B5EF4-FFF2-40B4-BE49-F238E27FC236}">
                <a16:creationId xmlns="" xmlns:a16="http://schemas.microsoft.com/office/drawing/2014/main" id="{2954E078-B2AA-4990-9D19-85E66830B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더할까요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8243DC5-012D-480D-BC82-ED1342BAE62D}"/>
              </a:ext>
            </a:extLst>
          </p:cNvPr>
          <p:cNvSpPr/>
          <p:nvPr/>
        </p:nvSpPr>
        <p:spPr>
          <a:xfrm>
            <a:off x="6462994" y="126115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480DCB8-D590-45C6-A1F9-4E1FDB4437F3}"/>
              </a:ext>
            </a:extLst>
          </p:cNvPr>
          <p:cNvSpPr/>
          <p:nvPr/>
        </p:nvSpPr>
        <p:spPr>
          <a:xfrm>
            <a:off x="5363217" y="126236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4867BAF-11B4-41A2-A06F-17ABF1B79E9F}"/>
              </a:ext>
            </a:extLst>
          </p:cNvPr>
          <p:cNvSpPr/>
          <p:nvPr/>
        </p:nvSpPr>
        <p:spPr>
          <a:xfrm>
            <a:off x="4806882" y="126398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A74C7BAB-5FD1-4AFE-B9F5-61B3D44C4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5761" y="126069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F29410C8-34DB-41DE-A8B7-EFF83A072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750" y="126037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8D89BAD0-D56E-484E-BA28-F2A18AD33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374" y="126522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98A2A3FC-A201-41C1-A255-CA5399BEB287}"/>
              </a:ext>
            </a:extLst>
          </p:cNvPr>
          <p:cNvSpPr/>
          <p:nvPr/>
        </p:nvSpPr>
        <p:spPr>
          <a:xfrm>
            <a:off x="5914281" y="126519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770B2BF5-9CA1-415D-8F02-7769969C3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9385" y="126555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BE1C0C5E-BF5A-41B8-8074-8A1741527831}"/>
              </a:ext>
            </a:extLst>
          </p:cNvPr>
          <p:cNvGrpSpPr/>
          <p:nvPr/>
        </p:nvGrpSpPr>
        <p:grpSpPr>
          <a:xfrm>
            <a:off x="-24226" y="1592796"/>
            <a:ext cx="3935868" cy="2586755"/>
            <a:chOff x="-24226" y="1592796"/>
            <a:chExt cx="3935868" cy="2586755"/>
          </a:xfrm>
        </p:grpSpPr>
        <p:pic>
          <p:nvPicPr>
            <p:cNvPr id="57" name="그림 56">
              <a:extLst>
                <a:ext uri="{FF2B5EF4-FFF2-40B4-BE49-F238E27FC236}">
                  <a16:creationId xmlns="" xmlns:a16="http://schemas.microsoft.com/office/drawing/2014/main" id="{70B6C576-9496-4561-88C7-26F5AB432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7782" y="1720973"/>
              <a:ext cx="3607061" cy="2458578"/>
            </a:xfrm>
            <a:prstGeom prst="rect">
              <a:avLst/>
            </a:prstGeom>
          </p:spPr>
        </p:pic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D988B354-09C9-4BE1-A0D5-21BA18A52ABD}"/>
                </a:ext>
              </a:extLst>
            </p:cNvPr>
            <p:cNvSpPr/>
            <p:nvPr/>
          </p:nvSpPr>
          <p:spPr>
            <a:xfrm>
              <a:off x="133143" y="1592796"/>
              <a:ext cx="1699030" cy="758121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8AAA59CC-F0D3-4BA0-BF3A-A78558C0C199}"/>
                </a:ext>
              </a:extLst>
            </p:cNvPr>
            <p:cNvSpPr txBox="1"/>
            <p:nvPr/>
          </p:nvSpPr>
          <p:spPr>
            <a:xfrm>
              <a:off x="-24226" y="1700808"/>
              <a:ext cx="196793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지금 시각이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오후 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시 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40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초야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1" name="타원 60">
              <a:extLst>
                <a:ext uri="{FF2B5EF4-FFF2-40B4-BE49-F238E27FC236}">
                  <a16:creationId xmlns="" xmlns:a16="http://schemas.microsoft.com/office/drawing/2014/main" id="{921DAE91-9EE3-4D34-98AB-41DDE916375B}"/>
                </a:ext>
              </a:extLst>
            </p:cNvPr>
            <p:cNvSpPr/>
            <p:nvPr/>
          </p:nvSpPr>
          <p:spPr>
            <a:xfrm>
              <a:off x="2087724" y="2751083"/>
              <a:ext cx="1699030" cy="1109965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E7E69C29-C6EA-41F9-B915-39A3C8D1F0A2}"/>
                </a:ext>
              </a:extLst>
            </p:cNvPr>
            <p:cNvSpPr txBox="1"/>
            <p:nvPr/>
          </p:nvSpPr>
          <p:spPr>
            <a:xfrm>
              <a:off x="1943708" y="2907521"/>
              <a:ext cx="1967934" cy="11695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이 영상을 지금부터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보기 시작하면 영상이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끝나는 시각은 </a:t>
              </a:r>
              <a:r>
                <a:rPr lang="ko-KR" altLang="en-US" sz="1400" spc="-150" dirty="0" err="1">
                  <a:latin typeface="맑은 고딕" pitchFamily="50" charset="-127"/>
                  <a:ea typeface="맑은 고딕" pitchFamily="50" charset="-127"/>
                </a:rPr>
                <a:t>언제일까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64" name="타원 63">
              <a:extLst>
                <a:ext uri="{FF2B5EF4-FFF2-40B4-BE49-F238E27FC236}">
                  <a16:creationId xmlns="" xmlns:a16="http://schemas.microsoft.com/office/drawing/2014/main" id="{575C0636-13BE-44CC-A922-A7E101553326}"/>
                </a:ext>
              </a:extLst>
            </p:cNvPr>
            <p:cNvSpPr/>
            <p:nvPr/>
          </p:nvSpPr>
          <p:spPr>
            <a:xfrm>
              <a:off x="130128" y="2636912"/>
              <a:ext cx="959058" cy="833933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1FAD7E00-620C-4A55-87F6-0F27B8F9807D}"/>
                </a:ext>
              </a:extLst>
            </p:cNvPr>
            <p:cNvSpPr txBox="1"/>
            <p:nvPr/>
          </p:nvSpPr>
          <p:spPr>
            <a:xfrm>
              <a:off x="40773" y="2691813"/>
              <a:ext cx="1110847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이 영상의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재생 시간은</a:t>
              </a:r>
            </a:p>
            <a:p>
              <a:pPr algn="ctr"/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400" spc="-150" dirty="0" err="1">
                  <a:latin typeface="맑은 고딕" pitchFamily="50" charset="-127"/>
                  <a:ea typeface="맑은 고딕" pitchFamily="50" charset="-127"/>
                </a:rPr>
                <a:t>초네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5642499D-34FC-4FAA-9996-7F356FF34CAE}"/>
              </a:ext>
            </a:extLst>
          </p:cNvPr>
          <p:cNvSpPr/>
          <p:nvPr/>
        </p:nvSpPr>
        <p:spPr bwMode="auto">
          <a:xfrm>
            <a:off x="3931151" y="3211753"/>
            <a:ext cx="2981109" cy="7134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영상의 재생 시간은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초입니다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743B3761-E80F-4921-8E96-0F49E3631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6264" y="310496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04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Group 1072"/>
          <p:cNvGraphicFramePr>
            <a:graphicFrameLocks noGrp="1"/>
          </p:cNvGraphicFramePr>
          <p:nvPr/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)3-1-5(7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="" xmlns:a16="http://schemas.microsoft.com/office/drawing/2014/main" id="{2ED8E84A-7DE2-447F-9903-64809F4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="" xmlns:a16="http://schemas.microsoft.com/office/drawing/2014/main" id="{0FDE4CD8-8F6F-47EC-A4A3-749DA93FBF14}"/>
              </a:ext>
            </a:extLst>
          </p:cNvPr>
          <p:cNvSpPr txBox="1"/>
          <p:nvPr/>
        </p:nvSpPr>
        <p:spPr>
          <a:xfrm>
            <a:off x="3897650" y="167046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영상이 끝나는 시각은 어떻게 구할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6FDF34E9-6C45-4DB5-B5B5-40D048907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851" y="179634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0286D081-C463-4A87-A0CD-A0402E385333}"/>
              </a:ext>
            </a:extLst>
          </p:cNvPr>
          <p:cNvSpPr/>
          <p:nvPr/>
        </p:nvSpPr>
        <p:spPr bwMode="auto">
          <a:xfrm>
            <a:off x="3931151" y="2430307"/>
            <a:ext cx="2981109" cy="7106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지금 시각에서 영상 재생 시간을 더하면 될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8B19FF12-5492-49B5-8E76-F6B198BD4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6264" y="2314099"/>
            <a:ext cx="360000" cy="355000"/>
          </a:xfrm>
          <a:prstGeom prst="rect">
            <a:avLst/>
          </a:prstGeom>
        </p:spPr>
      </p:pic>
      <p:pic>
        <p:nvPicPr>
          <p:cNvPr id="77" name="Picture 2">
            <a:extLst>
              <a:ext uri="{FF2B5EF4-FFF2-40B4-BE49-F238E27FC236}">
                <a16:creationId xmlns="" xmlns:a16="http://schemas.microsoft.com/office/drawing/2014/main" id="{4EA40F6D-AA47-47F2-BA33-75907FF75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151" y="413525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21">
            <a:extLst>
              <a:ext uri="{FF2B5EF4-FFF2-40B4-BE49-F238E27FC236}">
                <a16:creationId xmlns="" xmlns:a16="http://schemas.microsoft.com/office/drawing/2014/main" id="{E1FC7077-F7A7-4FC5-9970-F834F226F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>
            <a:extLst>
              <a:ext uri="{FF2B5EF4-FFF2-40B4-BE49-F238E27FC236}">
                <a16:creationId xmlns="" xmlns:a16="http://schemas.microsoft.com/office/drawing/2014/main" id="{2954E078-B2AA-4990-9D19-85E66830B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더할까요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6453870A-91B0-4EE5-A773-571A81F2084F}"/>
              </a:ext>
            </a:extLst>
          </p:cNvPr>
          <p:cNvSpPr/>
          <p:nvPr/>
        </p:nvSpPr>
        <p:spPr>
          <a:xfrm>
            <a:off x="5892413" y="126115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15E1680A-B2C8-4F66-8413-80EE398AE1CC}"/>
              </a:ext>
            </a:extLst>
          </p:cNvPr>
          <p:cNvSpPr/>
          <p:nvPr/>
        </p:nvSpPr>
        <p:spPr>
          <a:xfrm>
            <a:off x="5335625" y="126236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00E713E7-1689-41E6-ACB6-CB7CF8FD2EDC}"/>
              </a:ext>
            </a:extLst>
          </p:cNvPr>
          <p:cNvSpPr/>
          <p:nvPr/>
        </p:nvSpPr>
        <p:spPr>
          <a:xfrm>
            <a:off x="4779290" y="126398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52E21E89-FFDF-45B9-93A3-55472AAFB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8169" y="126069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2A9C2D30-1031-4697-BF6C-8C025DCA4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158" y="126037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A8A11C4-1ADF-44F0-8E67-6D9009B47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793" y="126555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8E1DB6D5-63C9-40A9-AFA1-22BDCF8D25DF}"/>
              </a:ext>
            </a:extLst>
          </p:cNvPr>
          <p:cNvSpPr/>
          <p:nvPr/>
        </p:nvSpPr>
        <p:spPr>
          <a:xfrm>
            <a:off x="6426990" y="126519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72CC3A89-6A2C-4931-86D0-75D2B7B39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782" y="126522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DA514F11-8427-4705-A29D-9C7646110CAC}"/>
              </a:ext>
            </a:extLst>
          </p:cNvPr>
          <p:cNvGrpSpPr/>
          <p:nvPr/>
        </p:nvGrpSpPr>
        <p:grpSpPr>
          <a:xfrm>
            <a:off x="-24226" y="1592796"/>
            <a:ext cx="3935868" cy="2586755"/>
            <a:chOff x="-24226" y="1592796"/>
            <a:chExt cx="3935868" cy="2586755"/>
          </a:xfrm>
        </p:grpSpPr>
        <p:pic>
          <p:nvPicPr>
            <p:cNvPr id="57" name="그림 56">
              <a:extLst>
                <a:ext uri="{FF2B5EF4-FFF2-40B4-BE49-F238E27FC236}">
                  <a16:creationId xmlns="" xmlns:a16="http://schemas.microsoft.com/office/drawing/2014/main" id="{B66B27FC-25E0-4233-97F7-636B69313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7782" y="1720973"/>
              <a:ext cx="3607061" cy="2458578"/>
            </a:xfrm>
            <a:prstGeom prst="rect">
              <a:avLst/>
            </a:prstGeom>
          </p:spPr>
        </p:pic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E81DE15E-F9E1-4574-A2D2-A7C2D9E0C708}"/>
                </a:ext>
              </a:extLst>
            </p:cNvPr>
            <p:cNvSpPr/>
            <p:nvPr/>
          </p:nvSpPr>
          <p:spPr>
            <a:xfrm>
              <a:off x="133143" y="1592796"/>
              <a:ext cx="1699030" cy="758121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EAEF7310-DE15-4B9A-B138-504BADA4B9B5}"/>
                </a:ext>
              </a:extLst>
            </p:cNvPr>
            <p:cNvSpPr txBox="1"/>
            <p:nvPr/>
          </p:nvSpPr>
          <p:spPr>
            <a:xfrm>
              <a:off x="-24226" y="1700808"/>
              <a:ext cx="196793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지금 시각이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오후 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시 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40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초야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1" name="타원 60">
              <a:extLst>
                <a:ext uri="{FF2B5EF4-FFF2-40B4-BE49-F238E27FC236}">
                  <a16:creationId xmlns="" xmlns:a16="http://schemas.microsoft.com/office/drawing/2014/main" id="{CD9417EF-25A1-4C4E-BD8B-E0494302B891}"/>
                </a:ext>
              </a:extLst>
            </p:cNvPr>
            <p:cNvSpPr/>
            <p:nvPr/>
          </p:nvSpPr>
          <p:spPr>
            <a:xfrm>
              <a:off x="2087724" y="2751083"/>
              <a:ext cx="1699030" cy="1109965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82137E16-10DB-4FFD-A3F7-ED50151B6B8B}"/>
                </a:ext>
              </a:extLst>
            </p:cNvPr>
            <p:cNvSpPr txBox="1"/>
            <p:nvPr/>
          </p:nvSpPr>
          <p:spPr>
            <a:xfrm>
              <a:off x="1943708" y="2907521"/>
              <a:ext cx="1967934" cy="11695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이 영상을 지금부터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보기 시작하면 영상이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끝나는 시각은 </a:t>
              </a:r>
              <a:r>
                <a:rPr lang="ko-KR" altLang="en-US" sz="1400" spc="-150" dirty="0" err="1">
                  <a:latin typeface="맑은 고딕" pitchFamily="50" charset="-127"/>
                  <a:ea typeface="맑은 고딕" pitchFamily="50" charset="-127"/>
                </a:rPr>
                <a:t>언제일까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64" name="타원 63">
              <a:extLst>
                <a:ext uri="{FF2B5EF4-FFF2-40B4-BE49-F238E27FC236}">
                  <a16:creationId xmlns="" xmlns:a16="http://schemas.microsoft.com/office/drawing/2014/main" id="{12AE5E69-1223-4C20-8DB9-652DC2757380}"/>
                </a:ext>
              </a:extLst>
            </p:cNvPr>
            <p:cNvSpPr/>
            <p:nvPr/>
          </p:nvSpPr>
          <p:spPr>
            <a:xfrm>
              <a:off x="130128" y="2636912"/>
              <a:ext cx="959058" cy="833933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EA939385-03A5-488B-8E20-08C4CC3DC882}"/>
                </a:ext>
              </a:extLst>
            </p:cNvPr>
            <p:cNvSpPr txBox="1"/>
            <p:nvPr/>
          </p:nvSpPr>
          <p:spPr>
            <a:xfrm>
              <a:off x="40773" y="2691813"/>
              <a:ext cx="1110847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이 영상의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재생 시간은</a:t>
              </a:r>
            </a:p>
            <a:p>
              <a:pPr algn="ctr"/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400" spc="-150" dirty="0" err="1">
                  <a:latin typeface="맑은 고딕" pitchFamily="50" charset="-127"/>
                  <a:ea typeface="맑은 고딕" pitchFamily="50" charset="-127"/>
                </a:rPr>
                <a:t>초네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7387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032956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초 단위의 시간의 덧셈을 계산하는 방법을 알고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정확하게 계산할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14096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="" xmlns:a16="http://schemas.microsoft.com/office/drawing/2014/main" id="{2D0B998F-710A-45DB-9194-9385B663F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0DB93AC5-2D6A-4FD4-AF5E-9D33020B6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="" xmlns:a16="http://schemas.microsoft.com/office/drawing/2014/main" id="{F17BFE86-73AB-43C9-8CB0-7105116D9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더할까요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44444</TotalTime>
  <Words>2928</Words>
  <Application>Microsoft Office PowerPoint</Application>
  <PresentationFormat>화면 슬라이드 쇼(4:3)</PresentationFormat>
  <Paragraphs>1177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7871</cp:revision>
  <cp:lastPrinted>2021-12-20T01:30:02Z</cp:lastPrinted>
  <dcterms:created xsi:type="dcterms:W3CDTF">2008-07-15T12:19:11Z</dcterms:created>
  <dcterms:modified xsi:type="dcterms:W3CDTF">2022-03-04T00:51:01Z</dcterms:modified>
</cp:coreProperties>
</file>