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460" r:id="rId8"/>
    <p:sldId id="1459" r:id="rId9"/>
    <p:sldId id="1442" r:id="rId10"/>
    <p:sldId id="1443" r:id="rId11"/>
    <p:sldId id="1097" r:id="rId12"/>
    <p:sldId id="1353" r:id="rId13"/>
    <p:sldId id="1444" r:id="rId14"/>
    <p:sldId id="1445" r:id="rId15"/>
    <p:sldId id="1390" r:id="rId16"/>
    <p:sldId id="1446" r:id="rId17"/>
    <p:sldId id="1461" r:id="rId18"/>
    <p:sldId id="1447" r:id="rId19"/>
    <p:sldId id="1462" r:id="rId20"/>
    <p:sldId id="1449" r:id="rId21"/>
    <p:sldId id="1313" r:id="rId22"/>
    <p:sldId id="1367" r:id="rId23"/>
    <p:sldId id="1315" r:id="rId24"/>
    <p:sldId id="1316" r:id="rId25"/>
    <p:sldId id="1368" r:id="rId26"/>
    <p:sldId id="1463" r:id="rId27"/>
    <p:sldId id="1369" r:id="rId28"/>
    <p:sldId id="1464" r:id="rId29"/>
    <p:sldId id="1370" r:id="rId30"/>
    <p:sldId id="1465" r:id="rId31"/>
    <p:sldId id="1371" r:id="rId32"/>
    <p:sldId id="1466" r:id="rId33"/>
    <p:sldId id="1468" r:id="rId34"/>
    <p:sldId id="1469" r:id="rId35"/>
    <p:sldId id="1471" r:id="rId36"/>
    <p:sldId id="1470" r:id="rId37"/>
    <p:sldId id="1472" r:id="rId38"/>
    <p:sldId id="1372" r:id="rId39"/>
    <p:sldId id="1467" r:id="rId4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FFCC"/>
    <a:srgbClr val="F2DCDB"/>
    <a:srgbClr val="2AD09D"/>
    <a:srgbClr val="336600"/>
    <a:srgbClr val="FF0000"/>
    <a:srgbClr val="C99447"/>
    <a:srgbClr val="FF9999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cdata2.tsherpa.co.kr/tsherpa/MultiMedia/Flash/2020/curri/index.html?flashxmlnum=tb&amp;classa=A8-C1-31-MM-MM-04-06-07-0-0-0-0&amp;classno=MM_31_04/suh_0301_05_0007/suh_0301_05_0007_401_1.html" TargetMode="Externa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2.png"/><Relationship Id="rId4" Type="http://schemas.openxmlformats.org/officeDocument/2006/relationships/hyperlink" Target="http://cdata2.tsherpa.co.kr/tsherpa/MultiMedia/Flash/2020/curri/index.html?flashxmlnum=tb&amp;classa=A8-C1-31-MM-MM-04-06-06-0-0-0-0&amp;classno=MM_31_04/suh_0301_05_0006/suh_0301_05_0006_401_1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data2.tsherpa.co.kr/tsherpa/MultiMedia/Flash/2020/curri/index.html?flashxmlnum=tb&amp;classa=A8-C1-31-MM-MM-04-06-06-0-0-0-0&amp;classno=MM_31_04/suh_0301_05_0006/suh_0301_05_0006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cdata2.tsherpa.co.kr/tsherpa/MultiMedia/Flash/2020/curri/index.html?flashxmlnum=tb&amp;classa=A8-C1-31-MM-MM-04-06-06-0-0-0-0&amp;classno=MM_31_04/suh_0301_05_0006/suh_0301_05_0006_401_1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hyperlink" Target="http://cdata2.tsherpa.co.kr/tsherpa/MultiMedia/Flash/2020/curri/index.html?flashxmlnum=tb&amp;classa=A8-C1-31-MM-MM-04-06-07-0-0-0-0&amp;classno=MM_31_04/suh_0301_05_0007/suh_0301_05_0007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978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603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시간은 어떻게 뺄까요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3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2ED8E84A-7DE2-447F-9903-64809F4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453870A-91B0-4EE5-A773-571A81F2084F}"/>
              </a:ext>
            </a:extLst>
          </p:cNvPr>
          <p:cNvSpPr/>
          <p:nvPr/>
        </p:nvSpPr>
        <p:spPr>
          <a:xfrm>
            <a:off x="5928417" y="12611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5E1680A-B2C8-4F66-8413-80EE398AE1CC}"/>
              </a:ext>
            </a:extLst>
          </p:cNvPr>
          <p:cNvSpPr/>
          <p:nvPr/>
        </p:nvSpPr>
        <p:spPr>
          <a:xfrm>
            <a:off x="5371629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0E713E7-1689-41E6-ACB6-CB7CF8FD2EDC}"/>
              </a:ext>
            </a:extLst>
          </p:cNvPr>
          <p:cNvSpPr/>
          <p:nvPr/>
        </p:nvSpPr>
        <p:spPr>
          <a:xfrm>
            <a:off x="4815294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E21E89-FFDF-45B9-93A3-55472AAFB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173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A9C2D30-1031-4697-BF6C-8C025DCA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162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A8A11C4-1ADF-44F0-8E67-6D9009B47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797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E1DB6D5-63C9-40A9-AFA1-22BDCF8D25DF}"/>
              </a:ext>
            </a:extLst>
          </p:cNvPr>
          <p:cNvSpPr/>
          <p:nvPr/>
        </p:nvSpPr>
        <p:spPr>
          <a:xfrm>
            <a:off x="6462994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2CC3A89-6A2C-4931-86D0-75D2B7B39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786" y="126522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19C7DBEE-6DA8-456F-9078-AD5B69C47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5B7145FD-7300-42CB-B887-AB382C5D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7E472769-0CAC-4F91-80F9-A57E5E67C1A0}"/>
              </a:ext>
            </a:extLst>
          </p:cNvPr>
          <p:cNvSpPr txBox="1"/>
          <p:nvPr/>
        </p:nvSpPr>
        <p:spPr>
          <a:xfrm>
            <a:off x="3897650" y="167046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일이 일어난 시간을 시간의 뺄셈으로 구하는 상황을 이야기해보세요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17217847-3657-4B90-A532-12A2E177A7B3}"/>
              </a:ext>
            </a:extLst>
          </p:cNvPr>
          <p:cNvGrpSpPr/>
          <p:nvPr/>
        </p:nvGrpSpPr>
        <p:grpSpPr>
          <a:xfrm>
            <a:off x="221013" y="1627482"/>
            <a:ext cx="3342875" cy="3169670"/>
            <a:chOff x="221013" y="1627482"/>
            <a:chExt cx="3342875" cy="316967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61DC1B85-31AC-49CC-B5A1-A4952B097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13" y="1627482"/>
              <a:ext cx="3342875" cy="3169670"/>
            </a:xfrm>
            <a:prstGeom prst="rect">
              <a:avLst/>
            </a:prstGeom>
          </p:spPr>
        </p:pic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2D282E80-8F25-40D3-A11A-BC85CAF5502B}"/>
                </a:ext>
              </a:extLst>
            </p:cNvPr>
            <p:cNvSpPr/>
            <p:nvPr/>
          </p:nvSpPr>
          <p:spPr>
            <a:xfrm>
              <a:off x="1151620" y="1772816"/>
              <a:ext cx="2261409" cy="110996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A15C250A-041C-4F3D-AE0E-98C087C70CDF}"/>
                </a:ext>
              </a:extLst>
            </p:cNvPr>
            <p:cNvSpPr txBox="1"/>
            <p:nvPr/>
          </p:nvSpPr>
          <p:spPr>
            <a:xfrm>
              <a:off x="1102219" y="1939328"/>
              <a:ext cx="238120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53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초에 양치질을 </a:t>
              </a:r>
            </a:p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끝냈어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. 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양치질을 하는 데 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걸린 시간은 몇 분 몇 초일까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D93F44D-D2B5-4B50-895D-8C9BACD4E458}"/>
              </a:ext>
            </a:extLst>
          </p:cNvPr>
          <p:cNvSpPr/>
          <p:nvPr/>
        </p:nvSpPr>
        <p:spPr bwMode="auto">
          <a:xfrm>
            <a:off x="3924688" y="2659949"/>
            <a:ext cx="2987572" cy="15611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야구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경기가 끝난 시각에서 시작한 시각을 빼면 야구 경기를 하는 데 걸린 시간을 구할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7FC903FE-E3D5-4C80-A4D2-9CEFB455C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88" y="2516328"/>
            <a:ext cx="360000" cy="355000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C7442167-019B-4DAC-961D-33A3A4AA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744924"/>
            <a:ext cx="294281" cy="23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D347B83B-CF40-48E8-929B-64DCF5B8C86C}"/>
              </a:ext>
            </a:extLst>
          </p:cNvPr>
          <p:cNvSpPr/>
          <p:nvPr/>
        </p:nvSpPr>
        <p:spPr>
          <a:xfrm>
            <a:off x="3628150" y="2659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5181B821-4CFB-4C6C-8B7B-7697991AB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16" y="454797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6FDF34E9-6C45-4DB5-B5B5-40D04890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51" y="17963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38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6535" y="307592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초 단위의 시간의 뺄셈을 계산하는 방법을 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정확하게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1" y="32199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2D0B998F-710A-45DB-9194-9385B663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0C207385-4A88-4B1B-AF03-189667C8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xmlns="" id="{D45ACDA4-DF24-4AD8-BEB3-FC0032C0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양치질을 하는 데 걸린 시간을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363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5_6_3_01.svg / 5_6_3_02.svg / 5_6_3_03.svg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F9109CB7-4337-4060-8478-822B442B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E293BE94-CC5E-4527-B463-E26243FA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14B621C7-5BC8-4698-BBB0-0DB2E6D1AB54}"/>
              </a:ext>
            </a:extLst>
          </p:cNvPr>
          <p:cNvSpPr txBox="1"/>
          <p:nvPr/>
        </p:nvSpPr>
        <p:spPr>
          <a:xfrm>
            <a:off x="287524" y="169961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양치질을	시작한 시각부터 끝낸 시각까지 색칠해서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8A20CE00-2E9F-465C-9625-80C2E7AA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0BC830FE-440D-48DF-A299-B5FB5E8AF8C7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4D13D54-9148-4381-9E2D-8BFB6C6A4D7B}"/>
              </a:ext>
            </a:extLst>
          </p:cNvPr>
          <p:cNvSpPr/>
          <p:nvPr/>
        </p:nvSpPr>
        <p:spPr>
          <a:xfrm>
            <a:off x="5335042" y="1016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87698DD8-A931-4F6C-B044-92B23217371F}"/>
              </a:ext>
            </a:extLst>
          </p:cNvPr>
          <p:cNvSpPr/>
          <p:nvPr/>
        </p:nvSpPr>
        <p:spPr>
          <a:xfrm>
            <a:off x="6451334" y="132678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3DA12EE-43F5-4FE4-A9E5-33327A4D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2668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69C71E0-4B7D-4077-81B4-751BE503FC7A}"/>
              </a:ext>
            </a:extLst>
          </p:cNvPr>
          <p:cNvSpPr/>
          <p:nvPr/>
        </p:nvSpPr>
        <p:spPr>
          <a:xfrm>
            <a:off x="5900621" y="132840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E4B9C9A-46F9-4F48-99E8-2FDBF690F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737801C-63C5-4176-A44E-5BD7ECC1EC2B}"/>
              </a:ext>
            </a:extLst>
          </p:cNvPr>
          <p:cNvSpPr/>
          <p:nvPr/>
        </p:nvSpPr>
        <p:spPr>
          <a:xfrm>
            <a:off x="5351908" y="132961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FA6D532-28F1-4F2C-9417-103AF2EC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2C1BC17B-A41E-4548-811D-361F6FF7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2E8D9152-9F67-4777-8F8A-E5D62C71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BDD67BD-9FC1-4403-A74C-3FFEB8DB05C3}"/>
              </a:ext>
            </a:extLst>
          </p:cNvPr>
          <p:cNvGrpSpPr/>
          <p:nvPr/>
        </p:nvGrpSpPr>
        <p:grpSpPr>
          <a:xfrm>
            <a:off x="1252594" y="2551980"/>
            <a:ext cx="4759097" cy="1273064"/>
            <a:chOff x="1252594" y="2215552"/>
            <a:chExt cx="4759097" cy="12730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A18862D-5926-4CEA-A86E-7C8742F3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2594" y="2215552"/>
              <a:ext cx="4737184" cy="127306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7AA0211B-19D7-42E7-97E3-BEA5E521EBF1}"/>
                </a:ext>
              </a:extLst>
            </p:cNvPr>
            <p:cNvSpPr/>
            <p:nvPr/>
          </p:nvSpPr>
          <p:spPr>
            <a:xfrm>
              <a:off x="1423918" y="2232537"/>
              <a:ext cx="1825482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양치질을 시작한 시각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06A1E236-B049-4A6F-8A0B-48AFD962E39E}"/>
                </a:ext>
              </a:extLst>
            </p:cNvPr>
            <p:cNvSpPr/>
            <p:nvPr/>
          </p:nvSpPr>
          <p:spPr>
            <a:xfrm>
              <a:off x="4186209" y="2232537"/>
              <a:ext cx="1825482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양치질을 끝낸 시각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A766A8BB-3B8B-4995-B4B7-C1229401F286}"/>
                </a:ext>
              </a:extLst>
            </p:cNvPr>
            <p:cNvSpPr/>
            <p:nvPr/>
          </p:nvSpPr>
          <p:spPr>
            <a:xfrm>
              <a:off x="1475656" y="2828255"/>
              <a:ext cx="1659529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07:50:20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B065D0AA-6150-480C-A57B-B8B80D7AEB29}"/>
                </a:ext>
              </a:extLst>
            </p:cNvPr>
            <p:cNvSpPr/>
            <p:nvPr/>
          </p:nvSpPr>
          <p:spPr>
            <a:xfrm>
              <a:off x="4178103" y="2828255"/>
              <a:ext cx="1659529" cy="384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07:53:30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52A53C74-A78C-4F86-9A99-346731A9929C}"/>
              </a:ext>
            </a:extLst>
          </p:cNvPr>
          <p:cNvGrpSpPr/>
          <p:nvPr/>
        </p:nvGrpSpPr>
        <p:grpSpPr>
          <a:xfrm>
            <a:off x="71500" y="3753036"/>
            <a:ext cx="6900273" cy="1217830"/>
            <a:chOff x="71500" y="3810800"/>
            <a:chExt cx="6900273" cy="121783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2D5C0555-84CC-4801-A130-9F330ACAD9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765" r="5143"/>
            <a:stretch/>
          </p:blipFill>
          <p:spPr>
            <a:xfrm>
              <a:off x="197513" y="3896546"/>
              <a:ext cx="6732749" cy="113208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0A5360D-5C6A-46E3-AA92-8975814FB4A6}"/>
                </a:ext>
              </a:extLst>
            </p:cNvPr>
            <p:cNvSpPr/>
            <p:nvPr/>
          </p:nvSpPr>
          <p:spPr>
            <a:xfrm>
              <a:off x="71500" y="3810800"/>
              <a:ext cx="851601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E7D46EBC-9312-4797-AEC9-4B32182E2E37}"/>
                </a:ext>
              </a:extLst>
            </p:cNvPr>
            <p:cNvSpPr/>
            <p:nvPr/>
          </p:nvSpPr>
          <p:spPr>
            <a:xfrm>
              <a:off x="1511660" y="3810800"/>
              <a:ext cx="851601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51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1E942E6-8CE5-49D0-B87D-1DE5F81F360E}"/>
                </a:ext>
              </a:extLst>
            </p:cNvPr>
            <p:cNvSpPr/>
            <p:nvPr/>
          </p:nvSpPr>
          <p:spPr>
            <a:xfrm>
              <a:off x="3131840" y="3810800"/>
              <a:ext cx="851601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52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A752771F-07CA-44B4-8D28-2C3C8E8D84DE}"/>
                </a:ext>
              </a:extLst>
            </p:cNvPr>
            <p:cNvSpPr/>
            <p:nvPr/>
          </p:nvSpPr>
          <p:spPr>
            <a:xfrm>
              <a:off x="4788024" y="3810800"/>
              <a:ext cx="851601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53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BCE5CE11-53E1-40E7-B5C4-9209C37D162D}"/>
                </a:ext>
              </a:extLst>
            </p:cNvPr>
            <p:cNvSpPr/>
            <p:nvPr/>
          </p:nvSpPr>
          <p:spPr>
            <a:xfrm>
              <a:off x="323528" y="4221088"/>
              <a:ext cx="1548172" cy="28904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62B382D2-9BB8-4198-AD1D-106ACEB78088}"/>
                </a:ext>
              </a:extLst>
            </p:cNvPr>
            <p:cNvSpPr/>
            <p:nvPr/>
          </p:nvSpPr>
          <p:spPr>
            <a:xfrm>
              <a:off x="867695" y="4551037"/>
              <a:ext cx="5129633" cy="45071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3137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0924F545-38C5-4409-9D60-232C4149F1C7}"/>
                </a:ext>
              </a:extLst>
            </p:cNvPr>
            <p:cNvSpPr/>
            <p:nvPr/>
          </p:nvSpPr>
          <p:spPr>
            <a:xfrm>
              <a:off x="1971786" y="4221088"/>
              <a:ext cx="1548172" cy="28904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DEA6D409-FEEE-4644-8692-FC64F6D976C0}"/>
                </a:ext>
              </a:extLst>
            </p:cNvPr>
            <p:cNvSpPr/>
            <p:nvPr/>
          </p:nvSpPr>
          <p:spPr>
            <a:xfrm>
              <a:off x="3599892" y="4221088"/>
              <a:ext cx="1548172" cy="28904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E510346C-56CF-4442-83FE-AF263889E2D1}"/>
                </a:ext>
              </a:extLst>
            </p:cNvPr>
            <p:cNvSpPr/>
            <p:nvPr/>
          </p:nvSpPr>
          <p:spPr>
            <a:xfrm>
              <a:off x="5227030" y="4221088"/>
              <a:ext cx="1548172" cy="28904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36E844D0-30F7-4122-A0AB-206BEAB2C710}"/>
                </a:ext>
              </a:extLst>
            </p:cNvPr>
            <p:cNvSpPr/>
            <p:nvPr/>
          </p:nvSpPr>
          <p:spPr>
            <a:xfrm>
              <a:off x="6120172" y="3810800"/>
              <a:ext cx="851601" cy="3847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 </a:t>
              </a:r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54</a:t>
              </a: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77906" y="4461385"/>
            <a:ext cx="6582004" cy="51449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C81B5130-265A-4A28-AA3B-EAAC77F33300}"/>
              </a:ext>
            </a:extLst>
          </p:cNvPr>
          <p:cNvSpPr/>
          <p:nvPr/>
        </p:nvSpPr>
        <p:spPr>
          <a:xfrm>
            <a:off x="12132" y="4446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81B5130-265A-4A28-AA3B-EAAC77F33300}"/>
              </a:ext>
            </a:extLst>
          </p:cNvPr>
          <p:cNvSpPr/>
          <p:nvPr/>
        </p:nvSpPr>
        <p:spPr>
          <a:xfrm>
            <a:off x="1179214" y="28738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B73ABDD3-C078-4C37-A570-328105DB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띠그림표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수직선의 위치와 시각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노란색 테두리 반짝이고 클릭 시 기능은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색칠되는 칸은 정답 칸 내 텍스트 색상과 동일한 색상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5_6_03.html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\app\resource\contents\lesson05\ops\5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색칠해서 나타냄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5440262" y="2043998"/>
            <a:ext cx="1508002" cy="236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err="1" smtClean="0">
                <a:latin typeface="맑은 고딕" pitchFamily="50" charset="-127"/>
                <a:ea typeface="맑은 고딕" pitchFamily="50" charset="-127"/>
              </a:rPr>
              <a:t>띠그림표</a:t>
            </a:r>
            <a:r>
              <a:rPr lang="ko-KR" altLang="en-US" sz="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81B5130-265A-4A28-AA3B-EAAC77F33300}"/>
              </a:ext>
            </a:extLst>
          </p:cNvPr>
          <p:cNvSpPr/>
          <p:nvPr/>
        </p:nvSpPr>
        <p:spPr>
          <a:xfrm>
            <a:off x="5143724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422244" y="2385870"/>
            <a:ext cx="1740457" cy="575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양치질을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시작한 시각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03948" y="2384884"/>
            <a:ext cx="1740457" cy="575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양치질을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낸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F9109CB7-4337-4060-8478-822B442B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E293BE94-CC5E-4527-B463-E26243FA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14B621C7-5BC8-4698-BBB0-0DB2E6D1AB54}"/>
              </a:ext>
            </a:extLst>
          </p:cNvPr>
          <p:cNvSpPr txBox="1"/>
          <p:nvPr/>
        </p:nvSpPr>
        <p:spPr>
          <a:xfrm>
            <a:off x="287524" y="169961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8A20CE00-2E9F-465C-9625-80C2E7AA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0BC830FE-440D-48DF-A299-B5FB5E8AF8C7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718EB42-A399-4261-8D9B-9D719B53BBFF}"/>
              </a:ext>
            </a:extLst>
          </p:cNvPr>
          <p:cNvSpPr txBox="1"/>
          <p:nvPr/>
        </p:nvSpPr>
        <p:spPr>
          <a:xfrm>
            <a:off x="1115616" y="2439919"/>
            <a:ext cx="3531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49" name="TextBox 51">
            <a:extLst>
              <a:ext uri="{FF2B5EF4-FFF2-40B4-BE49-F238E27FC236}">
                <a16:creationId xmlns:a16="http://schemas.microsoft.com/office/drawing/2014/main" xmlns="" id="{84B5E141-2A17-44C3-A607-4311DEF45014}"/>
              </a:ext>
            </a:extLst>
          </p:cNvPr>
          <p:cNvSpPr txBox="1"/>
          <p:nvPr/>
        </p:nvSpPr>
        <p:spPr>
          <a:xfrm>
            <a:off x="4161681" y="2441738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FBADDE78-3369-4C52-89B5-CD460AAA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01" y="23128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466BB24-E7D5-4BDF-A821-E460DC46BC6F}"/>
              </a:ext>
            </a:extLst>
          </p:cNvPr>
          <p:cNvSpPr txBox="1"/>
          <p:nvPr/>
        </p:nvSpPr>
        <p:spPr>
          <a:xfrm>
            <a:off x="4570457" y="245114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7" name="TextBox 51">
            <a:extLst>
              <a:ext uri="{FF2B5EF4-FFF2-40B4-BE49-F238E27FC236}">
                <a16:creationId xmlns:a16="http://schemas.microsoft.com/office/drawing/2014/main" xmlns="" id="{3057DA63-0C28-49F6-8963-82A6311818B5}"/>
              </a:ext>
            </a:extLst>
          </p:cNvPr>
          <p:cNvSpPr txBox="1"/>
          <p:nvPr/>
        </p:nvSpPr>
        <p:spPr>
          <a:xfrm>
            <a:off x="4950350" y="2441738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B7F06F4-2D72-471C-AA50-ACCAD1976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70" y="23128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C8A7930-179B-45D6-8CD1-7CD3640CF865}"/>
              </a:ext>
            </a:extLst>
          </p:cNvPr>
          <p:cNvSpPr txBox="1"/>
          <p:nvPr/>
        </p:nvSpPr>
        <p:spPr>
          <a:xfrm>
            <a:off x="5359126" y="2451149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59C7C4DA-6DBD-4995-BBDD-991CD12934FB}"/>
              </a:ext>
            </a:extLst>
          </p:cNvPr>
          <p:cNvSpPr/>
          <p:nvPr/>
        </p:nvSpPr>
        <p:spPr>
          <a:xfrm>
            <a:off x="6451334" y="132678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2497CBA-7135-48EC-817A-C3E42BD90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2668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5DC55D4-FCC8-4734-804C-7A41D406E14F}"/>
              </a:ext>
            </a:extLst>
          </p:cNvPr>
          <p:cNvSpPr/>
          <p:nvPr/>
        </p:nvSpPr>
        <p:spPr>
          <a:xfrm>
            <a:off x="5900621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23EC45A-648D-4DC0-873F-6C62C77EB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0AA1CAC-EDFD-4929-B57F-5DEDE965297C}"/>
              </a:ext>
            </a:extLst>
          </p:cNvPr>
          <p:cNvSpPr/>
          <p:nvPr/>
        </p:nvSpPr>
        <p:spPr>
          <a:xfrm>
            <a:off x="5351908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387A4B0-2A21-4674-BE1B-A445A068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392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94965714-0BB3-49CC-81EA-6C8232BA0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xmlns="" id="{0438FC3C-225C-45B5-990D-BAB1053AC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6806A26-71F1-4554-83FB-0E5C29152955}"/>
              </a:ext>
            </a:extLst>
          </p:cNvPr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양치질을 하는 데 걸린 시간을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A1FB76EF-3652-4F62-B9F0-F4A62D56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8825"/>
              </p:ext>
            </p:extLst>
          </p:nvPr>
        </p:nvGraphicFramePr>
        <p:xfrm>
          <a:off x="2049501" y="3313447"/>
          <a:ext cx="2810531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53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 </a:t>
                      </a:r>
                      <a:r>
                        <a:rPr lang="en-US" altLang="ko-KR" sz="1900" b="1" baseline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TextBox 51">
            <a:extLst>
              <a:ext uri="{FF2B5EF4-FFF2-40B4-BE49-F238E27FC236}">
                <a16:creationId xmlns:a16="http://schemas.microsoft.com/office/drawing/2014/main" xmlns="" id="{3057DA63-0C28-49F6-8963-82A6311818B5}"/>
              </a:ext>
            </a:extLst>
          </p:cNvPr>
          <p:cNvSpPr txBox="1"/>
          <p:nvPr/>
        </p:nvSpPr>
        <p:spPr>
          <a:xfrm>
            <a:off x="3126878" y="436900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0B7F06F4-2D72-471C-AA50-ACCAD1976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25" y="4590420"/>
            <a:ext cx="257723" cy="257723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4" name="TextBox 51">
            <a:extLst>
              <a:ext uri="{FF2B5EF4-FFF2-40B4-BE49-F238E27FC236}">
                <a16:creationId xmlns:a16="http://schemas.microsoft.com/office/drawing/2014/main" xmlns="" id="{3057DA63-0C28-49F6-8963-82A6311818B5}"/>
              </a:ext>
            </a:extLst>
          </p:cNvPr>
          <p:cNvSpPr txBox="1"/>
          <p:nvPr/>
        </p:nvSpPr>
        <p:spPr>
          <a:xfrm>
            <a:off x="4017628" y="4368999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0B7F06F4-2D72-471C-AA50-ACCAD1976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56" y="4590420"/>
            <a:ext cx="257723" cy="257723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61" name="직사각형 60"/>
          <p:cNvSpPr/>
          <p:nvPr/>
        </p:nvSpPr>
        <p:spPr>
          <a:xfrm>
            <a:off x="1925304" y="3323024"/>
            <a:ext cx="3042740" cy="15121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0BC830FE-440D-48DF-A299-B5FB5E8AF8C7}"/>
              </a:ext>
            </a:extLst>
          </p:cNvPr>
          <p:cNvSpPr/>
          <p:nvPr/>
        </p:nvSpPr>
        <p:spPr>
          <a:xfrm>
            <a:off x="1719178" y="3176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>
            <a:extLst>
              <a:ext uri="{FF2B5EF4-FFF2-40B4-BE49-F238E27FC236}">
                <a16:creationId xmlns="" xmlns:a16="http://schemas.microsoft.com/office/drawing/2014/main" id="{B73ABDD3-C078-4C37-A570-328105DB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초는 세로로 같은 열에 있도록 열 맞춤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1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F9109CB7-4337-4060-8478-822B442B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E293BE94-CC5E-4527-B463-E26243FA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14B621C7-5BC8-4698-BBB0-0DB2E6D1AB54}"/>
              </a:ext>
            </a:extLst>
          </p:cNvPr>
          <p:cNvSpPr txBox="1"/>
          <p:nvPr/>
        </p:nvSpPr>
        <p:spPr>
          <a:xfrm>
            <a:off x="287524" y="169961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시간의 차를 구하는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B73ABDD3-C078-4C37-A570-328105DB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처음에는 보이지 않다가 답과 함께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xmlns="" id="{8A20CE00-2E9F-465C-9625-80C2E7AA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0BC830FE-440D-48DF-A299-B5FB5E8AF8C7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C7E4D88-D8B9-4C69-8110-5DDCF72198C5}"/>
              </a:ext>
            </a:extLst>
          </p:cNvPr>
          <p:cNvSpPr/>
          <p:nvPr/>
        </p:nvSpPr>
        <p:spPr>
          <a:xfrm>
            <a:off x="6451334" y="132678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AF67639-331E-4ED2-A5DB-5C9A2B73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2668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79B523-FF25-480A-8C8B-1D61A4CD7E3D}"/>
              </a:ext>
            </a:extLst>
          </p:cNvPr>
          <p:cNvSpPr/>
          <p:nvPr/>
        </p:nvSpPr>
        <p:spPr>
          <a:xfrm>
            <a:off x="5900621" y="132840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A3C3FF1-C6AB-494B-BAA3-116B7A3A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0161A03F-399D-4E6F-B6FA-CE71C55FF4F7}"/>
              </a:ext>
            </a:extLst>
          </p:cNvPr>
          <p:cNvSpPr/>
          <p:nvPr/>
        </p:nvSpPr>
        <p:spPr>
          <a:xfrm>
            <a:off x="5351908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0835A8B-43A7-49F8-8600-7DE0A96C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BB9B1677-A556-43D2-A006-190854C0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81" y="2240868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880158E-50A4-401B-B949-BEF4B5A98139}"/>
              </a:ext>
            </a:extLst>
          </p:cNvPr>
          <p:cNvSpPr/>
          <p:nvPr/>
        </p:nvSpPr>
        <p:spPr bwMode="auto">
          <a:xfrm>
            <a:off x="921742" y="2199154"/>
            <a:ext cx="5191482" cy="3903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시는 시끼리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초는 초끼리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뺍니다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CCC9BBA6-99B9-4129-BE1B-3530FB5FA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92" y="2082945"/>
            <a:ext cx="360000" cy="355000"/>
          </a:xfrm>
          <a:prstGeom prst="rect">
            <a:avLst/>
          </a:prstGeom>
        </p:spPr>
      </p:pic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05899581-06BA-4AE5-9E33-FE2689243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E642792E-6F35-4308-9D02-40DA2009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C394564-6FBE-43A6-939A-7B6A9618473F}"/>
              </a:ext>
            </a:extLst>
          </p:cNvPr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양치질을 하는 데 걸린 시간을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81B5130-265A-4A28-AA3B-EAAC77F33300}"/>
              </a:ext>
            </a:extLst>
          </p:cNvPr>
          <p:cNvSpPr/>
          <p:nvPr/>
        </p:nvSpPr>
        <p:spPr>
          <a:xfrm>
            <a:off x="687012" y="2192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6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5ED8B27-6974-4866-98EB-133416F6DC6F}"/>
              </a:ext>
            </a:extLst>
          </p:cNvPr>
          <p:cNvGrpSpPr/>
          <p:nvPr/>
        </p:nvGrpSpPr>
        <p:grpSpPr>
          <a:xfrm>
            <a:off x="373068" y="1784648"/>
            <a:ext cx="6359172" cy="3444552"/>
            <a:chOff x="373068" y="1784648"/>
            <a:chExt cx="6359172" cy="34445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883AF5AF-95C4-4F2D-8B65-C9F16B5E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068" y="1784648"/>
              <a:ext cx="6359172" cy="344455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2215CB8-9CAD-43CD-97DA-A4E112D7A22D}"/>
                </a:ext>
              </a:extLst>
            </p:cNvPr>
            <p:cNvSpPr txBox="1"/>
            <p:nvPr/>
          </p:nvSpPr>
          <p:spPr>
            <a:xfrm>
              <a:off x="2123728" y="2312876"/>
              <a:ext cx="2808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어울림 마당 </a:t>
              </a:r>
              <a:r>
                <a:rPr lang="ko-KR" altLang="en-US" sz="2400" b="1" spc="-150" dirty="0">
                  <a:solidFill>
                    <a:schemeClr val="accent3"/>
                  </a:solidFill>
                  <a:latin typeface="맑은 고딕" pitchFamily="50" charset="-127"/>
                  <a:ea typeface="맑은 고딕" pitchFamily="50" charset="-127"/>
                </a:rPr>
                <a:t>일정표</a:t>
              </a:r>
              <a:endParaRPr lang="en-US" altLang="ko-KR" sz="2400" b="1" spc="-150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1609ABC-B617-48AD-AE3F-DBCD874A6F1B}"/>
                </a:ext>
              </a:extLst>
            </p:cNvPr>
            <p:cNvSpPr txBox="1"/>
            <p:nvPr/>
          </p:nvSpPr>
          <p:spPr>
            <a:xfrm>
              <a:off x="1664575" y="3032956"/>
              <a:ext cx="459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>
                  <a:latin typeface="맑은 고딕" pitchFamily="50" charset="-127"/>
                  <a:ea typeface="맑은 고딕" pitchFamily="50" charset="-127"/>
                </a:rPr>
                <a:t>순서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06B8AD7D-2DCC-4969-9BA5-774E86332BE2}"/>
                </a:ext>
              </a:extLst>
            </p:cNvPr>
            <p:cNvSpPr txBox="1"/>
            <p:nvPr/>
          </p:nvSpPr>
          <p:spPr>
            <a:xfrm>
              <a:off x="2725539" y="3032956"/>
              <a:ext cx="459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경기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C6EE59C2-6280-4F56-B974-0EFBDC9EA2BF}"/>
                </a:ext>
              </a:extLst>
            </p:cNvPr>
            <p:cNvSpPr txBox="1"/>
            <p:nvPr/>
          </p:nvSpPr>
          <p:spPr>
            <a:xfrm>
              <a:off x="3725847" y="3032956"/>
              <a:ext cx="1743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시작 시각</a:t>
              </a:r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~</a:t>
              </a:r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끝나는 시각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89CB143-840F-4715-8337-C00C8EC02CF6}"/>
                </a:ext>
              </a:extLst>
            </p:cNvPr>
            <p:cNvSpPr txBox="1"/>
            <p:nvPr/>
          </p:nvSpPr>
          <p:spPr>
            <a:xfrm>
              <a:off x="1664575" y="3424633"/>
              <a:ext cx="459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64639F3-DFC1-40F7-9C69-1858ECF53A58}"/>
                </a:ext>
              </a:extLst>
            </p:cNvPr>
            <p:cNvSpPr txBox="1"/>
            <p:nvPr/>
          </p:nvSpPr>
          <p:spPr>
            <a:xfrm>
              <a:off x="2359652" y="3442925"/>
              <a:ext cx="1190926" cy="27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단체 줄넘기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7AAB08DA-A3BC-44D1-859C-E3104F0DF7F8}"/>
                </a:ext>
              </a:extLst>
            </p:cNvPr>
            <p:cNvSpPr txBox="1"/>
            <p:nvPr/>
          </p:nvSpPr>
          <p:spPr>
            <a:xfrm>
              <a:off x="3725847" y="3424633"/>
              <a:ext cx="1743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 smtClean="0">
                  <a:latin typeface="맑은 고딕" pitchFamily="50" charset="-127"/>
                  <a:ea typeface="맑은 고딕" pitchFamily="50" charset="-127"/>
                </a:rPr>
                <a:t>9  : 10 </a:t>
              </a:r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~ 9 : 40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A99298FB-1A3B-4F4F-9430-EF7FCDB7B138}"/>
                </a:ext>
              </a:extLst>
            </p:cNvPr>
            <p:cNvSpPr txBox="1"/>
            <p:nvPr/>
          </p:nvSpPr>
          <p:spPr>
            <a:xfrm>
              <a:off x="1664575" y="3846063"/>
              <a:ext cx="459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4C31D96-FCDC-43B2-9027-38E4410CCC89}"/>
                </a:ext>
              </a:extLst>
            </p:cNvPr>
            <p:cNvSpPr txBox="1"/>
            <p:nvPr/>
          </p:nvSpPr>
          <p:spPr>
            <a:xfrm>
              <a:off x="2234605" y="3846063"/>
              <a:ext cx="1441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큰 공 굴리기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FEA7205E-4DDD-4AC0-A587-AE72D2EB322C}"/>
                </a:ext>
              </a:extLst>
            </p:cNvPr>
            <p:cNvSpPr txBox="1"/>
            <p:nvPr/>
          </p:nvSpPr>
          <p:spPr>
            <a:xfrm>
              <a:off x="3725847" y="3846063"/>
              <a:ext cx="1743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9 : 40 ~ 10 : 20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4033199F-E2D1-4B4E-9B57-8C015CF08A9A}"/>
                </a:ext>
              </a:extLst>
            </p:cNvPr>
            <p:cNvSpPr txBox="1"/>
            <p:nvPr/>
          </p:nvSpPr>
          <p:spPr>
            <a:xfrm>
              <a:off x="1664575" y="4255554"/>
              <a:ext cx="459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521F9E34-F56D-425A-88B7-F657740E92E3}"/>
                </a:ext>
              </a:extLst>
            </p:cNvPr>
            <p:cNvSpPr txBox="1"/>
            <p:nvPr/>
          </p:nvSpPr>
          <p:spPr>
            <a:xfrm>
              <a:off x="2234605" y="4255554"/>
              <a:ext cx="1441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장애물 달리기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7F11017F-066E-4DA2-A3C9-1FFE4843A6D9}"/>
                </a:ext>
              </a:extLst>
            </p:cNvPr>
            <p:cNvSpPr txBox="1"/>
            <p:nvPr/>
          </p:nvSpPr>
          <p:spPr>
            <a:xfrm>
              <a:off x="3725847" y="4255554"/>
              <a:ext cx="1743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10 : 20 ~ 11 : 00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232922F-B9EC-497B-B64C-EA81CDE915E6}"/>
                </a:ext>
              </a:extLst>
            </p:cNvPr>
            <p:cNvSpPr txBox="1"/>
            <p:nvPr/>
          </p:nvSpPr>
          <p:spPr>
            <a:xfrm>
              <a:off x="1664575" y="4625649"/>
              <a:ext cx="459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58CADC6B-68F6-4901-8663-0F0C9977064D}"/>
                </a:ext>
              </a:extLst>
            </p:cNvPr>
            <p:cNvSpPr txBox="1"/>
            <p:nvPr/>
          </p:nvSpPr>
          <p:spPr>
            <a:xfrm>
              <a:off x="2234605" y="4625649"/>
              <a:ext cx="1441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박 터뜨리기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57C1CCE-074C-4051-9724-125075C703F2}"/>
                </a:ext>
              </a:extLst>
            </p:cNvPr>
            <p:cNvSpPr txBox="1"/>
            <p:nvPr/>
          </p:nvSpPr>
          <p:spPr>
            <a:xfrm>
              <a:off x="3725847" y="4625649"/>
              <a:ext cx="1743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50" dirty="0">
                  <a:latin typeface="맑은 고딕" pitchFamily="50" charset="-127"/>
                  <a:ea typeface="맑은 고딕" pitchFamily="50" charset="-127"/>
                </a:rPr>
                <a:t>11 : 00 ~ 11 : 45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어울림 마당 일정표를 보고 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509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5_6_4_01_text.png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안에 텍스트 모두 들어가게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3" name="타원 72"/>
          <p:cNvSpPr/>
          <p:nvPr/>
        </p:nvSpPr>
        <p:spPr>
          <a:xfrm>
            <a:off x="6627896" y="5228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057FB4CC-406B-4366-90FD-32481A7EBE78}"/>
              </a:ext>
            </a:extLst>
          </p:cNvPr>
          <p:cNvSpPr/>
          <p:nvPr/>
        </p:nvSpPr>
        <p:spPr>
          <a:xfrm>
            <a:off x="200202" y="1780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E5516B0-E59A-47F0-97CA-CD44AA2E1D52}"/>
              </a:ext>
            </a:extLst>
          </p:cNvPr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622BDB9-F6B5-4EE5-9027-61E12621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B7D33F49-5570-48B9-8311-01229EB7D260}"/>
              </a:ext>
            </a:extLst>
          </p:cNvPr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AA632C5-9822-4141-9759-F598F2122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E4B2D43-444B-4A0D-A237-7E9247656F30}"/>
              </a:ext>
            </a:extLst>
          </p:cNvPr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C4FD5E6-2522-4957-913B-12D9936B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106" y="13534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1844C2E4-4B45-4A71-AC57-6164FD22E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6FFBD7EC-E1B2-469D-90FA-23272EA3D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A622179F-6BB4-45DE-97ED-DF860CE34B99}"/>
              </a:ext>
            </a:extLst>
          </p:cNvPr>
          <p:cNvSpPr/>
          <p:nvPr/>
        </p:nvSpPr>
        <p:spPr>
          <a:xfrm>
            <a:off x="4514424" y="13870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E5516B0-E59A-47F0-97CA-CD44AA2E1D52}"/>
              </a:ext>
            </a:extLst>
          </p:cNvPr>
          <p:cNvSpPr/>
          <p:nvPr/>
        </p:nvSpPr>
        <p:spPr>
          <a:xfrm>
            <a:off x="4812476" y="1405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622BDB9-F6B5-4EE5-9027-61E12621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98" y="135600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일정표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C0954984-BAD6-4FBC-8E17-ABC93C9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1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58E864C0-CBA9-40B1-96F5-23C77D41C9B3}"/>
              </a:ext>
            </a:extLst>
          </p:cNvPr>
          <p:cNvSpPr txBox="1"/>
          <p:nvPr/>
        </p:nvSpPr>
        <p:spPr>
          <a:xfrm>
            <a:off x="389043" y="193078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단체 줄넘기 경기를 하는 데 걸리는 시간을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xmlns="" id="{5FB22505-85CA-486C-8331-E5026BF8DE0F}"/>
              </a:ext>
            </a:extLst>
          </p:cNvPr>
          <p:cNvSpPr txBox="1"/>
          <p:nvPr/>
        </p:nvSpPr>
        <p:spPr>
          <a:xfrm>
            <a:off x="3186154" y="2657762"/>
            <a:ext cx="773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BA9263EA-CFFD-4A45-AA31-0CAD8210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21" y="25289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753247D4-C429-41CD-B20D-E38DE308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2195369-B7D1-414F-8F8A-82CF298D621B}"/>
              </a:ext>
            </a:extLst>
          </p:cNvPr>
          <p:cNvSpPr/>
          <p:nvPr/>
        </p:nvSpPr>
        <p:spPr>
          <a:xfrm>
            <a:off x="5818636" y="5000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4F84867D-7E2D-4FBD-B84B-42BBDCDA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A3EC9151-D556-4C96-9F77-5CE88D14D30F}"/>
              </a:ext>
            </a:extLst>
          </p:cNvPr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CF34323E-F583-449E-BACA-06A0D28CF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5B27EDE7-24A9-4D55-945B-DC3659074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EA46158-FE6E-46A5-A956-40C6BDC5BFD7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어울림 마당 일정표를 보고 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D79B83A-D009-4E83-99F9-8F01AF1F9336}"/>
              </a:ext>
            </a:extLst>
          </p:cNvPr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4382E7D-188E-46D6-8B2B-76224EBC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D258EBC7-4902-4BB9-8661-935C69D8BA28}"/>
              </a:ext>
            </a:extLst>
          </p:cNvPr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630A8B4-741C-4E6D-B1E8-F87F6E416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D3208B5-794E-4203-A369-E4CE07C31722}"/>
              </a:ext>
            </a:extLst>
          </p:cNvPr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24F29592-A807-48B0-827E-A22B35771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E5516B0-E59A-47F0-97CA-CD44AA2E1D52}"/>
              </a:ext>
            </a:extLst>
          </p:cNvPr>
          <p:cNvSpPr/>
          <p:nvPr/>
        </p:nvSpPr>
        <p:spPr>
          <a:xfrm>
            <a:off x="4812476" y="14053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622BDB9-F6B5-4EE5-9027-61E12621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98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일정표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3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C0954984-BAD6-4FBC-8E17-ABC93C9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1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58E864C0-CBA9-40B1-96F5-23C77D41C9B3}"/>
              </a:ext>
            </a:extLst>
          </p:cNvPr>
          <p:cNvSpPr txBox="1"/>
          <p:nvPr/>
        </p:nvSpPr>
        <p:spPr>
          <a:xfrm>
            <a:off x="389043" y="193078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단체 줄넘기 경기를 하는 데 걸리는 시간을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753247D4-C429-41CD-B20D-E38DE308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4F84867D-7E2D-4FBD-B84B-42BBDCDA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CF34323E-F583-449E-BACA-06A0D28CF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5B27EDE7-24A9-4D55-945B-DC3659074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218CFDE1-FD6E-405A-8FB4-B004528D147C}"/>
              </a:ext>
            </a:extLst>
          </p:cNvPr>
          <p:cNvGrpSpPr/>
          <p:nvPr/>
        </p:nvGrpSpPr>
        <p:grpSpPr>
          <a:xfrm>
            <a:off x="179512" y="4003154"/>
            <a:ext cx="6667165" cy="1270136"/>
            <a:chOff x="179512" y="4003154"/>
            <a:chExt cx="6667165" cy="1270136"/>
          </a:xfrm>
        </p:grpSpPr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0136E361-D73A-4AA7-8E36-D991AE850A9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105764B4-498B-425C-A579-8F0ACD25D8FE}"/>
                </a:ext>
              </a:extLst>
            </p:cNvPr>
            <p:cNvSpPr/>
            <p:nvPr/>
          </p:nvSpPr>
          <p:spPr>
            <a:xfrm>
              <a:off x="179512" y="4365104"/>
              <a:ext cx="6667165" cy="7200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xmlns="" id="{F9B86370-F753-4A90-970E-4ACAF73C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0315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897154E-9556-4684-ADC7-BDFC466377EA}"/>
              </a:ext>
            </a:extLst>
          </p:cNvPr>
          <p:cNvSpPr txBox="1"/>
          <p:nvPr/>
        </p:nvSpPr>
        <p:spPr>
          <a:xfrm>
            <a:off x="359532" y="4571836"/>
            <a:ext cx="60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분에서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분을 빼면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DFFC92D-88A5-457D-A301-E42D54FE6FAB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D7F312B-A9A8-41A2-B45B-F463241A59D7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어울림 마당 일정표를 보고 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BB5B9EA7-A6DF-488A-A7AA-CF2157EBBCEF}"/>
              </a:ext>
            </a:extLst>
          </p:cNvPr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28FD8CA-DA96-4817-9A10-ECB89380B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577EB94C-967A-46B5-B9C2-56DBE764199A}"/>
              </a:ext>
            </a:extLst>
          </p:cNvPr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D39E8B7-38D4-4B49-9031-4C9F08503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DDE7F9C4-7770-4C40-8281-93062327816D}"/>
              </a:ext>
            </a:extLst>
          </p:cNvPr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2561F776-DA07-464E-AE7F-361EBC2E1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E5516B0-E59A-47F0-97CA-CD44AA2E1D52}"/>
              </a:ext>
            </a:extLst>
          </p:cNvPr>
          <p:cNvSpPr/>
          <p:nvPr/>
        </p:nvSpPr>
        <p:spPr>
          <a:xfrm>
            <a:off x="4812476" y="14053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622BDB9-F6B5-4EE5-9027-61E12621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98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일정표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xmlns="" id="{5FB22505-85CA-486C-8331-E5026BF8DE0F}"/>
              </a:ext>
            </a:extLst>
          </p:cNvPr>
          <p:cNvSpPr txBox="1"/>
          <p:nvPr/>
        </p:nvSpPr>
        <p:spPr>
          <a:xfrm>
            <a:off x="3186154" y="2657762"/>
            <a:ext cx="773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xmlns="" id="{BA9263EA-CFFD-4A45-AA31-0CAD8210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21" y="25289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77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함께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이미지가 겹치지 않도록 최대한 조정해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C0954984-BAD6-4FBC-8E17-ABC93C9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1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58E864C0-CBA9-40B1-96F5-23C77D41C9B3}"/>
              </a:ext>
            </a:extLst>
          </p:cNvPr>
          <p:cNvSpPr txBox="1"/>
          <p:nvPr/>
        </p:nvSpPr>
        <p:spPr>
          <a:xfrm>
            <a:off x="389043" y="193078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단체 줄넘기 경기 전에 개회식을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동안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개회식을 시작한 시각을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753247D4-C429-41CD-B20D-E38DE308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2195369-B7D1-414F-8F8A-82CF298D621B}"/>
              </a:ext>
            </a:extLst>
          </p:cNvPr>
          <p:cNvSpPr/>
          <p:nvPr/>
        </p:nvSpPr>
        <p:spPr>
          <a:xfrm>
            <a:off x="5818636" y="5000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3">
            <a:extLst>
              <a:ext uri="{FF2B5EF4-FFF2-40B4-BE49-F238E27FC236}">
                <a16:creationId xmlns:a16="http://schemas.microsoft.com/office/drawing/2014/main" xmlns="" id="{9A200910-489D-4412-A853-73A386DA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248980"/>
            <a:ext cx="1140596" cy="114059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9">
            <a:extLst>
              <a:ext uri="{FF2B5EF4-FFF2-40B4-BE49-F238E27FC236}">
                <a16:creationId xmlns:a16="http://schemas.microsoft.com/office/drawing/2014/main" xmlns="" id="{07C5A34C-9904-4775-B92A-5871617D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30" y="3146980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2A0D980D-06EC-4C7A-9302-91C90EC56C30}"/>
              </a:ext>
            </a:extLst>
          </p:cNvPr>
          <p:cNvSpPr/>
          <p:nvPr/>
        </p:nvSpPr>
        <p:spPr>
          <a:xfrm>
            <a:off x="4223545" y="2603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315FB0EC-A290-4597-B7CC-E23B1DA78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9A5B7E3F-F022-41C4-A33E-3563C068C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60A1168-1BE9-4E01-9455-CDAE80EDC925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어울림 마당 일정표를 보고 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7AEE48F-39D9-4AA0-A53E-0E0385188A48}"/>
              </a:ext>
            </a:extLst>
          </p:cNvPr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475F8A8-BE9D-413D-B1A8-960EEAB0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AB54853D-F69D-4BEB-831C-78360A7C2F8B}"/>
              </a:ext>
            </a:extLst>
          </p:cNvPr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F549A0B-4BAB-4624-8476-CFC5A34E0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E8C44F58-1D51-4BE7-A2A8-462D3E2E8519}"/>
              </a:ext>
            </a:extLst>
          </p:cNvPr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5405A8D-B41C-4B24-AD12-3DC35600E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392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E5516B0-E59A-47F0-97CA-CD44AA2E1D52}"/>
              </a:ext>
            </a:extLst>
          </p:cNvPr>
          <p:cNvSpPr/>
          <p:nvPr/>
        </p:nvSpPr>
        <p:spPr>
          <a:xfrm>
            <a:off x="4812476" y="14053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622BDB9-F6B5-4EE5-9027-61E12621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98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일정표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A1FB76EF-3652-4F62-B9F0-F4A62D56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9359"/>
              </p:ext>
            </p:extLst>
          </p:nvPr>
        </p:nvGraphicFramePr>
        <p:xfrm>
          <a:off x="1636255" y="3107389"/>
          <a:ext cx="1927633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           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8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1852279" y="4161294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2719590" y="4148547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2719590" y="3650829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2715676" y="3154232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1852279" y="316768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BA9263EA-CFFD-4A45-AA31-0CAD8210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17" y="30388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BA9263EA-CFFD-4A45-AA31-0CAD8210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63" y="29615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BA9263EA-CFFD-4A45-AA31-0CAD8210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39" y="35777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BA9263EA-CFFD-4A45-AA31-0CAD8210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75" y="44017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BA9263EA-CFFD-4A45-AA31-0CAD8210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28" y="44030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95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C0954984-BAD6-4FBC-8E17-ABC93C9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1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58E864C0-CBA9-40B1-96F5-23C77D41C9B3}"/>
              </a:ext>
            </a:extLst>
          </p:cNvPr>
          <p:cNvSpPr txBox="1"/>
          <p:nvPr/>
        </p:nvSpPr>
        <p:spPr>
          <a:xfrm>
            <a:off x="389043" y="193078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단체 줄넘기 경기 전에 개회식을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 동안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개회식을 시작한 시각을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753247D4-C429-41CD-B20D-E38DE308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315FB0EC-A290-4597-B7CC-E23B1DA78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9A5B7E3F-F022-41C4-A33E-3563C068C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60A1168-1BE9-4E01-9455-CDAE80EDC925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어울림 마당 일정표를 보고 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7F0ED94-5301-4A36-AA1F-D1A0914F488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말풍선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말풍선: 모서리가 둥근 사각형 49">
            <a:extLst>
              <a:ext uri="{FF2B5EF4-FFF2-40B4-BE49-F238E27FC236}">
                <a16:creationId xmlns:a16="http://schemas.microsoft.com/office/drawing/2014/main" xmlns="" id="{45445468-B437-4BEC-A552-8463CB72D2F5}"/>
              </a:ext>
            </a:extLst>
          </p:cNvPr>
          <p:cNvSpPr/>
          <p:nvPr/>
        </p:nvSpPr>
        <p:spPr>
          <a:xfrm>
            <a:off x="5222004" y="3408709"/>
            <a:ext cx="1618248" cy="668363"/>
          </a:xfrm>
          <a:prstGeom prst="wedgeRoundRectCallout">
            <a:avLst>
              <a:gd name="adj1" fmla="val -59078"/>
              <a:gd name="adj2" fmla="val 28085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초는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분이에요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5CD1576-7EE1-43DB-A685-2AE83E766F84}"/>
              </a:ext>
            </a:extLst>
          </p:cNvPr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53B8F2CC-79DB-490C-B613-F7D0306FF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8B5CB46-756A-4371-8033-C773A2CEB277}"/>
              </a:ext>
            </a:extLst>
          </p:cNvPr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1D2ED28D-E589-475B-9ACB-CF487DE57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C2B0FF4-7BE2-462F-821B-97B371D499C6}"/>
              </a:ext>
            </a:extLst>
          </p:cNvPr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E2E2DD81-88B3-4C71-B395-56A17FB7E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392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E5516B0-E59A-47F0-97CA-CD44AA2E1D52}"/>
              </a:ext>
            </a:extLst>
          </p:cNvPr>
          <p:cNvSpPr/>
          <p:nvPr/>
        </p:nvSpPr>
        <p:spPr>
          <a:xfrm>
            <a:off x="4812476" y="14053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622BDB9-F6B5-4EE5-9027-61E12621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98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일정표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A1FB76EF-3652-4F62-B9F0-F4A62D56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36534"/>
              </p:ext>
            </p:extLst>
          </p:nvPr>
        </p:nvGraphicFramePr>
        <p:xfrm>
          <a:off x="1638187" y="3107389"/>
          <a:ext cx="1927633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           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8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1854211" y="4161294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2721522" y="4148547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2721522" y="3650829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2717608" y="3154232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1854211" y="316768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13">
            <a:extLst>
              <a:ext uri="{FF2B5EF4-FFF2-40B4-BE49-F238E27FC236}">
                <a16:creationId xmlns:a16="http://schemas.microsoft.com/office/drawing/2014/main" xmlns="" id="{9A200910-489D-4412-A853-73A386DA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248980"/>
            <a:ext cx="1140596" cy="114059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D44E15D-5266-419F-87F1-CB17D852E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283" y="1767890"/>
            <a:ext cx="1971702" cy="7771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초는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분이에요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26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29249"/>
              </p:ext>
            </p:extLst>
          </p:nvPr>
        </p:nvGraphicFramePr>
        <p:xfrm>
          <a:off x="179388" y="440668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양치질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양치질을 하는 데 걸린 시간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양치질을 하는 데 걸린 시간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경기를 하는 데 걸리는 시간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9703920-A632-4905-B7AA-12146E497F7A}"/>
              </a:ext>
            </a:extLst>
          </p:cNvPr>
          <p:cNvSpPr/>
          <p:nvPr/>
        </p:nvSpPr>
        <p:spPr>
          <a:xfrm>
            <a:off x="65312" y="894492"/>
            <a:ext cx="6918956" cy="766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C0954984-BAD6-4FBC-8E17-ABC93C9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1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58E864C0-CBA9-40B1-96F5-23C77D41C9B3}"/>
              </a:ext>
            </a:extLst>
          </p:cNvPr>
          <p:cNvSpPr txBox="1"/>
          <p:nvPr/>
        </p:nvSpPr>
        <p:spPr>
          <a:xfrm>
            <a:off x="389043" y="193078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분을 뺄 수 없을 때는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xmlns="" id="{753247D4-C429-41CD-B20D-E38DE308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2195369-B7D1-414F-8F8A-82CF298D621B}"/>
              </a:ext>
            </a:extLst>
          </p:cNvPr>
          <p:cNvSpPr/>
          <p:nvPr/>
        </p:nvSpPr>
        <p:spPr>
          <a:xfrm>
            <a:off x="5818636" y="50002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AB04A070-A18D-4389-ADC0-F107C03AEAED}"/>
              </a:ext>
            </a:extLst>
          </p:cNvPr>
          <p:cNvSpPr/>
          <p:nvPr/>
        </p:nvSpPr>
        <p:spPr bwMode="auto">
          <a:xfrm>
            <a:off x="503548" y="2353459"/>
            <a:ext cx="6298424" cy="4274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시계의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긴바늘을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시계 반대 방향으로 돌려서 구합니다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B185774B-0118-444C-A92A-A3C30F778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975" y="2237251"/>
            <a:ext cx="360000" cy="355000"/>
          </a:xfrm>
          <a:prstGeom prst="rect">
            <a:avLst/>
          </a:prstGeom>
        </p:spPr>
      </p:pic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5C075711-6228-44BF-9DCF-33284123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AC4E0DF3-0A0C-4F64-B8BC-774B0C25F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B45518-33BE-498C-B73F-F2AE099BE667}"/>
              </a:ext>
            </a:extLst>
          </p:cNvPr>
          <p:cNvSpPr/>
          <p:nvPr/>
        </p:nvSpPr>
        <p:spPr bwMode="auto">
          <a:xfrm>
            <a:off x="503548" y="2849891"/>
            <a:ext cx="6298424" cy="759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분에서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 거꾸로 가면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시이고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시에서 다시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거꾸로 가면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52ED48B9-F87F-49D3-B022-1D06286B7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975" y="2733683"/>
            <a:ext cx="360000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D152D53-6DB3-4A13-A434-6EEA32B63187}"/>
              </a:ext>
            </a:extLst>
          </p:cNvPr>
          <p:cNvSpPr/>
          <p:nvPr/>
        </p:nvSpPr>
        <p:spPr bwMode="auto">
          <a:xfrm>
            <a:off x="503548" y="3677983"/>
            <a:ext cx="6298424" cy="759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분으로 생각해서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분에서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분을 빼면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1EF4ECC1-E34D-4C76-ADBE-2EBF43CB7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975" y="3561775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5A755B1-981E-4388-8622-A3EA7AEEF528}"/>
              </a:ext>
            </a:extLst>
          </p:cNvPr>
          <p:cNvSpPr/>
          <p:nvPr/>
        </p:nvSpPr>
        <p:spPr>
          <a:xfrm>
            <a:off x="6451334" y="139879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B4EA324-1663-4839-871B-1635A30D7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82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BCCC8DE-0F3B-42FE-B841-45F774A8F04F}"/>
              </a:ext>
            </a:extLst>
          </p:cNvPr>
          <p:cNvSpPr/>
          <p:nvPr/>
        </p:nvSpPr>
        <p:spPr>
          <a:xfrm>
            <a:off x="5900621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E104F3-A3B8-41FD-8985-6E3908885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644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26F6F2E-31C4-4D6C-963A-5637C295A96D}"/>
              </a:ext>
            </a:extLst>
          </p:cNvPr>
          <p:cNvSpPr/>
          <p:nvPr/>
        </p:nvSpPr>
        <p:spPr>
          <a:xfrm>
            <a:off x="5351908" y="140162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718EF93-810C-49A8-A61F-CCB1AAD6A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456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968E160-B770-48E2-974B-48AE506FE2DF}"/>
              </a:ext>
            </a:extLst>
          </p:cNvPr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어울림 마당 일정표를 보고 물음에 답해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E5516B0-E59A-47F0-97CA-CD44AA2E1D52}"/>
              </a:ext>
            </a:extLst>
          </p:cNvPr>
          <p:cNvSpPr/>
          <p:nvPr/>
        </p:nvSpPr>
        <p:spPr>
          <a:xfrm>
            <a:off x="4812476" y="14053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622BDB9-F6B5-4EE5-9027-61E12621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698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일정표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29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62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4C10EA73-B619-4F48-8056-063D54B9C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439829BA-DCAB-41B9-8207-5E18A2886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99DDE03A-1C63-432D-B3B6-6CDA65B7B5B3}"/>
              </a:ext>
            </a:extLst>
          </p:cNvPr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95044DF7-BBDD-421A-AAFC-808429E8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B68CCD8F-D50C-40D5-9866-55B18C94A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F1A057-BD75-443B-881D-F6AB335B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97" y="947062"/>
            <a:ext cx="496863" cy="428191"/>
          </a:xfrm>
          <a:prstGeom prst="rect">
            <a:avLst/>
          </a:prstGeom>
        </p:spPr>
      </p:pic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A1FB76EF-3652-4F62-B9F0-F4A62D56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28454"/>
              </p:ext>
            </p:extLst>
          </p:nvPr>
        </p:nvGraphicFramePr>
        <p:xfrm>
          <a:off x="647564" y="2630930"/>
          <a:ext cx="3332010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67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67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67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46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17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37</a:t>
                      </a:r>
                      <a:r>
                        <a:rPr lang="en-US" altLang="ko-KR" sz="1900" b="1" baseline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920442" y="3685759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2118766" y="3685759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51">
            <a:extLst>
              <a:ext uri="{FF2B5EF4-FFF2-40B4-BE49-F238E27FC236}">
                <a16:creationId xmlns="" xmlns:a16="http://schemas.microsoft.com/office/drawing/2014/main" id="{C81DBB37-086F-416C-86E8-715D98068E7C}"/>
              </a:ext>
            </a:extLst>
          </p:cNvPr>
          <p:cNvSpPr txBox="1"/>
          <p:nvPr/>
        </p:nvSpPr>
        <p:spPr>
          <a:xfrm>
            <a:off x="3054870" y="3685300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9273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04" y="39273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34" y="39273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A1FB76EF-3652-4F62-B9F0-F4A62D56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60771"/>
              </p:ext>
            </p:extLst>
          </p:nvPr>
        </p:nvGraphicFramePr>
        <p:xfrm>
          <a:off x="4427984" y="2626308"/>
          <a:ext cx="1999641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28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49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           </a:t>
                      </a:r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10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35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4680012" y="3680213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1">
            <a:extLst>
              <a:ext uri="{FF2B5EF4-FFF2-40B4-BE49-F238E27FC236}">
                <a16:creationId xmlns="" xmlns:a16="http://schemas.microsoft.com/office/drawing/2014/main" id="{06BC5D47-DB59-4938-91B7-BC6BECB71FEC}"/>
              </a:ext>
            </a:extLst>
          </p:cNvPr>
          <p:cNvSpPr txBox="1"/>
          <p:nvPr/>
        </p:nvSpPr>
        <p:spPr>
          <a:xfrm>
            <a:off x="5702583" y="366746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64" y="39273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1D721D5A-9C00-4A41-A595-E72DA4FD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256" y="3990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31540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lang="en-US" altLang="ko-KR" sz="1900" b="1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329" y="1640123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43" name="타원 42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6F137FAB-92FF-4692-B43F-01D359EC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9A52790-3E03-4413-A080-11D7D933C8DF}"/>
              </a:ext>
            </a:extLst>
          </p:cNvPr>
          <p:cNvSpPr txBox="1"/>
          <p:nvPr/>
        </p:nvSpPr>
        <p:spPr>
          <a:xfrm>
            <a:off x="719572" y="2420888"/>
            <a:ext cx="560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시간의 차는 시는 시끼리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초는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초끼리뺍니다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A18D1374-9A65-441F-8B9A-EF3EF83AB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36224"/>
              </p:ext>
            </p:extLst>
          </p:nvPr>
        </p:nvGraphicFramePr>
        <p:xfrm>
          <a:off x="2087724" y="3393646"/>
          <a:ext cx="2834567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2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7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30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672CD072-2071-4FF8-87D6-D3270A38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 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>
            <a:extLst>
              <a:ext uri="{FF2B5EF4-FFF2-40B4-BE49-F238E27FC236}">
                <a16:creationId xmlns:a16="http://schemas.microsoft.com/office/drawing/2014/main" xmlns="" id="{0ECC03B3-A6F2-4C50-A252-9A1D5CD94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55DE7EAA-3DAB-461C-8EB8-FD807C109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4" y="2492896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8071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0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xmlns="" id="{7C04715F-8785-4503-B1E5-ADD28A5E0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C3262C49-0EB3-46BE-ACD4-112DFFA72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7F85744E-3395-4561-8A43-8E8E8C25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239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3354679" y="3640556"/>
            <a:ext cx="128932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112~113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B0B68B57-DE5B-48AB-BCBB-D3A402446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xmlns="" id="{FA11B9D5-929A-4846-BA96-4350F69E2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D28BD37B-16FE-4EC2-8FFE-044F4E178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자릿수 일렬로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자리수에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맞게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BD881BD4-7D5B-4710-909C-A81B00BB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460999D1-67B0-46F9-910C-F88D22F1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A094E451-998F-4254-B747-78F9D0A19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4557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769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2D7BC324-6E63-4573-B8C0-F3A3835C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49331"/>
              </p:ext>
            </p:extLst>
          </p:nvPr>
        </p:nvGraphicFramePr>
        <p:xfrm>
          <a:off x="284823" y="2528900"/>
          <a:ext cx="3203506" cy="1497330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1532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lang="en-US" sz="190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107" name="TextBox 51">
            <a:extLst>
              <a:ext uri="{FF2B5EF4-FFF2-40B4-BE49-F238E27FC236}">
                <a16:creationId xmlns="" xmlns:a16="http://schemas.microsoft.com/office/drawing/2014/main" id="{68163FD9-3A03-4F02-AAD8-B4EB0B4178D0}"/>
              </a:ext>
            </a:extLst>
          </p:cNvPr>
          <p:cNvSpPr txBox="1"/>
          <p:nvPr/>
        </p:nvSpPr>
        <p:spPr>
          <a:xfrm>
            <a:off x="755576" y="366492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>
            <a:extLst>
              <a:ext uri="{FF2B5EF4-FFF2-40B4-BE49-F238E27FC236}">
                <a16:creationId xmlns="" xmlns:a16="http://schemas.microsoft.com/office/drawing/2014/main" id="{B588CFD9-6C04-4C10-BEE3-EB849099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9" y="39614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51">
            <a:extLst>
              <a:ext uri="{FF2B5EF4-FFF2-40B4-BE49-F238E27FC236}">
                <a16:creationId xmlns="" xmlns:a16="http://schemas.microsoft.com/office/drawing/2014/main" id="{2973CD14-2812-4713-94BE-220354F93427}"/>
              </a:ext>
            </a:extLst>
          </p:cNvPr>
          <p:cNvSpPr txBox="1"/>
          <p:nvPr/>
        </p:nvSpPr>
        <p:spPr>
          <a:xfrm>
            <a:off x="1704922" y="3664926"/>
            <a:ext cx="50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4">
            <a:extLst>
              <a:ext uri="{FF2B5EF4-FFF2-40B4-BE49-F238E27FC236}">
                <a16:creationId xmlns="" xmlns:a16="http://schemas.microsoft.com/office/drawing/2014/main" id="{99E553D6-D308-45A3-B36F-E9205DE0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89" y="3992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51">
            <a:extLst>
              <a:ext uri="{FF2B5EF4-FFF2-40B4-BE49-F238E27FC236}">
                <a16:creationId xmlns="" xmlns:a16="http://schemas.microsoft.com/office/drawing/2014/main" id="{E7AF756E-4340-4B27-92D9-F7CDE433ADFF}"/>
              </a:ext>
            </a:extLst>
          </p:cNvPr>
          <p:cNvSpPr txBox="1"/>
          <p:nvPr/>
        </p:nvSpPr>
        <p:spPr>
          <a:xfrm>
            <a:off x="2547428" y="3664926"/>
            <a:ext cx="512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="" xmlns:a16="http://schemas.microsoft.com/office/drawing/2014/main" id="{EC33901A-97B8-4B10-B757-5BAC65E35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68" y="39656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3361942" y="3314177"/>
            <a:ext cx="262991" cy="3691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5496" y="3276034"/>
            <a:ext cx="262991" cy="369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8" name="표 127">
            <a:extLst>
              <a:ext uri="{FF2B5EF4-FFF2-40B4-BE49-F238E27FC236}">
                <a16:creationId xmlns="" xmlns:a16="http://schemas.microsoft.com/office/drawing/2014/main" id="{56F5CFA6-ED07-40CF-A969-F8DC4BB92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96214"/>
              </p:ext>
            </p:extLst>
          </p:nvPr>
        </p:nvGraphicFramePr>
        <p:xfrm>
          <a:off x="3552925" y="2552907"/>
          <a:ext cx="3301292" cy="1497330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3640153455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237345214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000727267"/>
                    </a:ext>
                  </a:extLst>
                </a:gridCol>
                <a:gridCol w="500614">
                  <a:extLst>
                    <a:ext uri="{9D8B030D-6E8A-4147-A177-3AD203B41FA5}">
                      <a16:colId xmlns="" xmlns:a16="http://schemas.microsoft.com/office/drawing/2014/main" val="1959601214"/>
                    </a:ext>
                  </a:extLst>
                </a:gridCol>
                <a:gridCol w="468052">
                  <a:extLst>
                    <a:ext uri="{9D8B030D-6E8A-4147-A177-3AD203B41FA5}">
                      <a16:colId xmlns="" xmlns:a16="http://schemas.microsoft.com/office/drawing/2014/main" val="648166454"/>
                    </a:ext>
                  </a:extLst>
                </a:gridCol>
                <a:gridCol w="468052">
                  <a:extLst>
                    <a:ext uri="{9D8B030D-6E8A-4147-A177-3AD203B41FA5}">
                      <a16:colId xmlns="" xmlns:a16="http://schemas.microsoft.com/office/drawing/2014/main" val="112357484"/>
                    </a:ext>
                  </a:extLst>
                </a:gridCol>
                <a:gridCol w="410009">
                  <a:extLst>
                    <a:ext uri="{9D8B030D-6E8A-4147-A177-3AD203B41FA5}">
                      <a16:colId xmlns="" xmlns:a16="http://schemas.microsoft.com/office/drawing/2014/main" val="3959399821"/>
                    </a:ext>
                  </a:extLst>
                </a:gridCol>
              </a:tblGrid>
              <a:tr h="14920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7744754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7705912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14102328"/>
                  </a:ext>
                </a:extLst>
              </a:tr>
            </a:tbl>
          </a:graphicData>
        </a:graphic>
      </p:graphicFrame>
      <p:sp>
        <p:nvSpPr>
          <p:cNvPr id="129" name="TextBox 51">
            <a:extLst>
              <a:ext uri="{FF2B5EF4-FFF2-40B4-BE49-F238E27FC236}">
                <a16:creationId xmlns="" xmlns:a16="http://schemas.microsoft.com/office/drawing/2014/main" id="{B39189D4-9090-4434-B6F1-16983E77161B}"/>
              </a:ext>
            </a:extLst>
          </p:cNvPr>
          <p:cNvSpPr txBox="1"/>
          <p:nvPr/>
        </p:nvSpPr>
        <p:spPr>
          <a:xfrm>
            <a:off x="4016015" y="3695743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51">
            <a:extLst>
              <a:ext uri="{FF2B5EF4-FFF2-40B4-BE49-F238E27FC236}">
                <a16:creationId xmlns="" xmlns:a16="http://schemas.microsoft.com/office/drawing/2014/main" id="{5D8C306D-D77F-47AA-A4E5-C151DC6DD002}"/>
              </a:ext>
            </a:extLst>
          </p:cNvPr>
          <p:cNvSpPr txBox="1"/>
          <p:nvPr/>
        </p:nvSpPr>
        <p:spPr>
          <a:xfrm>
            <a:off x="5040052" y="3695743"/>
            <a:ext cx="4738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51">
            <a:extLst>
              <a:ext uri="{FF2B5EF4-FFF2-40B4-BE49-F238E27FC236}">
                <a16:creationId xmlns="" xmlns:a16="http://schemas.microsoft.com/office/drawing/2014/main" id="{F577FB95-FD05-464D-8E36-162E5DC3860F}"/>
              </a:ext>
            </a:extLst>
          </p:cNvPr>
          <p:cNvSpPr txBox="1"/>
          <p:nvPr/>
        </p:nvSpPr>
        <p:spPr>
          <a:xfrm>
            <a:off x="5967808" y="3695743"/>
            <a:ext cx="512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757281" y="3344995"/>
            <a:ext cx="262991" cy="369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4">
            <a:extLst>
              <a:ext uri="{FF2B5EF4-FFF2-40B4-BE49-F238E27FC236}">
                <a16:creationId xmlns="" xmlns:a16="http://schemas.microsoft.com/office/drawing/2014/main" id="{B588CFD9-6C04-4C10-BEE3-EB849099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85" y="39993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4">
            <a:extLst>
              <a:ext uri="{FF2B5EF4-FFF2-40B4-BE49-F238E27FC236}">
                <a16:creationId xmlns="" xmlns:a16="http://schemas.microsoft.com/office/drawing/2014/main" id="{99E553D6-D308-45A3-B36F-E9205DE0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64" y="40016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4">
            <a:extLst>
              <a:ext uri="{FF2B5EF4-FFF2-40B4-BE49-F238E27FC236}">
                <a16:creationId xmlns="" xmlns:a16="http://schemas.microsoft.com/office/drawing/2014/main" id="{EC33901A-97B8-4B10-B757-5BAC65E35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73" y="39993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7313" y="2564904"/>
            <a:ext cx="6478067" cy="17641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341859" y="2418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51026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D61D1CE1-E5A4-4748-A3D5-5C593B9466D1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0B31D5E0-DB90-4EB7-A23F-B9C2843D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2627784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3"/>
          <p:cNvSpPr txBox="1"/>
          <p:nvPr/>
        </p:nvSpPr>
        <p:spPr>
          <a:xfrm>
            <a:off x="644499" y="14557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769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xmlns="" id="{BD881BD4-7D5B-4710-909C-A81B00BB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460999D1-67B0-46F9-910C-F88D22F1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A094E451-998F-4254-B747-78F9D0A19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74FCFA1A-B19C-4872-8DBF-722311A02ACC}"/>
              </a:ext>
            </a:extLst>
          </p:cNvPr>
          <p:cNvGrpSpPr/>
          <p:nvPr/>
        </p:nvGrpSpPr>
        <p:grpSpPr>
          <a:xfrm>
            <a:off x="179512" y="4099526"/>
            <a:ext cx="6667165" cy="1173764"/>
            <a:chOff x="179512" y="4099526"/>
            <a:chExt cx="6667165" cy="1173764"/>
          </a:xfrm>
        </p:grpSpPr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6BBA4925-F901-4445-9E56-9A87AB956E1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B3CEE322-E088-4C6D-9C22-B7BAE9C6A469}"/>
                </a:ext>
              </a:extLst>
            </p:cNvPr>
            <p:cNvSpPr/>
            <p:nvPr/>
          </p:nvSpPr>
          <p:spPr>
            <a:xfrm>
              <a:off x="179512" y="4461476"/>
              <a:ext cx="6667165" cy="6237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C241089F-EB8E-4B07-960A-C409BB544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9952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F925413-EE48-4B74-83F3-501A7CA2B677}"/>
              </a:ext>
            </a:extLst>
          </p:cNvPr>
          <p:cNvSpPr txBox="1"/>
          <p:nvPr/>
        </p:nvSpPr>
        <p:spPr>
          <a:xfrm>
            <a:off x="264462" y="4581128"/>
            <a:ext cx="668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시간의 차는 시는 시끼리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초는 초끼리 뺍니다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DF14934-90EE-4B4A-B7DE-71AA08F6251F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="" xmlns:a16="http://schemas.microsoft.com/office/drawing/2014/main" id="{2D7BC324-6E63-4573-B8C0-F3A3835C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35655"/>
              </p:ext>
            </p:extLst>
          </p:nvPr>
        </p:nvGraphicFramePr>
        <p:xfrm>
          <a:off x="284823" y="2528900"/>
          <a:ext cx="3203506" cy="1497330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1532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lang="en-US" sz="190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100" name="TextBox 51">
            <a:extLst>
              <a:ext uri="{FF2B5EF4-FFF2-40B4-BE49-F238E27FC236}">
                <a16:creationId xmlns="" xmlns:a16="http://schemas.microsoft.com/office/drawing/2014/main" id="{68163FD9-3A03-4F02-AAD8-B4EB0B4178D0}"/>
              </a:ext>
            </a:extLst>
          </p:cNvPr>
          <p:cNvSpPr txBox="1"/>
          <p:nvPr/>
        </p:nvSpPr>
        <p:spPr>
          <a:xfrm>
            <a:off x="755576" y="366492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51">
            <a:extLst>
              <a:ext uri="{FF2B5EF4-FFF2-40B4-BE49-F238E27FC236}">
                <a16:creationId xmlns="" xmlns:a16="http://schemas.microsoft.com/office/drawing/2014/main" id="{2973CD14-2812-4713-94BE-220354F93427}"/>
              </a:ext>
            </a:extLst>
          </p:cNvPr>
          <p:cNvSpPr txBox="1"/>
          <p:nvPr/>
        </p:nvSpPr>
        <p:spPr>
          <a:xfrm>
            <a:off x="1704922" y="3664926"/>
            <a:ext cx="50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51">
            <a:extLst>
              <a:ext uri="{FF2B5EF4-FFF2-40B4-BE49-F238E27FC236}">
                <a16:creationId xmlns="" xmlns:a16="http://schemas.microsoft.com/office/drawing/2014/main" id="{E7AF756E-4340-4B27-92D9-F7CDE433ADFF}"/>
              </a:ext>
            </a:extLst>
          </p:cNvPr>
          <p:cNvSpPr txBox="1"/>
          <p:nvPr/>
        </p:nvSpPr>
        <p:spPr>
          <a:xfrm>
            <a:off x="2547428" y="3664926"/>
            <a:ext cx="512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="" xmlns:a16="http://schemas.microsoft.com/office/drawing/2014/main" id="{56F5CFA6-ED07-40CF-A969-F8DC4BB92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24170"/>
              </p:ext>
            </p:extLst>
          </p:nvPr>
        </p:nvGraphicFramePr>
        <p:xfrm>
          <a:off x="3552925" y="2552907"/>
          <a:ext cx="3301292" cy="1497330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3640153455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237345214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000727267"/>
                    </a:ext>
                  </a:extLst>
                </a:gridCol>
                <a:gridCol w="500614">
                  <a:extLst>
                    <a:ext uri="{9D8B030D-6E8A-4147-A177-3AD203B41FA5}">
                      <a16:colId xmlns="" xmlns:a16="http://schemas.microsoft.com/office/drawing/2014/main" val="1959601214"/>
                    </a:ext>
                  </a:extLst>
                </a:gridCol>
                <a:gridCol w="468052">
                  <a:extLst>
                    <a:ext uri="{9D8B030D-6E8A-4147-A177-3AD203B41FA5}">
                      <a16:colId xmlns="" xmlns:a16="http://schemas.microsoft.com/office/drawing/2014/main" val="648166454"/>
                    </a:ext>
                  </a:extLst>
                </a:gridCol>
                <a:gridCol w="468052">
                  <a:extLst>
                    <a:ext uri="{9D8B030D-6E8A-4147-A177-3AD203B41FA5}">
                      <a16:colId xmlns="" xmlns:a16="http://schemas.microsoft.com/office/drawing/2014/main" val="112357484"/>
                    </a:ext>
                  </a:extLst>
                </a:gridCol>
                <a:gridCol w="410009">
                  <a:extLst>
                    <a:ext uri="{9D8B030D-6E8A-4147-A177-3AD203B41FA5}">
                      <a16:colId xmlns="" xmlns:a16="http://schemas.microsoft.com/office/drawing/2014/main" val="3959399821"/>
                    </a:ext>
                  </a:extLst>
                </a:gridCol>
              </a:tblGrid>
              <a:tr h="14920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7744754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7705912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9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9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14102328"/>
                  </a:ext>
                </a:extLst>
              </a:tr>
            </a:tbl>
          </a:graphicData>
        </a:graphic>
      </p:graphicFrame>
      <p:sp>
        <p:nvSpPr>
          <p:cNvPr id="107" name="TextBox 51">
            <a:extLst>
              <a:ext uri="{FF2B5EF4-FFF2-40B4-BE49-F238E27FC236}">
                <a16:creationId xmlns="" xmlns:a16="http://schemas.microsoft.com/office/drawing/2014/main" id="{B39189D4-9090-4434-B6F1-16983E77161B}"/>
              </a:ext>
            </a:extLst>
          </p:cNvPr>
          <p:cNvSpPr txBox="1"/>
          <p:nvPr/>
        </p:nvSpPr>
        <p:spPr>
          <a:xfrm>
            <a:off x="4016015" y="3695743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51">
            <a:extLst>
              <a:ext uri="{FF2B5EF4-FFF2-40B4-BE49-F238E27FC236}">
                <a16:creationId xmlns="" xmlns:a16="http://schemas.microsoft.com/office/drawing/2014/main" id="{5D8C306D-D77F-47AA-A4E5-C151DC6DD002}"/>
              </a:ext>
            </a:extLst>
          </p:cNvPr>
          <p:cNvSpPr txBox="1"/>
          <p:nvPr/>
        </p:nvSpPr>
        <p:spPr>
          <a:xfrm>
            <a:off x="5040052" y="3695743"/>
            <a:ext cx="4738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51">
            <a:extLst>
              <a:ext uri="{FF2B5EF4-FFF2-40B4-BE49-F238E27FC236}">
                <a16:creationId xmlns="" xmlns:a16="http://schemas.microsoft.com/office/drawing/2014/main" id="{F577FB95-FD05-464D-8E36-162E5DC3860F}"/>
              </a:ext>
            </a:extLst>
          </p:cNvPr>
          <p:cNvSpPr txBox="1"/>
          <p:nvPr/>
        </p:nvSpPr>
        <p:spPr>
          <a:xfrm>
            <a:off x="5967808" y="3695743"/>
            <a:ext cx="512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757281" y="3344995"/>
            <a:ext cx="262991" cy="369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361942" y="3314177"/>
            <a:ext cx="262991" cy="3691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5496" y="3276034"/>
            <a:ext cx="262991" cy="3691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대체 처리 38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D61D1CE1-E5A4-4748-A3D5-5C593B9466D1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0B31D5E0-DB90-4EB7-A23F-B9C2843D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2627784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2363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0" name="TextBox 8">
            <a:extLst>
              <a:ext uri="{FF2B5EF4-FFF2-40B4-BE49-F238E27FC236}">
                <a16:creationId xmlns:a16="http://schemas.microsoft.com/office/drawing/2014/main" xmlns="" id="{2B24CAE2-A2B8-4D8D-AEA9-0D790698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807CD26-9B80-472D-956B-20DA89832F56}"/>
              </a:ext>
            </a:extLst>
          </p:cNvPr>
          <p:cNvSpPr txBox="1"/>
          <p:nvPr/>
        </p:nvSpPr>
        <p:spPr>
          <a:xfrm>
            <a:off x="578839" y="1556792"/>
            <a:ext cx="60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우주는 훌라후프를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돌렸고 샛별이는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돌렸습니다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우주가 샛별이보다 훌라후프를 몇 초 더 돌렸는지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21">
            <a:extLst>
              <a:ext uri="{FF2B5EF4-FFF2-40B4-BE49-F238E27FC236}">
                <a16:creationId xmlns:a16="http://schemas.microsoft.com/office/drawing/2014/main" xmlns="" id="{3A14C279-F99A-4050-A2D1-C6862B15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6" name="Picture 6">
            <a:extLst>
              <a:ext uri="{FF2B5EF4-FFF2-40B4-BE49-F238E27FC236}">
                <a16:creationId xmlns:a16="http://schemas.microsoft.com/office/drawing/2014/main" xmlns="" id="{A214AD1A-9CCA-4E32-ACBE-EF56D1A1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856D64F3-E16A-4277-BF59-7EA1C4C7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EC6D878E-2123-4A9D-8E07-614708442ECD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51222C17-D55D-4E87-A259-4633E845F76A}"/>
              </a:ext>
            </a:extLst>
          </p:cNvPr>
          <p:cNvSpPr/>
          <p:nvPr/>
        </p:nvSpPr>
        <p:spPr>
          <a:xfrm>
            <a:off x="5827887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1">
            <a:extLst>
              <a:ext uri="{FF2B5EF4-FFF2-40B4-BE49-F238E27FC236}">
                <a16:creationId xmlns:a16="http://schemas.microsoft.com/office/drawing/2014/main" xmlns="" id="{3010F010-6DA4-46BD-AE92-869466CC0BE8}"/>
              </a:ext>
            </a:extLst>
          </p:cNvPr>
          <p:cNvSpPr txBox="1"/>
          <p:nvPr/>
        </p:nvSpPr>
        <p:spPr>
          <a:xfrm>
            <a:off x="3168283" y="2663624"/>
            <a:ext cx="5611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>
            <a:extLst>
              <a:ext uri="{FF2B5EF4-FFF2-40B4-BE49-F238E27FC236}">
                <a16:creationId xmlns:a16="http://schemas.microsoft.com/office/drawing/2014/main" xmlns="" id="{E65A3A0E-A3CA-4135-BD6F-FDAA367E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2534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E58C92D4-7DDF-4971-B998-C83310D4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04ABA529-43D6-4EB7-9A71-F942162AE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58710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333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94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4801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762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4263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224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37294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6905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31975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1586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8321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320671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1678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E4968218-3CB8-4C93-A893-37F72055C395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532F02B-98AA-4698-A4ED-DC7B9971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807CD26-9B80-472D-956B-20DA89832F56}"/>
              </a:ext>
            </a:extLst>
          </p:cNvPr>
          <p:cNvSpPr txBox="1"/>
          <p:nvPr/>
        </p:nvSpPr>
        <p:spPr>
          <a:xfrm>
            <a:off x="3671900" y="2663624"/>
            <a:ext cx="5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0" name="TextBox 8">
            <a:extLst>
              <a:ext uri="{FF2B5EF4-FFF2-40B4-BE49-F238E27FC236}">
                <a16:creationId xmlns:a16="http://schemas.microsoft.com/office/drawing/2014/main" xmlns="" id="{2B24CAE2-A2B8-4D8D-AEA9-0D790698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807CD26-9B80-472D-956B-20DA89832F56}"/>
              </a:ext>
            </a:extLst>
          </p:cNvPr>
          <p:cNvSpPr txBox="1"/>
          <p:nvPr/>
        </p:nvSpPr>
        <p:spPr>
          <a:xfrm>
            <a:off x="578839" y="1556792"/>
            <a:ext cx="60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우주는 훌라후프를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돌렸고 샛별이는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돌렸습니다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우주가 샛별이보다 훌라후프를 몇 초 더 돌렸는지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6" name="Picture 6">
            <a:extLst>
              <a:ext uri="{FF2B5EF4-FFF2-40B4-BE49-F238E27FC236}">
                <a16:creationId xmlns:a16="http://schemas.microsoft.com/office/drawing/2014/main" xmlns="" id="{A214AD1A-9CCA-4E32-ACBE-EF56D1A1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856D64F3-E16A-4277-BF59-7EA1C4C7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>
            <a:extLst>
              <a:ext uri="{FF2B5EF4-FFF2-40B4-BE49-F238E27FC236}">
                <a16:creationId xmlns:a16="http://schemas.microsoft.com/office/drawing/2014/main" xmlns="" id="{E58C92D4-7DDF-4971-B998-C83310D4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04ABA529-43D6-4EB7-9A71-F942162AE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12E0A7B-979C-4B79-AF28-483C907F923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466E026-06FA-4166-9EE4-9C3EB0E14B8D}"/>
              </a:ext>
            </a:extLst>
          </p:cNvPr>
          <p:cNvGrpSpPr/>
          <p:nvPr/>
        </p:nvGrpSpPr>
        <p:grpSpPr>
          <a:xfrm>
            <a:off x="179512" y="4183174"/>
            <a:ext cx="6667165" cy="1090116"/>
            <a:chOff x="179512" y="4183174"/>
            <a:chExt cx="6667165" cy="1090116"/>
          </a:xfrm>
        </p:grpSpPr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76807345-A2F2-41BF-99D4-8E8CFA8112C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144BCA9-5133-4D34-912F-91929B7CFA9E}"/>
                </a:ext>
              </a:extLst>
            </p:cNvPr>
            <p:cNvSpPr/>
            <p:nvPr/>
          </p:nvSpPr>
          <p:spPr>
            <a:xfrm>
              <a:off x="179512" y="4545124"/>
              <a:ext cx="6667165" cy="5400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xmlns="" id="{1F91FEB1-6ED9-41A3-B015-74F82ABED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8317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4C66E4B-0172-485A-A2D2-EE00F311B58E}"/>
              </a:ext>
            </a:extLst>
          </p:cNvPr>
          <p:cNvSpPr txBox="1"/>
          <p:nvPr/>
        </p:nvSpPr>
        <p:spPr>
          <a:xfrm>
            <a:off x="192454" y="4653136"/>
            <a:ext cx="66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=25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8710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대체 처리 33"/>
          <p:cNvSpPr/>
          <p:nvPr/>
        </p:nvSpPr>
        <p:spPr>
          <a:xfrm>
            <a:off x="5333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94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4801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762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263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224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37294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6905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31975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1586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8321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320671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1678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E4968218-3CB8-4C93-A893-37F72055C395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532F02B-98AA-4698-A4ED-DC7B9971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8" name="TextBox 51">
            <a:extLst>
              <a:ext uri="{FF2B5EF4-FFF2-40B4-BE49-F238E27FC236}">
                <a16:creationId xmlns:a16="http://schemas.microsoft.com/office/drawing/2014/main" xmlns="" id="{3010F010-6DA4-46BD-AE92-869466CC0BE8}"/>
              </a:ext>
            </a:extLst>
          </p:cNvPr>
          <p:cNvSpPr txBox="1"/>
          <p:nvPr/>
        </p:nvSpPr>
        <p:spPr>
          <a:xfrm>
            <a:off x="3168283" y="2663624"/>
            <a:ext cx="5611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E65A3A0E-A3CA-4135-BD6F-FDAA367E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2534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807CD26-9B80-472D-956B-20DA89832F56}"/>
              </a:ext>
            </a:extLst>
          </p:cNvPr>
          <p:cNvSpPr txBox="1"/>
          <p:nvPr/>
        </p:nvSpPr>
        <p:spPr>
          <a:xfrm>
            <a:off x="3671900" y="2663624"/>
            <a:ext cx="5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07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32D6840B-7E73-40F6-97A1-F96C9D73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AFFE2A5B-5B09-4D70-BAB6-96FDEBE8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AE05E42-0270-423B-8126-A3805A4D9494}"/>
              </a:ext>
            </a:extLst>
          </p:cNvPr>
          <p:cNvSpPr/>
          <p:nvPr/>
        </p:nvSpPr>
        <p:spPr>
          <a:xfrm>
            <a:off x="322360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C9EB7A4F-DC9B-4AFB-9A84-300B20457306}"/>
              </a:ext>
            </a:extLst>
          </p:cNvPr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9B67CD7-73EE-4474-AD9F-C9D88633579E}"/>
              </a:ext>
            </a:extLst>
          </p:cNvPr>
          <p:cNvSpPr txBox="1"/>
          <p:nvPr/>
        </p:nvSpPr>
        <p:spPr>
          <a:xfrm>
            <a:off x="578839" y="1556792"/>
            <a:ext cx="604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별빛시에서 은하수시를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운행하는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㉮ 버스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㉯ 버스의 운행 시간은 각각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어느 버스의 운행 시간이 얼마나 더 긴지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xmlns="" id="{9DE39A27-441E-4591-B792-DF02385D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D13392E0-BB76-4F0F-A42A-8B58907E1806}"/>
              </a:ext>
            </a:extLst>
          </p:cNvPr>
          <p:cNvSpPr/>
          <p:nvPr/>
        </p:nvSpPr>
        <p:spPr>
          <a:xfrm>
            <a:off x="481758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4290D350-4B50-4D03-8341-A98000306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D6194550-91C0-4D1C-96B5-4803B7849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72">
            <a:extLst>
              <a:ext uri="{FF2B5EF4-FFF2-40B4-BE49-F238E27FC236}">
                <a16:creationId xmlns:a16="http://schemas.microsoft.com/office/drawing/2014/main" xmlns="" id="{963C0541-9AD7-4E22-847D-BF44DF4B4A09}"/>
              </a:ext>
            </a:extLst>
          </p:cNvPr>
          <p:cNvSpPr/>
          <p:nvPr/>
        </p:nvSpPr>
        <p:spPr>
          <a:xfrm>
            <a:off x="3895326" y="1588329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0" name="모서리가 둥근 직사각형 74">
            <a:extLst>
              <a:ext uri="{FF2B5EF4-FFF2-40B4-BE49-F238E27FC236}">
                <a16:creationId xmlns:a16="http://schemas.microsoft.com/office/drawing/2014/main" xmlns="" id="{F80B7861-D38B-4970-945B-FE20D12AA02D}"/>
              </a:ext>
            </a:extLst>
          </p:cNvPr>
          <p:cNvSpPr/>
          <p:nvPr/>
        </p:nvSpPr>
        <p:spPr>
          <a:xfrm>
            <a:off x="4788024" y="1577938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3DD264B7-FEF6-4895-BAD2-CF0FC99BC523}"/>
              </a:ext>
            </a:extLst>
          </p:cNvPr>
          <p:cNvSpPr/>
          <p:nvPr/>
        </p:nvSpPr>
        <p:spPr>
          <a:xfrm>
            <a:off x="3654553" y="1368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591780" y="3072221"/>
            <a:ext cx="585685" cy="623132"/>
            <a:chOff x="6012160" y="1575282"/>
            <a:chExt cx="585685" cy="623132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6012160" y="1833284"/>
              <a:ext cx="39604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37845" y="1575282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모서리가 둥근 직사각형 74">
            <a:extLst>
              <a:ext uri="{FF2B5EF4-FFF2-40B4-BE49-F238E27FC236}">
                <a16:creationId xmlns:a16="http://schemas.microsoft.com/office/drawing/2014/main" xmlns="" id="{D3EF9005-6F98-4398-AA78-CD87FF3C2D76}"/>
              </a:ext>
            </a:extLst>
          </p:cNvPr>
          <p:cNvSpPr/>
          <p:nvPr/>
        </p:nvSpPr>
        <p:spPr>
          <a:xfrm>
            <a:off x="2645786" y="3358536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5" name="TextBox 53"/>
          <p:cNvSpPr txBox="1"/>
          <p:nvPr/>
        </p:nvSpPr>
        <p:spPr>
          <a:xfrm>
            <a:off x="2941273" y="3402965"/>
            <a:ext cx="24756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177465" y="3077427"/>
            <a:ext cx="1603137" cy="617926"/>
            <a:chOff x="6012159" y="1580488"/>
            <a:chExt cx="1603137" cy="617926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012159" y="1833284"/>
              <a:ext cx="14354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28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5296" y="1580488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순서도: 대체 처리 41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3" name="순서도: 대체 처리 52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CDDD6EEF-B837-46E9-86BE-A8649987A87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9833327-5561-4B5D-88CB-1078C9744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10DA53B-CAC3-4979-AAFD-9D80E2199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59" t="31800" r="21360" b="16465"/>
          <a:stretch/>
        </p:blipFill>
        <p:spPr>
          <a:xfrm>
            <a:off x="105309" y="917764"/>
            <a:ext cx="6843465" cy="464519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양치질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7999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5_6_1_ani.mp4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생각열기 화면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캡쳐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60090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32D6840B-7E73-40F6-97A1-F96C9D73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AFFE2A5B-5B09-4D70-BAB6-96FDEBE8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xmlns="" id="{9DE39A27-441E-4591-B792-DF02385D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4290D350-4B50-4D03-8341-A98000306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D6194550-91C0-4D1C-96B5-4803B7849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9E94D10-62C6-4726-A38A-1495BA5095D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1F709C3-A98D-46A9-AF12-34CE8A017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D5E8599-0ABC-4718-992A-B02F39EBC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1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07D59B9-81F7-4953-92F8-7FF379803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91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2FB3D2B-CAD9-4431-B2A3-9C925C052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0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DFA1FA5-3403-48C4-8262-1FC8E404D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30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444E7DC6-FBD6-448E-A09C-91873DEF8298}"/>
              </a:ext>
            </a:extLst>
          </p:cNvPr>
          <p:cNvGrpSpPr/>
          <p:nvPr/>
        </p:nvGrpSpPr>
        <p:grpSpPr>
          <a:xfrm>
            <a:off x="179512" y="2743014"/>
            <a:ext cx="6667165" cy="2530276"/>
            <a:chOff x="179512" y="2743014"/>
            <a:chExt cx="6667165" cy="2530276"/>
          </a:xfrm>
        </p:grpSpPr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xmlns="" id="{B79527E2-5ADE-4991-853E-6078AC00749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B2CD58B1-EB47-48E0-9773-711F0EA61588}"/>
                </a:ext>
              </a:extLst>
            </p:cNvPr>
            <p:cNvSpPr/>
            <p:nvPr/>
          </p:nvSpPr>
          <p:spPr>
            <a:xfrm>
              <a:off x="179512" y="3076363"/>
              <a:ext cx="6667165" cy="2008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xmlns="" id="{17437A56-EABE-4ED1-9770-8D6F664BA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430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3C3166E9-1D70-490D-86E0-807353E73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05121"/>
              </p:ext>
            </p:extLst>
          </p:nvPr>
        </p:nvGraphicFramePr>
        <p:xfrm>
          <a:off x="437003" y="3284984"/>
          <a:ext cx="3126885" cy="1188132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:a16="http://schemas.microsoft.com/office/drawing/2014/main" xmlns="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:a16="http://schemas.microsoft.com/office/drawing/2014/main" xmlns="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:a16="http://schemas.microsoft.com/office/drawing/2014/main" xmlns="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:a16="http://schemas.microsoft.com/office/drawing/2014/main" xmlns="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xmlns="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xmlns="" val="3953412990"/>
                    </a:ext>
                  </a:extLst>
                </a:gridCol>
                <a:gridCol w="347073">
                  <a:extLst>
                    <a:ext uri="{9D8B030D-6E8A-4147-A177-3AD203B41FA5}">
                      <a16:colId xmlns:a16="http://schemas.microsoft.com/office/drawing/2014/main" xmlns="" val="731455416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512215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378908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9439141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31C200A-22C2-4E60-9024-74CDD55BC072}"/>
              </a:ext>
            </a:extLst>
          </p:cNvPr>
          <p:cNvSpPr txBox="1"/>
          <p:nvPr/>
        </p:nvSpPr>
        <p:spPr>
          <a:xfrm>
            <a:off x="189273" y="4617152"/>
            <a:ext cx="66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  나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버스가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 더 깁니다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모서리가 둥근 직사각형 74">
            <a:extLst>
              <a:ext uri="{FF2B5EF4-FFF2-40B4-BE49-F238E27FC236}">
                <a16:creationId xmlns:a16="http://schemas.microsoft.com/office/drawing/2014/main" xmlns="" id="{5E3F097D-7E53-4C35-A5D5-2C355CADEC38}"/>
              </a:ext>
            </a:extLst>
          </p:cNvPr>
          <p:cNvSpPr/>
          <p:nvPr/>
        </p:nvSpPr>
        <p:spPr>
          <a:xfrm>
            <a:off x="467544" y="4657802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9B67CD7-73EE-4474-AD9F-C9D88633579E}"/>
              </a:ext>
            </a:extLst>
          </p:cNvPr>
          <p:cNvSpPr txBox="1"/>
          <p:nvPr/>
        </p:nvSpPr>
        <p:spPr>
          <a:xfrm>
            <a:off x="578839" y="1556792"/>
            <a:ext cx="604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별빛시에서 은하수시를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운행하는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㉮ 버스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㉯ 버스의 운행 시간은 각각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어느 버스의 운행 시간이 얼마나 더 긴지 구해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72">
            <a:extLst>
              <a:ext uri="{FF2B5EF4-FFF2-40B4-BE49-F238E27FC236}">
                <a16:creationId xmlns:a16="http://schemas.microsoft.com/office/drawing/2014/main" xmlns="" id="{963C0541-9AD7-4E22-847D-BF44DF4B4A09}"/>
              </a:ext>
            </a:extLst>
          </p:cNvPr>
          <p:cNvSpPr/>
          <p:nvPr/>
        </p:nvSpPr>
        <p:spPr>
          <a:xfrm>
            <a:off x="3895326" y="1588329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2" name="모서리가 둥근 직사각형 74">
            <a:extLst>
              <a:ext uri="{FF2B5EF4-FFF2-40B4-BE49-F238E27FC236}">
                <a16:creationId xmlns:a16="http://schemas.microsoft.com/office/drawing/2014/main" xmlns="" id="{F80B7861-D38B-4970-945B-FE20D12AA02D}"/>
              </a:ext>
            </a:extLst>
          </p:cNvPr>
          <p:cNvSpPr/>
          <p:nvPr/>
        </p:nvSpPr>
        <p:spPr>
          <a:xfrm>
            <a:off x="4788024" y="1577938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3DD264B7-FEF6-4895-BAD2-CF0FC99BC523}"/>
              </a:ext>
            </a:extLst>
          </p:cNvPr>
          <p:cNvSpPr/>
          <p:nvPr/>
        </p:nvSpPr>
        <p:spPr>
          <a:xfrm>
            <a:off x="3654553" y="1368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CDDD6EEF-B837-46E9-86BE-A8649987A87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9833327-5561-4B5D-88CB-1078C9744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30734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B137D49-842F-4944-AFBB-DC9BA62DA0BD}"/>
              </a:ext>
            </a:extLst>
          </p:cNvPr>
          <p:cNvGrpSpPr/>
          <p:nvPr/>
        </p:nvGrpSpPr>
        <p:grpSpPr>
          <a:xfrm>
            <a:off x="1582621" y="2393536"/>
            <a:ext cx="3725994" cy="2058168"/>
            <a:chOff x="1582621" y="2393536"/>
            <a:chExt cx="3725994" cy="20581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7070AA38-F282-4422-BFFC-2C4CDADE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2621" y="2393536"/>
              <a:ext cx="3725994" cy="2058168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778166DC-8748-4D45-BD91-02BE015C0787}"/>
                </a:ext>
              </a:extLst>
            </p:cNvPr>
            <p:cNvSpPr txBox="1"/>
            <p:nvPr/>
          </p:nvSpPr>
          <p:spPr>
            <a:xfrm>
              <a:off x="1834649" y="2473151"/>
              <a:ext cx="793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승차권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72315412-9D44-465D-B4FA-1786E64C58A8}"/>
                </a:ext>
              </a:extLst>
            </p:cNvPr>
            <p:cNvSpPr txBox="1"/>
            <p:nvPr/>
          </p:nvSpPr>
          <p:spPr>
            <a:xfrm>
              <a:off x="1871970" y="2818238"/>
              <a:ext cx="2897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20OO</a:t>
              </a:r>
              <a:r>
                <a:rPr kumimoji="0" lang="ko-KR" alt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OO</a:t>
              </a:r>
              <a:r>
                <a:rPr kumimoji="0" lang="ko-KR" alt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월 </a:t>
              </a:r>
              <a:r>
                <a:rPr kumimoji="0" lang="en-US" altLang="ko-KR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OO</a:t>
              </a:r>
              <a:r>
                <a:rPr kumimoji="0" lang="ko-KR" alt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일</a:t>
              </a:r>
              <a:endPara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F750524-32BB-4AD2-9285-B9B29A556550}"/>
                </a:ext>
              </a:extLst>
            </p:cNvPr>
            <p:cNvSpPr txBox="1"/>
            <p:nvPr/>
          </p:nvSpPr>
          <p:spPr>
            <a:xfrm>
              <a:off x="2167348" y="3161708"/>
              <a:ext cx="793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서울</a:t>
              </a:r>
              <a:endPara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14:18</a:t>
              </a:r>
              <a:endPara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55E2C70-F7B4-4B4F-A39B-058345C35F9B}"/>
                </a:ext>
              </a:extLst>
            </p:cNvPr>
            <p:cNvSpPr txBox="1"/>
            <p:nvPr/>
          </p:nvSpPr>
          <p:spPr>
            <a:xfrm>
              <a:off x="3950383" y="3161708"/>
              <a:ext cx="793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대전</a:t>
              </a:r>
              <a:endPara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15:32</a:t>
              </a:r>
              <a:endPara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cdata2.tsherpa.co.kr/tsherpa/MultiMedia/Flash/2020/curri/index.html?flashxmlnum=tb&amp;classa=A8-C1-31-MM-MM-04-06-07-0-0-0-0&amp;classno=MM_31_04/suh_0301_05_0007/suh_0301_05_0007_401_1.html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풀이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EBA5AA5A-4AD7-4B13-BA1A-41300D3F76B7}"/>
              </a:ext>
            </a:extLst>
          </p:cNvPr>
          <p:cNvSpPr/>
          <p:nvPr/>
        </p:nvSpPr>
        <p:spPr>
          <a:xfrm>
            <a:off x="1375735" y="2385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4CADFBB-4C85-45D6-96B5-2E6925987FA8}"/>
              </a:ext>
            </a:extLst>
          </p:cNvPr>
          <p:cNvSpPr txBox="1"/>
          <p:nvPr/>
        </p:nvSpPr>
        <p:spPr>
          <a:xfrm>
            <a:off x="657304" y="1613520"/>
            <a:ext cx="60389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기차표를 보고 서울에서 대전까지 가는 데 걸린 시간을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DBDBDA28-2875-471A-83CD-7331A160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12E800EF-D0A1-40EC-9459-CC889D31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1">
            <a:extLst>
              <a:ext uri="{FF2B5EF4-FFF2-40B4-BE49-F238E27FC236}">
                <a16:creationId xmlns:a16="http://schemas.microsoft.com/office/drawing/2014/main" xmlns="" id="{8B840B4A-5129-4EE0-A526-2ADBC9477453}"/>
              </a:ext>
            </a:extLst>
          </p:cNvPr>
          <p:cNvSpPr txBox="1"/>
          <p:nvPr/>
        </p:nvSpPr>
        <p:spPr>
          <a:xfrm>
            <a:off x="2837962" y="4529970"/>
            <a:ext cx="3909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2D5327BD-09C6-4061-8880-8BC38F69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35" y="44011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B41914F-BADF-4197-8913-F7DD55E8C0B0}"/>
              </a:ext>
            </a:extLst>
          </p:cNvPr>
          <p:cNvSpPr txBox="1"/>
          <p:nvPr/>
        </p:nvSpPr>
        <p:spPr>
          <a:xfrm>
            <a:off x="3120951" y="4541113"/>
            <a:ext cx="629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endParaRPr lang="ko-KR" altLang="en-US" sz="1800" dirty="0"/>
          </a:p>
        </p:txBody>
      </p:sp>
      <p:sp>
        <p:nvSpPr>
          <p:cNvPr id="76" name="TextBox 51">
            <a:extLst>
              <a:ext uri="{FF2B5EF4-FFF2-40B4-BE49-F238E27FC236}">
                <a16:creationId xmlns:a16="http://schemas.microsoft.com/office/drawing/2014/main" xmlns="" id="{A62B1216-EB61-4BCF-B222-EE02BD56E705}"/>
              </a:ext>
            </a:extLst>
          </p:cNvPr>
          <p:cNvSpPr txBox="1"/>
          <p:nvPr/>
        </p:nvSpPr>
        <p:spPr>
          <a:xfrm>
            <a:off x="3726214" y="452997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xmlns="" id="{0BFF0FCF-1C62-414A-9661-D55BD0D31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34" y="44011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187FF42-F2B0-4EBF-9950-0E3A5B2F3A4A}"/>
              </a:ext>
            </a:extLst>
          </p:cNvPr>
          <p:cNvSpPr txBox="1"/>
          <p:nvPr/>
        </p:nvSpPr>
        <p:spPr>
          <a:xfrm>
            <a:off x="4134990" y="454111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9691E69E-3196-4ADF-9535-8D47D6E2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12CCE322-D46A-4347-B120-701B9B74C8D4}"/>
              </a:ext>
            </a:extLst>
          </p:cNvPr>
          <p:cNvSpPr/>
          <p:nvPr/>
        </p:nvSpPr>
        <p:spPr>
          <a:xfrm>
            <a:off x="4817580" y="4964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54B70CB7-0C1E-40A3-8ED9-0F5E6F04C2F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EE08A1EC-1B05-445D-B8A1-F8998138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4CADFBB-4C85-45D6-96B5-2E6925987FA8}"/>
              </a:ext>
            </a:extLst>
          </p:cNvPr>
          <p:cNvSpPr txBox="1"/>
          <p:nvPr/>
        </p:nvSpPr>
        <p:spPr>
          <a:xfrm>
            <a:off x="657304" y="1613520"/>
            <a:ext cx="60389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기차표를 보고 서울에서 대전까지 가는 데 걸린 시간을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DBDBDA28-2875-471A-83CD-7331A160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12E800EF-D0A1-40EC-9459-CC889D31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1">
            <a:extLst>
              <a:ext uri="{FF2B5EF4-FFF2-40B4-BE49-F238E27FC236}">
                <a16:creationId xmlns:a16="http://schemas.microsoft.com/office/drawing/2014/main" xmlns="" id="{8B840B4A-5129-4EE0-A526-2ADBC9477453}"/>
              </a:ext>
            </a:extLst>
          </p:cNvPr>
          <p:cNvSpPr txBox="1"/>
          <p:nvPr/>
        </p:nvSpPr>
        <p:spPr>
          <a:xfrm>
            <a:off x="2837962" y="4731771"/>
            <a:ext cx="3909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2D5327BD-09C6-4061-8880-8BC38F69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35" y="46029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B41914F-BADF-4197-8913-F7DD55E8C0B0}"/>
              </a:ext>
            </a:extLst>
          </p:cNvPr>
          <p:cNvSpPr txBox="1"/>
          <p:nvPr/>
        </p:nvSpPr>
        <p:spPr>
          <a:xfrm>
            <a:off x="3120951" y="4722132"/>
            <a:ext cx="629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시간</a:t>
            </a:r>
            <a:endParaRPr lang="ko-KR" altLang="en-US" sz="1800" dirty="0"/>
          </a:p>
        </p:txBody>
      </p:sp>
      <p:sp>
        <p:nvSpPr>
          <p:cNvPr id="76" name="TextBox 51">
            <a:extLst>
              <a:ext uri="{FF2B5EF4-FFF2-40B4-BE49-F238E27FC236}">
                <a16:creationId xmlns:a16="http://schemas.microsoft.com/office/drawing/2014/main" xmlns="" id="{A62B1216-EB61-4BCF-B222-EE02BD56E705}"/>
              </a:ext>
            </a:extLst>
          </p:cNvPr>
          <p:cNvSpPr txBox="1"/>
          <p:nvPr/>
        </p:nvSpPr>
        <p:spPr>
          <a:xfrm>
            <a:off x="3646736" y="473177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xmlns="" id="{0BFF0FCF-1C62-414A-9661-D55BD0D31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56" y="46029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187FF42-F2B0-4EBF-9950-0E3A5B2F3A4A}"/>
              </a:ext>
            </a:extLst>
          </p:cNvPr>
          <p:cNvSpPr txBox="1"/>
          <p:nvPr/>
        </p:nvSpPr>
        <p:spPr>
          <a:xfrm>
            <a:off x="4055512" y="472213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9691E69E-3196-4ADF-9535-8D47D6E2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58157D9A-CBC7-4D31-A7DB-80DB83F0B5CD}"/>
              </a:ext>
            </a:extLst>
          </p:cNvPr>
          <p:cNvGrpSpPr/>
          <p:nvPr/>
        </p:nvGrpSpPr>
        <p:grpSpPr>
          <a:xfrm>
            <a:off x="179512" y="4212503"/>
            <a:ext cx="6667165" cy="1060787"/>
            <a:chOff x="179512" y="4212503"/>
            <a:chExt cx="6667165" cy="1060787"/>
          </a:xfrm>
        </p:grpSpPr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xmlns="" id="{CE82E27B-4F9A-4C47-AE3E-DF79F00D7CF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DBA59CD6-8A0A-4C38-A36F-260F7B92D8C7}"/>
                </a:ext>
              </a:extLst>
            </p:cNvPr>
            <p:cNvSpPr/>
            <p:nvPr/>
          </p:nvSpPr>
          <p:spPr>
            <a:xfrm>
              <a:off x="179512" y="4582391"/>
              <a:ext cx="6667165" cy="5027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888FD30A-EF91-4134-950A-2AC921CC2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21250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D439E8C-F7C8-4630-8E38-8D37C2952BA8}"/>
              </a:ext>
            </a:extLst>
          </p:cNvPr>
          <p:cNvSpPr txBox="1"/>
          <p:nvPr/>
        </p:nvSpPr>
        <p:spPr>
          <a:xfrm>
            <a:off x="192454" y="4653136"/>
            <a:ext cx="66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7A523A2-E488-47D0-B95E-3BCB34B5633B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B137D49-842F-4944-AFBB-DC9BA62DA0BD}"/>
              </a:ext>
            </a:extLst>
          </p:cNvPr>
          <p:cNvGrpSpPr/>
          <p:nvPr/>
        </p:nvGrpSpPr>
        <p:grpSpPr>
          <a:xfrm>
            <a:off x="1582621" y="2393536"/>
            <a:ext cx="3725994" cy="2058168"/>
            <a:chOff x="1582621" y="2393536"/>
            <a:chExt cx="3725994" cy="2058168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7070AA38-F282-4422-BFFC-2C4CDADE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2621" y="2393536"/>
              <a:ext cx="3725994" cy="205816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778166DC-8748-4D45-BD91-02BE015C0787}"/>
                </a:ext>
              </a:extLst>
            </p:cNvPr>
            <p:cNvSpPr txBox="1"/>
            <p:nvPr/>
          </p:nvSpPr>
          <p:spPr>
            <a:xfrm>
              <a:off x="1834649" y="2473151"/>
              <a:ext cx="793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승차권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72315412-9D44-465D-B4FA-1786E64C58A8}"/>
                </a:ext>
              </a:extLst>
            </p:cNvPr>
            <p:cNvSpPr txBox="1"/>
            <p:nvPr/>
          </p:nvSpPr>
          <p:spPr>
            <a:xfrm>
              <a:off x="1871970" y="2818238"/>
              <a:ext cx="2897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20OO</a:t>
              </a:r>
              <a:r>
                <a:rPr kumimoji="0" lang="ko-KR" alt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OO</a:t>
              </a:r>
              <a:r>
                <a:rPr kumimoji="0" lang="ko-KR" alt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월 </a:t>
              </a:r>
              <a:r>
                <a:rPr kumimoji="0" lang="en-US" altLang="ko-KR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OO</a:t>
              </a:r>
              <a:r>
                <a:rPr kumimoji="0" lang="ko-KR" alt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일</a:t>
              </a:r>
              <a:endPara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F750524-32BB-4AD2-9285-B9B29A556550}"/>
                </a:ext>
              </a:extLst>
            </p:cNvPr>
            <p:cNvSpPr txBox="1"/>
            <p:nvPr/>
          </p:nvSpPr>
          <p:spPr>
            <a:xfrm>
              <a:off x="2167348" y="3161708"/>
              <a:ext cx="793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서울</a:t>
              </a:r>
              <a:endPara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14:18</a:t>
              </a:r>
              <a:endPara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55E2C70-F7B4-4B4F-A39B-058345C35F9B}"/>
                </a:ext>
              </a:extLst>
            </p:cNvPr>
            <p:cNvSpPr txBox="1"/>
            <p:nvPr/>
          </p:nvSpPr>
          <p:spPr>
            <a:xfrm>
              <a:off x="3950383" y="3161708"/>
              <a:ext cx="793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대전</a:t>
              </a:r>
              <a:endPara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4572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15:32</a:t>
              </a:r>
              <a:endPara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5" name="순서도: 대체 처리 44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4" name="순서도: 대체 처리 93">
            <a:extLst>
              <a:ext uri="{FF2B5EF4-FFF2-40B4-BE49-F238E27FC236}">
                <a16:creationId xmlns="" xmlns:a16="http://schemas.microsoft.com/office/drawing/2014/main" id="{54B70CB7-0C1E-40A3-8ED9-0F5E6F04C2F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E08A1EC-1B05-445D-B8A1-F8998138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95938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xmlns="" id="{DBDBDA28-2875-471A-83CD-7331A160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xmlns="" id="{12E800EF-D0A1-40EC-9459-CC889D31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순서도: 대체 처리 8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5" name="순서도: 대체 처리 14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7" name="순서도: 대체 처리 16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9" name="순서도: 대체 처리 1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순서도: 대체 처리 2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3" name="순서도: 대체 처리 22">
            <a:extLst>
              <a:ext uri="{FF2B5EF4-FFF2-40B4-BE49-F238E27FC236}">
                <a16:creationId xmlns="" xmlns:a16="http://schemas.microsoft.com/office/drawing/2014/main" id="{B2DAE516-2445-4665-9ADF-5582A60BFC26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77441F7-E52D-4254-BCB5-56B5BBFE6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cdata2.tsherpa.co.kr/tsherpa/MultiMedia/Flash/2020/curri/index.html?flashxmlnum=tb&amp;classa=A8-C1-31-MM-MM-04-06-06-0-0-0-0&amp;classno=MM_31_04/suh_0301_05_0006/suh_0301_05_0006_401_1.html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4CADFBB-4C85-45D6-96B5-2E6925987FA8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알맞은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40ADB83C-7658-4621-B2DC-0F648FA12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75489"/>
              </p:ext>
            </p:extLst>
          </p:nvPr>
        </p:nvGraphicFramePr>
        <p:xfrm>
          <a:off x="1727684" y="2710193"/>
          <a:ext cx="3574886" cy="1424178"/>
        </p:xfrm>
        <a:graphic>
          <a:graphicData uri="http://schemas.openxmlformats.org/drawingml/2006/table">
            <a:tbl>
              <a:tblPr/>
              <a:tblGrid>
                <a:gridCol w="510698">
                  <a:extLst>
                    <a:ext uri="{9D8B030D-6E8A-4147-A177-3AD203B41FA5}">
                      <a16:colId xmlns:a16="http://schemas.microsoft.com/office/drawing/2014/main" xmlns="" val="2958588299"/>
                    </a:ext>
                  </a:extLst>
                </a:gridCol>
                <a:gridCol w="510698">
                  <a:extLst>
                    <a:ext uri="{9D8B030D-6E8A-4147-A177-3AD203B41FA5}">
                      <a16:colId xmlns:a16="http://schemas.microsoft.com/office/drawing/2014/main" xmlns="" val="4020555263"/>
                    </a:ext>
                  </a:extLst>
                </a:gridCol>
                <a:gridCol w="598784">
                  <a:extLst>
                    <a:ext uri="{9D8B030D-6E8A-4147-A177-3AD203B41FA5}">
                      <a16:colId xmlns:a16="http://schemas.microsoft.com/office/drawing/2014/main" xmlns="" val="216075153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840640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483409421"/>
                    </a:ext>
                  </a:extLst>
                </a:gridCol>
                <a:gridCol w="471900">
                  <a:extLst>
                    <a:ext uri="{9D8B030D-6E8A-4147-A177-3AD203B41FA5}">
                      <a16:colId xmlns:a16="http://schemas.microsoft.com/office/drawing/2014/main" xmlns="" val="3953412990"/>
                    </a:ext>
                  </a:extLst>
                </a:gridCol>
                <a:gridCol w="510698">
                  <a:extLst>
                    <a:ext uri="{9D8B030D-6E8A-4147-A177-3AD203B41FA5}">
                      <a16:colId xmlns:a16="http://schemas.microsoft.com/office/drawing/2014/main" xmlns="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6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6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600" b="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4  </a:t>
                      </a:r>
                      <a:endParaRPr lang="en-US" sz="1600" b="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6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9439141"/>
                  </a:ext>
                </a:extLst>
              </a:tr>
            </a:tbl>
          </a:graphicData>
        </a:graphic>
      </p:graphicFrame>
      <p:sp>
        <p:nvSpPr>
          <p:cNvPr id="31" name="TextBox 51">
            <a:extLst>
              <a:ext uri="{FF2B5EF4-FFF2-40B4-BE49-F238E27FC236}">
                <a16:creationId xmlns:a16="http://schemas.microsoft.com/office/drawing/2014/main" xmlns="" id="{37D0A564-5C6F-40E4-A56B-C984D306EC7E}"/>
              </a:ext>
            </a:extLst>
          </p:cNvPr>
          <p:cNvSpPr txBox="1"/>
          <p:nvPr/>
        </p:nvSpPr>
        <p:spPr>
          <a:xfrm>
            <a:off x="2267744" y="3784602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B156B77E-97E2-4E6B-A54B-E9489D7B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82" y="4025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51">
            <a:extLst>
              <a:ext uri="{FF2B5EF4-FFF2-40B4-BE49-F238E27FC236}">
                <a16:creationId xmlns:a16="http://schemas.microsoft.com/office/drawing/2014/main" xmlns="" id="{33F835A2-F9FA-4445-AD1F-A46BA8EAA849}"/>
              </a:ext>
            </a:extLst>
          </p:cNvPr>
          <p:cNvSpPr txBox="1"/>
          <p:nvPr/>
        </p:nvSpPr>
        <p:spPr>
          <a:xfrm>
            <a:off x="3315577" y="3784602"/>
            <a:ext cx="5723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F66703EC-AA99-4430-8F69-8C485C0F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965" y="40713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51">
            <a:extLst>
              <a:ext uri="{FF2B5EF4-FFF2-40B4-BE49-F238E27FC236}">
                <a16:creationId xmlns:a16="http://schemas.microsoft.com/office/drawing/2014/main" xmlns="" id="{600AF892-765E-4F2C-BE4B-20BF5E7F5AC3}"/>
              </a:ext>
            </a:extLst>
          </p:cNvPr>
          <p:cNvSpPr txBox="1"/>
          <p:nvPr/>
        </p:nvSpPr>
        <p:spPr>
          <a:xfrm>
            <a:off x="4291571" y="3784602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F18EF798-1E3D-441C-B43E-B6F9920F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310" y="40634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83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20574F8-3A25-4ADC-A862-125EB3A90752}"/>
              </a:ext>
            </a:extLst>
          </p:cNvPr>
          <p:cNvSpPr txBox="1"/>
          <p:nvPr/>
        </p:nvSpPr>
        <p:spPr>
          <a:xfrm>
            <a:off x="1079748" y="3051720"/>
            <a:ext cx="446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xmlns="" id="{DBDBDA28-2875-471A-83CD-7331A160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xmlns="" id="{12E800EF-D0A1-40EC-9459-CC889D31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순서도: 대체 처리 31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EA043A44-3393-4B41-AC88-A10B0DFE6C89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DB6EA8B-2CB3-4303-84B4-924C37F64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cdata2.tsherpa.co.kr/tsherpa/MultiMedia/Flash/2020/curri/index.html?flashxmlnum=tb&amp;classa=A8-C1-31-MM-MM-04-06-06-0-0-0-0&amp;classno=MM_31_04/suh_0301_05_0006/suh_0301_05_0006_401_1.html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계산을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51">
            <a:extLst>
              <a:ext uri="{FF2B5EF4-FFF2-40B4-BE49-F238E27FC236}">
                <a16:creationId xmlns:a16="http://schemas.microsoft.com/office/drawing/2014/main" xmlns="" id="{2DB2134E-20BB-4FB7-875A-9F92CBE5DBF2}"/>
              </a:ext>
            </a:extLst>
          </p:cNvPr>
          <p:cNvSpPr txBox="1"/>
          <p:nvPr/>
        </p:nvSpPr>
        <p:spPr>
          <a:xfrm>
            <a:off x="4140088" y="3055330"/>
            <a:ext cx="21601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29264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9691E69E-3196-4ADF-9535-8D47D6E2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2CCE322-D46A-4347-B120-701B9B74C8D4}"/>
              </a:ext>
            </a:extLst>
          </p:cNvPr>
          <p:cNvSpPr/>
          <p:nvPr/>
        </p:nvSpPr>
        <p:spPr>
          <a:xfrm>
            <a:off x="4817580" y="4964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406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20574F8-3A25-4ADC-A862-125EB3A90752}"/>
              </a:ext>
            </a:extLst>
          </p:cNvPr>
          <p:cNvSpPr txBox="1"/>
          <p:nvPr/>
        </p:nvSpPr>
        <p:spPr>
          <a:xfrm>
            <a:off x="1079748" y="3051720"/>
            <a:ext cx="446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초－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xmlns="" id="{DBDBDA28-2875-471A-83CD-7331A160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xmlns="" id="{12E800EF-D0A1-40EC-9459-CC889D31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순서도: 대체 처리 31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EA043A44-3393-4B41-AC88-A10B0DFE6C89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DB6EA8B-2CB3-4303-84B4-924C37F64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계산을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51">
            <a:extLst>
              <a:ext uri="{FF2B5EF4-FFF2-40B4-BE49-F238E27FC236}">
                <a16:creationId xmlns:a16="http://schemas.microsoft.com/office/drawing/2014/main" xmlns="" id="{2DB2134E-20BB-4FB7-875A-9F92CBE5DBF2}"/>
              </a:ext>
            </a:extLst>
          </p:cNvPr>
          <p:cNvSpPr txBox="1"/>
          <p:nvPr/>
        </p:nvSpPr>
        <p:spPr>
          <a:xfrm>
            <a:off x="4140088" y="3055330"/>
            <a:ext cx="21601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29264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9691E69E-3196-4ADF-9535-8D47D6E2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44E7DC6-FBD6-448E-A09C-91873DEF8298}"/>
              </a:ext>
            </a:extLst>
          </p:cNvPr>
          <p:cNvGrpSpPr/>
          <p:nvPr/>
        </p:nvGrpSpPr>
        <p:grpSpPr>
          <a:xfrm>
            <a:off x="179512" y="2743014"/>
            <a:ext cx="6667165" cy="2530276"/>
            <a:chOff x="179512" y="2743014"/>
            <a:chExt cx="6667165" cy="2530276"/>
          </a:xfrm>
        </p:grpSpPr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xmlns="" id="{B79527E2-5ADE-4991-853E-6078AC00749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B2CD58B1-EB47-48E0-9773-711F0EA61588}"/>
                </a:ext>
              </a:extLst>
            </p:cNvPr>
            <p:cNvSpPr/>
            <p:nvPr/>
          </p:nvSpPr>
          <p:spPr>
            <a:xfrm>
              <a:off x="179512" y="3076363"/>
              <a:ext cx="6667165" cy="2008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xmlns="" id="{17437A56-EABE-4ED1-9770-8D6F664BA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430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3C3166E9-1D70-490D-86E0-807353E73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99839"/>
              </p:ext>
            </p:extLst>
          </p:nvPr>
        </p:nvGraphicFramePr>
        <p:xfrm>
          <a:off x="1979712" y="3465004"/>
          <a:ext cx="3126885" cy="1188132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:a16="http://schemas.microsoft.com/office/drawing/2014/main" xmlns="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:a16="http://schemas.microsoft.com/office/drawing/2014/main" xmlns="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:a16="http://schemas.microsoft.com/office/drawing/2014/main" xmlns="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:a16="http://schemas.microsoft.com/office/drawing/2014/main" xmlns="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xmlns="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xmlns="" val="3953412990"/>
                    </a:ext>
                  </a:extLst>
                </a:gridCol>
                <a:gridCol w="347073">
                  <a:extLst>
                    <a:ext uri="{9D8B030D-6E8A-4147-A177-3AD203B41FA5}">
                      <a16:colId xmlns:a16="http://schemas.microsoft.com/office/drawing/2014/main" xmlns="" val="731455416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512215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378908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943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08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xmlns="" id="{DBDBDA28-2875-471A-83CD-7331A160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xmlns="" id="{12E800EF-D0A1-40EC-9459-CC889D31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cdata2.tsherpa.co.kr/tsherpa/MultiMedia/Flash/2020/curri/index.html?flashxmlnum=tb&amp;classa=A8-C1-31-MM-MM-04-06-06-0-0-0-0&amp;classno=MM_31_04/suh_0301_05_0006/suh_0301_05_0006_401_1.html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6" name="순서도: 대체 처리 15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8" name="순서도: 대체 처리 17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251BA5D2-5E2C-46BC-84CB-7C819A5F71FE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31812"/>
            <a:ext cx="6413179" cy="347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9691E69E-3196-4ADF-9535-8D47D6E2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81" y="457105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12CCE322-D46A-4347-B120-701B9B74C8D4}"/>
              </a:ext>
            </a:extLst>
          </p:cNvPr>
          <p:cNvSpPr/>
          <p:nvPr/>
        </p:nvSpPr>
        <p:spPr>
          <a:xfrm>
            <a:off x="4501209" y="4261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017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" name="직사각형 21">
            <a:extLst>
              <a:ext uri="{FF2B5EF4-FFF2-40B4-BE49-F238E27FC236}">
                <a16:creationId xmlns:a16="http://schemas.microsoft.com/office/drawing/2014/main" xmlns="" id="{DBDBDA28-2875-471A-83CD-7331A160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xmlns="" id="{12E800EF-D0A1-40EC-9459-CC889D31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순서도: 대체 처리 9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6" name="순서도: 대체 처리 15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8" name="순서도: 대체 처리 17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251BA5D2-5E2C-46BC-84CB-7C819A5F71FE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31812"/>
            <a:ext cx="6413179" cy="347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9691E69E-3196-4ADF-9535-8D47D6E2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81" y="4571053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444E7DC6-FBD6-448E-A09C-91873DEF8298}"/>
              </a:ext>
            </a:extLst>
          </p:cNvPr>
          <p:cNvGrpSpPr/>
          <p:nvPr/>
        </p:nvGrpSpPr>
        <p:grpSpPr>
          <a:xfrm>
            <a:off x="179512" y="2024844"/>
            <a:ext cx="6667165" cy="2530276"/>
            <a:chOff x="179512" y="2743014"/>
            <a:chExt cx="6667165" cy="2530276"/>
          </a:xfrm>
        </p:grpSpPr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B79527E2-5ADE-4991-853E-6078AC00749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B2CD58B1-EB47-48E0-9773-711F0EA61588}"/>
                </a:ext>
              </a:extLst>
            </p:cNvPr>
            <p:cNvSpPr/>
            <p:nvPr/>
          </p:nvSpPr>
          <p:spPr>
            <a:xfrm>
              <a:off x="179512" y="3076363"/>
              <a:ext cx="6667165" cy="2008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xmlns="" id="{17437A56-EABE-4ED1-9770-8D6F664BA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430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3C3166E9-1D70-490D-86E0-807353E73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67300"/>
              </p:ext>
            </p:extLst>
          </p:nvPr>
        </p:nvGraphicFramePr>
        <p:xfrm>
          <a:off x="2267744" y="2746834"/>
          <a:ext cx="2354009" cy="1188132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:a16="http://schemas.microsoft.com/office/drawing/2014/main" xmlns="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:a16="http://schemas.microsoft.com/office/drawing/2014/main" xmlns="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:a16="http://schemas.microsoft.com/office/drawing/2014/main" xmlns="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:a16="http://schemas.microsoft.com/office/drawing/2014/main" xmlns="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:a16="http://schemas.microsoft.com/office/drawing/2014/main" xmlns="" val="248340942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512215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378908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943914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765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http://cdata2.tsherpa.co.kr/tsherpa/MultiMedia/Flash/2020/curri/index.html?flashxmlnum=tb&amp;classa=A8-C1-31-MM-MM-04-06-07-0-0-0-0&amp;classno=MM_31_04/suh_0301_05_0007/suh_0301_05_0007_401_1.html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풀이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슬기네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학교에서는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40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 동안 수업을 하고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분씩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쉽니다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3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교시가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40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분에 끝났다면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교시를 시작한 시각은 몇 시 몇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분인지 </a:t>
            </a:r>
            <a:r>
              <a:rPr kumimoji="0" lang="ko-KR" altLang="en-US" sz="19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구하시오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722DD899-2EC8-4EE0-ABA0-A3A53401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6" name="TextBox 51">
            <a:extLst>
              <a:ext uri="{FF2B5EF4-FFF2-40B4-BE49-F238E27FC236}">
                <a16:creationId xmlns:a16="http://schemas.microsoft.com/office/drawing/2014/main" xmlns="" id="{2DB2134E-20BB-4FB7-875A-9F92CBE5DBF2}"/>
              </a:ext>
            </a:extLst>
          </p:cNvPr>
          <p:cNvSpPr txBox="1"/>
          <p:nvPr/>
        </p:nvSpPr>
        <p:spPr>
          <a:xfrm>
            <a:off x="2555776" y="3059668"/>
            <a:ext cx="5611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49" y="29308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632A7705-EB4D-49B6-8A42-1C02934E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6EBFC935-A9D8-42A6-B4A9-4039A1583812}"/>
              </a:ext>
            </a:extLst>
          </p:cNvPr>
          <p:cNvSpPr/>
          <p:nvPr/>
        </p:nvSpPr>
        <p:spPr>
          <a:xfrm>
            <a:off x="5281733" y="4869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xmlns="" id="{1FBEA6B5-86AE-4E63-B24A-2B95F399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416B9F96-DD71-47F0-B812-25E4EFD153FF}"/>
              </a:ext>
            </a:extLst>
          </p:cNvPr>
          <p:cNvSpPr/>
          <p:nvPr/>
        </p:nvSpPr>
        <p:spPr>
          <a:xfrm>
            <a:off x="6230700" y="4841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3FF43BD2-6F77-4698-8702-1D0017B4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ABBDE5CD-B58F-4812-A00F-78E37DEAD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0">
            <a:extLst>
              <a:ext uri="{FF2B5EF4-FFF2-40B4-BE49-F238E27FC236}">
                <a16:creationId xmlns:a16="http://schemas.microsoft.com/office/drawing/2014/main" xmlns="" id="{3EA7D4B6-7D57-45C5-88C0-439E3E598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1">
            <a:extLst>
              <a:ext uri="{FF2B5EF4-FFF2-40B4-BE49-F238E27FC236}">
                <a16:creationId xmlns:a16="http://schemas.microsoft.com/office/drawing/2014/main" xmlns="" id="{32858981-DBDE-4D86-89B8-F7433926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ECDDE07A-9DB0-42FD-B25E-7FBFCCECA71C}"/>
              </a:ext>
            </a:extLst>
          </p:cNvPr>
          <p:cNvCxnSpPr>
            <a:cxnSpLocks/>
          </p:cNvCxnSpPr>
          <p:nvPr/>
        </p:nvCxnSpPr>
        <p:spPr bwMode="auto">
          <a:xfrm>
            <a:off x="755576" y="2528900"/>
            <a:ext cx="365749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116565D7-C871-4D26-BA93-BD9207DB42BC}"/>
              </a:ext>
            </a:extLst>
          </p:cNvPr>
          <p:cNvCxnSpPr>
            <a:cxnSpLocks/>
          </p:cNvCxnSpPr>
          <p:nvPr/>
        </p:nvCxnSpPr>
        <p:spPr bwMode="auto">
          <a:xfrm>
            <a:off x="4753886" y="2240868"/>
            <a:ext cx="1692672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D6E9B13C-755E-42F4-BAFC-2EA1BC047D4D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45672"/>
            <a:ext cx="5800232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445ED4B1-F08A-4596-896E-B16B8F660D33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40868"/>
            <a:ext cx="3925674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순서도: 대체 처리 70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0" name="순서도: 대체 처리 89">
            <a:extLst>
              <a:ext uri="{FF2B5EF4-FFF2-40B4-BE49-F238E27FC236}">
                <a16:creationId xmlns="" xmlns:a16="http://schemas.microsoft.com/office/drawing/2014/main" id="{251BA5D2-5E2C-46BC-84CB-7C819A5F71FE}"/>
              </a:ext>
            </a:extLst>
          </p:cNvPr>
          <p:cNvSpPr/>
          <p:nvPr/>
        </p:nvSpPr>
        <p:spPr>
          <a:xfrm>
            <a:off x="59112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3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="" xmlns:a16="http://schemas.microsoft.com/office/drawing/2014/main" id="{DFFB148A-A482-42BD-A366-EBFFBBA2153F}"/>
              </a:ext>
            </a:extLst>
          </p:cNvPr>
          <p:cNvSpPr/>
          <p:nvPr/>
        </p:nvSpPr>
        <p:spPr>
          <a:xfrm>
            <a:off x="6436207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B6866CBA-1FBF-41C1-BD8C-D1D646C9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33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3033353" y="3070758"/>
            <a:ext cx="15983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        분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51">
            <a:extLst>
              <a:ext uri="{FF2B5EF4-FFF2-40B4-BE49-F238E27FC236}">
                <a16:creationId xmlns:a16="http://schemas.microsoft.com/office/drawing/2014/main" xmlns="" id="{2DB2134E-20BB-4FB7-875A-9F92CBE5DBF2}"/>
              </a:ext>
            </a:extLst>
          </p:cNvPr>
          <p:cNvSpPr txBox="1"/>
          <p:nvPr/>
        </p:nvSpPr>
        <p:spPr>
          <a:xfrm>
            <a:off x="3485964" y="3053806"/>
            <a:ext cx="5611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37" y="2924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슬기네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학교에서는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40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 동안 수업을 하고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분씩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쉽니다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3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교시가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40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분에 끝났다면 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교시를 시작한 시각은 몇 시 몇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분인지 </a:t>
            </a:r>
            <a:r>
              <a:rPr kumimoji="0" lang="ko-KR" altLang="en-US" sz="19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구하시오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xmlns="" id="{722DD899-2EC8-4EE0-ABA0-A3A53401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632A7705-EB4D-49B6-8A42-1C02934E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>
            <a:extLst>
              <a:ext uri="{FF2B5EF4-FFF2-40B4-BE49-F238E27FC236}">
                <a16:creationId xmlns:a16="http://schemas.microsoft.com/office/drawing/2014/main" xmlns="" id="{1FBEA6B5-86AE-4E63-B24A-2B95F399C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3FF43BD2-6F77-4698-8702-1D0017B4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ABBDE5CD-B58F-4812-A00F-78E37DEAD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0">
            <a:extLst>
              <a:ext uri="{FF2B5EF4-FFF2-40B4-BE49-F238E27FC236}">
                <a16:creationId xmlns:a16="http://schemas.microsoft.com/office/drawing/2014/main" xmlns="" id="{3EA7D4B6-7D57-45C5-88C0-439E3E598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1">
            <a:extLst>
              <a:ext uri="{FF2B5EF4-FFF2-40B4-BE49-F238E27FC236}">
                <a16:creationId xmlns:a16="http://schemas.microsoft.com/office/drawing/2014/main" xmlns="" id="{32858981-DBDE-4D86-89B8-F7433926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ECDDE07A-9DB0-42FD-B25E-7FBFCCECA71C}"/>
              </a:ext>
            </a:extLst>
          </p:cNvPr>
          <p:cNvCxnSpPr>
            <a:cxnSpLocks/>
          </p:cNvCxnSpPr>
          <p:nvPr/>
        </p:nvCxnSpPr>
        <p:spPr bwMode="auto">
          <a:xfrm>
            <a:off x="755576" y="2528900"/>
            <a:ext cx="365749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116565D7-C871-4D26-BA93-BD9207DB42BC}"/>
              </a:ext>
            </a:extLst>
          </p:cNvPr>
          <p:cNvCxnSpPr>
            <a:cxnSpLocks/>
          </p:cNvCxnSpPr>
          <p:nvPr/>
        </p:nvCxnSpPr>
        <p:spPr bwMode="auto">
          <a:xfrm>
            <a:off x="4753886" y="2240868"/>
            <a:ext cx="1692672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D6E9B13C-755E-42F4-BAFC-2EA1BC047D4D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45672"/>
            <a:ext cx="5800232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445ED4B1-F08A-4596-896E-B16B8F660D33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40868"/>
            <a:ext cx="3925674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7908EC14-9F66-4EBB-9048-2359A223D5C9}"/>
              </a:ext>
            </a:extLst>
          </p:cNvPr>
          <p:cNvGrpSpPr/>
          <p:nvPr/>
        </p:nvGrpSpPr>
        <p:grpSpPr>
          <a:xfrm>
            <a:off x="179512" y="4020829"/>
            <a:ext cx="6667165" cy="1252461"/>
            <a:chOff x="179512" y="4020829"/>
            <a:chExt cx="6667165" cy="1252461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15060594-F35A-4CD8-A647-5BBA28FCD5E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3EB3D944-E8C9-4651-9BAF-FDC56BB9EDC4}"/>
                </a:ext>
              </a:extLst>
            </p:cNvPr>
            <p:cNvSpPr/>
            <p:nvPr/>
          </p:nvSpPr>
          <p:spPr>
            <a:xfrm>
              <a:off x="179512" y="4401108"/>
              <a:ext cx="6667165" cy="684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xmlns="" id="{F5B1E1F6-0CB6-4B4A-8FEE-5B39CCACF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2082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D7F501E-9152-49BA-BA60-5C84AB8B1C9E}"/>
              </a:ext>
            </a:extLst>
          </p:cNvPr>
          <p:cNvSpPr txBox="1"/>
          <p:nvPr/>
        </p:nvSpPr>
        <p:spPr>
          <a:xfrm>
            <a:off x="171672" y="4581128"/>
            <a:ext cx="66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분－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591D8B0-CEB7-4D2F-8543-F6BADA480721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251BA5D2-5E2C-46BC-84CB-7C819A5F71FE}"/>
              </a:ext>
            </a:extLst>
          </p:cNvPr>
          <p:cNvSpPr/>
          <p:nvPr/>
        </p:nvSpPr>
        <p:spPr>
          <a:xfrm>
            <a:off x="59112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3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DFFB148A-A482-42BD-A366-EBFFBBA2153F}"/>
              </a:ext>
            </a:extLst>
          </p:cNvPr>
          <p:cNvSpPr/>
          <p:nvPr/>
        </p:nvSpPr>
        <p:spPr>
          <a:xfrm>
            <a:off x="6436207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6866CBA-1FBF-41C1-BD8C-D1D646C9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33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5" name="TextBox 51">
            <a:extLst>
              <a:ext uri="{FF2B5EF4-FFF2-40B4-BE49-F238E27FC236}">
                <a16:creationId xmlns:a16="http://schemas.microsoft.com/office/drawing/2014/main" xmlns="" id="{2DB2134E-20BB-4FB7-875A-9F92CBE5DBF2}"/>
              </a:ext>
            </a:extLst>
          </p:cNvPr>
          <p:cNvSpPr txBox="1"/>
          <p:nvPr/>
        </p:nvSpPr>
        <p:spPr>
          <a:xfrm>
            <a:off x="2555776" y="3059668"/>
            <a:ext cx="5611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49" y="29308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3033353" y="3070758"/>
            <a:ext cx="15983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        분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TextBox 51">
            <a:extLst>
              <a:ext uri="{FF2B5EF4-FFF2-40B4-BE49-F238E27FC236}">
                <a16:creationId xmlns:a16="http://schemas.microsoft.com/office/drawing/2014/main" xmlns="" id="{2DB2134E-20BB-4FB7-875A-9F92CBE5DBF2}"/>
              </a:ext>
            </a:extLst>
          </p:cNvPr>
          <p:cNvSpPr txBox="1"/>
          <p:nvPr/>
        </p:nvSpPr>
        <p:spPr>
          <a:xfrm>
            <a:off x="3485964" y="3053806"/>
            <a:ext cx="5611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F6081E45-30C5-465A-8F17-69F8F9F1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37" y="29249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9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6DC7BBF-B19A-4CDE-A52C-308CC6D7D106}"/>
              </a:ext>
            </a:extLst>
          </p:cNvPr>
          <p:cNvGrpSpPr/>
          <p:nvPr/>
        </p:nvGrpSpPr>
        <p:grpSpPr>
          <a:xfrm>
            <a:off x="221013" y="1627482"/>
            <a:ext cx="3342875" cy="3169670"/>
            <a:chOff x="221013" y="1627482"/>
            <a:chExt cx="3342875" cy="31696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19F39AFD-8AC1-45CB-A4FD-E901E13A8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13" y="1627482"/>
              <a:ext cx="3342875" cy="3169670"/>
            </a:xfrm>
            <a:prstGeom prst="rect">
              <a:avLst/>
            </a:prstGeom>
          </p:spPr>
        </p:pic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0DBE893F-2874-41AD-97DB-700E7CE4776A}"/>
                </a:ext>
              </a:extLst>
            </p:cNvPr>
            <p:cNvSpPr/>
            <p:nvPr/>
          </p:nvSpPr>
          <p:spPr>
            <a:xfrm>
              <a:off x="1151620" y="1772816"/>
              <a:ext cx="2261409" cy="110996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E892ABE-D306-46F5-8A4D-7C50AD0AD59D}"/>
                </a:ext>
              </a:extLst>
            </p:cNvPr>
            <p:cNvSpPr txBox="1"/>
            <p:nvPr/>
          </p:nvSpPr>
          <p:spPr>
            <a:xfrm>
              <a:off x="1102219" y="1939328"/>
              <a:ext cx="238120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53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초에 양치질을 </a:t>
              </a:r>
            </a:p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끝냈어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. 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양치질을 하는 데 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걸린 시간은 몇 분 몇 초일까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3384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타원 37"/>
          <p:cNvSpPr/>
          <p:nvPr/>
        </p:nvSpPr>
        <p:spPr>
          <a:xfrm>
            <a:off x="3403230" y="139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93471" y="4474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95F30DD1-AF00-4B19-BE4D-2E044AA8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F778BEEC-3E4D-49BF-B249-CC4985599FED}"/>
              </a:ext>
            </a:extLst>
          </p:cNvPr>
          <p:cNvSpPr txBox="1"/>
          <p:nvPr/>
        </p:nvSpPr>
        <p:spPr>
          <a:xfrm>
            <a:off x="3897650" y="167046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0B5EAD5-7878-493A-A762-38A0E40C8F50}"/>
              </a:ext>
            </a:extLst>
          </p:cNvPr>
          <p:cNvSpPr/>
          <p:nvPr/>
        </p:nvSpPr>
        <p:spPr bwMode="auto">
          <a:xfrm>
            <a:off x="3931151" y="2104642"/>
            <a:ext cx="2981109" cy="1036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아이가 양치질을 하는 데 걸린 시간은 몇 분 몇 초인지 궁금해하고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ACBBCCD9-BC0B-4041-A597-A78E3293A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264" y="1988434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761C845-FE9F-4C72-9A7A-BCBC6357E47C}"/>
              </a:ext>
            </a:extLst>
          </p:cNvPr>
          <p:cNvSpPr/>
          <p:nvPr/>
        </p:nvSpPr>
        <p:spPr>
          <a:xfrm>
            <a:off x="6462994" y="12611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47A4A4D-DBD1-4746-88CD-B78BD5F2BE6A}"/>
              </a:ext>
            </a:extLst>
          </p:cNvPr>
          <p:cNvSpPr/>
          <p:nvPr/>
        </p:nvSpPr>
        <p:spPr>
          <a:xfrm>
            <a:off x="5914281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BAD9631-54D0-4EC3-9EFD-27F0B91898F0}"/>
              </a:ext>
            </a:extLst>
          </p:cNvPr>
          <p:cNvSpPr/>
          <p:nvPr/>
        </p:nvSpPr>
        <p:spPr>
          <a:xfrm>
            <a:off x="5367979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07F2271-6128-4265-9316-94F1412A0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858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6FC82D9-329E-418B-98BD-B82B3FFC0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385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BCCC2D3-2A48-4467-896A-7106A2853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74" y="126522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FD609490-324E-4E2F-8D74-E38B5C171E1B}"/>
              </a:ext>
            </a:extLst>
          </p:cNvPr>
          <p:cNvSpPr/>
          <p:nvPr/>
        </p:nvSpPr>
        <p:spPr>
          <a:xfrm>
            <a:off x="4816381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A464F99-7330-4529-9431-94FCFFE1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761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BE632E1B-BE39-4220-8716-B2F6AC124E5A}"/>
              </a:ext>
            </a:extLst>
          </p:cNvPr>
          <p:cNvSpPr/>
          <p:nvPr/>
        </p:nvSpPr>
        <p:spPr>
          <a:xfrm>
            <a:off x="4936504" y="999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F6BC7F5D-7995-4C78-B669-A7B423A2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51" y="17963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51" y="452135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F2078E6B-DF58-4E4C-A536-597F7E02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837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44476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038A035E-A8C3-4A2D-ABB3-A295A9D9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162EA6C4-244E-46EE-8E1F-D998E4DE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1B928E0C-BC05-401F-8F3A-30891ABF6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39D70C3-D61D-4A45-BD0A-CD579B811E38}"/>
              </a:ext>
            </a:extLst>
          </p:cNvPr>
          <p:cNvGrpSpPr/>
          <p:nvPr/>
        </p:nvGrpSpPr>
        <p:grpSpPr>
          <a:xfrm>
            <a:off x="251520" y="1645310"/>
            <a:ext cx="6694412" cy="3135028"/>
            <a:chOff x="251520" y="1645310"/>
            <a:chExt cx="6694412" cy="31350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DFB5D925-570D-4EB5-A237-298AF2E8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1645310"/>
              <a:ext cx="6694412" cy="3135028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A65286AE-62B5-4C30-925A-E6CC3777B164}"/>
                </a:ext>
              </a:extLst>
            </p:cNvPr>
            <p:cNvSpPr/>
            <p:nvPr/>
          </p:nvSpPr>
          <p:spPr>
            <a:xfrm>
              <a:off x="4542839" y="1645310"/>
              <a:ext cx="2261409" cy="110996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66DF0A38-6885-4F1B-87BD-C7696A948C88}"/>
                </a:ext>
              </a:extLst>
            </p:cNvPr>
            <p:cNvSpPr txBox="1"/>
            <p:nvPr/>
          </p:nvSpPr>
          <p:spPr>
            <a:xfrm>
              <a:off x="4493438" y="1811822"/>
              <a:ext cx="238120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53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초에 양치질을 </a:t>
              </a:r>
            </a:p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끝냈어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. 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양치질을 하는 데 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걸린 시간은 몇 분 몇 초일까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81027FFF-796F-42A0-AF54-C71C3A5027FA}"/>
                </a:ext>
              </a:extLst>
            </p:cNvPr>
            <p:cNvSpPr/>
            <p:nvPr/>
          </p:nvSpPr>
          <p:spPr>
            <a:xfrm>
              <a:off x="287524" y="2274835"/>
              <a:ext cx="1699030" cy="7581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2F23D23-673C-4D07-9416-152CB9F58F59}"/>
                </a:ext>
              </a:extLst>
            </p:cNvPr>
            <p:cNvSpPr txBox="1"/>
            <p:nvPr/>
          </p:nvSpPr>
          <p:spPr>
            <a:xfrm>
              <a:off x="287524" y="2401724"/>
              <a:ext cx="17890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초에 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양치질 시작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92745" y="1642447"/>
            <a:ext cx="3155119" cy="5578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199595" y="1519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75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2ED8E84A-7DE2-447F-9903-64809F4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0FDE4CD8-8F6F-47EC-A4A3-749DA93FBF14}"/>
              </a:ext>
            </a:extLst>
          </p:cNvPr>
          <p:cNvSpPr txBox="1"/>
          <p:nvPr/>
        </p:nvSpPr>
        <p:spPr>
          <a:xfrm>
            <a:off x="3897650" y="167046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아이의 말에서 알 수 있는 내용은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6FDF34E9-6C45-4DB5-B5B5-40D04890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51" y="17963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86D081-C463-4A87-A0CD-A0402E385333}"/>
              </a:ext>
            </a:extLst>
          </p:cNvPr>
          <p:cNvSpPr/>
          <p:nvPr/>
        </p:nvSpPr>
        <p:spPr bwMode="auto">
          <a:xfrm>
            <a:off x="3931151" y="2384489"/>
            <a:ext cx="2981109" cy="720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양치질을 시작한 시각은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8B19FF12-5492-49B5-8E76-F6B198BD4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264" y="2240868"/>
            <a:ext cx="360000" cy="355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0DE140-EB32-42DB-BAD5-376220D363D7}"/>
              </a:ext>
            </a:extLst>
          </p:cNvPr>
          <p:cNvSpPr/>
          <p:nvPr/>
        </p:nvSpPr>
        <p:spPr>
          <a:xfrm>
            <a:off x="6462994" y="12611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A3B719C-33A8-4DC9-918F-42EF2F7DFB33}"/>
              </a:ext>
            </a:extLst>
          </p:cNvPr>
          <p:cNvSpPr/>
          <p:nvPr/>
        </p:nvSpPr>
        <p:spPr>
          <a:xfrm>
            <a:off x="5914281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30401B3-23A1-4069-AFB6-8E44428AE59E}"/>
              </a:ext>
            </a:extLst>
          </p:cNvPr>
          <p:cNvSpPr/>
          <p:nvPr/>
        </p:nvSpPr>
        <p:spPr>
          <a:xfrm>
            <a:off x="4806882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2CCFDA8-EF46-4092-9B0A-5AAB7A8B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761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24C96CF-FC6E-4066-B621-7A5F8CD1CA96}"/>
              </a:ext>
            </a:extLst>
          </p:cNvPr>
          <p:cNvSpPr/>
          <p:nvPr/>
        </p:nvSpPr>
        <p:spPr>
          <a:xfrm>
            <a:off x="5359370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DA8A16B-BE58-41FC-ACCC-7B614121F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50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CCD287B-6790-40FF-BE0F-68CD75867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385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E1C32C5-D405-42BD-82FF-DAB99CC5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74" y="126522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91229133-A4B4-4AE1-B855-5D96C77A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0E0A21FA-23CF-4587-B2F7-3608F666A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F2EF27BD-2366-423F-9173-056A5626875D}"/>
              </a:ext>
            </a:extLst>
          </p:cNvPr>
          <p:cNvGrpSpPr/>
          <p:nvPr/>
        </p:nvGrpSpPr>
        <p:grpSpPr>
          <a:xfrm>
            <a:off x="2843808" y="5337212"/>
            <a:ext cx="1488287" cy="197735"/>
            <a:chOff x="319554" y="1245924"/>
            <a:chExt cx="2636592" cy="423864"/>
          </a:xfrm>
        </p:grpSpPr>
        <p:pic>
          <p:nvPicPr>
            <p:cNvPr id="48" name="Picture 11">
              <a:extLst>
                <a:ext uri="{FF2B5EF4-FFF2-40B4-BE49-F238E27FC236}">
                  <a16:creationId xmlns:a16="http://schemas.microsoft.com/office/drawing/2014/main" xmlns="" id="{0148C4D7-F2FB-49C0-82CF-90DD0B07C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xmlns="" id="{B707B6E8-1CAF-41F2-8F70-3DC6D2BE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xmlns="" id="{B6098310-ED7A-4AC3-BFBE-721248802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xmlns="" id="{33C56FE7-38D4-48DF-BE75-A7473572E6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6270E0CD-89FC-4351-B42A-95C82802DCB4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16664" y="1633509"/>
            <a:ext cx="3344400" cy="317160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8E865C3A-CE80-4F0E-A35B-0D21A8CD0028}"/>
              </a:ext>
            </a:extLst>
          </p:cNvPr>
          <p:cNvSpPr/>
          <p:nvPr/>
        </p:nvSpPr>
        <p:spPr>
          <a:xfrm>
            <a:off x="3630336" y="4500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5181B821-4CFB-4C6C-8B7B-7697991AB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16" y="454797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3FA49187-07EA-48A4-A01F-5F866A2C3F53}"/>
              </a:ext>
            </a:extLst>
          </p:cNvPr>
          <p:cNvSpPr/>
          <p:nvPr/>
        </p:nvSpPr>
        <p:spPr>
          <a:xfrm>
            <a:off x="215516" y="2346843"/>
            <a:ext cx="1699030" cy="758121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D1695EE-2CF1-4FE6-B2D3-14CD315E02D0}"/>
              </a:ext>
            </a:extLst>
          </p:cNvPr>
          <p:cNvSpPr txBox="1"/>
          <p:nvPr/>
        </p:nvSpPr>
        <p:spPr>
          <a:xfrm>
            <a:off x="215516" y="2473732"/>
            <a:ext cx="178903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시 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분 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초에 </a:t>
            </a:r>
          </a:p>
          <a:p>
            <a:pPr algn="ctr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양치질 시작</a:t>
            </a:r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4145885D-2E79-4DB7-80AD-72662F2C0859}"/>
              </a:ext>
            </a:extLst>
          </p:cNvPr>
          <p:cNvSpPr/>
          <p:nvPr/>
        </p:nvSpPr>
        <p:spPr>
          <a:xfrm>
            <a:off x="2633707" y="5057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2745" y="1642447"/>
            <a:ext cx="3155119" cy="5578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199595" y="1519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44476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038A035E-A8C3-4A2D-ABB3-A295A9D9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162EA6C4-244E-46EE-8E1F-D998E4DE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1B928E0C-BC05-401F-8F3A-30891ABF6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39D70C3-D61D-4A45-BD0A-CD579B811E38}"/>
              </a:ext>
            </a:extLst>
          </p:cNvPr>
          <p:cNvGrpSpPr/>
          <p:nvPr/>
        </p:nvGrpSpPr>
        <p:grpSpPr>
          <a:xfrm>
            <a:off x="251520" y="1645310"/>
            <a:ext cx="6694412" cy="3135028"/>
            <a:chOff x="251520" y="1645310"/>
            <a:chExt cx="6694412" cy="31350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DFB5D925-570D-4EB5-A237-298AF2E8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1645310"/>
              <a:ext cx="6694412" cy="3135028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A65286AE-62B5-4C30-925A-E6CC3777B164}"/>
                </a:ext>
              </a:extLst>
            </p:cNvPr>
            <p:cNvSpPr/>
            <p:nvPr/>
          </p:nvSpPr>
          <p:spPr>
            <a:xfrm>
              <a:off x="4542839" y="1645310"/>
              <a:ext cx="2261409" cy="110996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66DF0A38-6885-4F1B-87BD-C7696A948C88}"/>
                </a:ext>
              </a:extLst>
            </p:cNvPr>
            <p:cNvSpPr txBox="1"/>
            <p:nvPr/>
          </p:nvSpPr>
          <p:spPr>
            <a:xfrm>
              <a:off x="4493438" y="1811822"/>
              <a:ext cx="238120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53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초에 양치질을 </a:t>
              </a:r>
            </a:p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끝냈어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. 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양치질을 하는 데 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걸린 시간은 몇 분 몇 초일까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81027FFF-796F-42A0-AF54-C71C3A5027FA}"/>
                </a:ext>
              </a:extLst>
            </p:cNvPr>
            <p:cNvSpPr/>
            <p:nvPr/>
          </p:nvSpPr>
          <p:spPr>
            <a:xfrm>
              <a:off x="287524" y="2274835"/>
              <a:ext cx="1699030" cy="7581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2F23D23-673C-4D07-9416-152CB9F58F59}"/>
                </a:ext>
              </a:extLst>
            </p:cNvPr>
            <p:cNvSpPr txBox="1"/>
            <p:nvPr/>
          </p:nvSpPr>
          <p:spPr>
            <a:xfrm>
              <a:off x="287524" y="2401724"/>
              <a:ext cx="17890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초에 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양치질 시작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92745" y="1642447"/>
            <a:ext cx="3155119" cy="5578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199595" y="1519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49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3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2ED8E84A-7DE2-447F-9903-64809F4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0FDE4CD8-8F6F-47EC-A4A3-749DA93FBF14}"/>
              </a:ext>
            </a:extLst>
          </p:cNvPr>
          <p:cNvSpPr txBox="1"/>
          <p:nvPr/>
        </p:nvSpPr>
        <p:spPr>
          <a:xfrm>
            <a:off x="3897650" y="167046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아이의 말에서 알 수 있는 내용은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6FDF34E9-6C45-4DB5-B5B5-40D04890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51" y="17963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0DE140-EB32-42DB-BAD5-376220D363D7}"/>
              </a:ext>
            </a:extLst>
          </p:cNvPr>
          <p:cNvSpPr/>
          <p:nvPr/>
        </p:nvSpPr>
        <p:spPr>
          <a:xfrm>
            <a:off x="6462994" y="12611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A3B719C-33A8-4DC9-918F-42EF2F7DFB33}"/>
              </a:ext>
            </a:extLst>
          </p:cNvPr>
          <p:cNvSpPr/>
          <p:nvPr/>
        </p:nvSpPr>
        <p:spPr>
          <a:xfrm>
            <a:off x="5914281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30401B3-23A1-4069-AFB6-8E44428AE59E}"/>
              </a:ext>
            </a:extLst>
          </p:cNvPr>
          <p:cNvSpPr/>
          <p:nvPr/>
        </p:nvSpPr>
        <p:spPr>
          <a:xfrm>
            <a:off x="4806882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2CCFDA8-EF46-4092-9B0A-5AAB7A8B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761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24C96CF-FC6E-4066-B621-7A5F8CD1CA96}"/>
              </a:ext>
            </a:extLst>
          </p:cNvPr>
          <p:cNvSpPr/>
          <p:nvPr/>
        </p:nvSpPr>
        <p:spPr>
          <a:xfrm>
            <a:off x="5359370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DA8A16B-BE58-41FC-ACCC-7B614121F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50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CCD287B-6790-40FF-BE0F-68CD75867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385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E1C32C5-D405-42BD-82FF-DAB99CC5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74" y="126522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91229133-A4B4-4AE1-B855-5D96C77A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0E0A21FA-23CF-4587-B2F7-3608F666A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2DD9D54-03C2-417C-BB81-375A4D3AC370}"/>
              </a:ext>
            </a:extLst>
          </p:cNvPr>
          <p:cNvGrpSpPr/>
          <p:nvPr/>
        </p:nvGrpSpPr>
        <p:grpSpPr>
          <a:xfrm>
            <a:off x="221013" y="1627482"/>
            <a:ext cx="3342875" cy="3169670"/>
            <a:chOff x="221013" y="1627482"/>
            <a:chExt cx="3342875" cy="3169670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7D1C6E55-CDD6-4656-A4AA-7E861C66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013" y="1627482"/>
              <a:ext cx="3342875" cy="3169670"/>
            </a:xfrm>
            <a:prstGeom prst="rect">
              <a:avLst/>
            </a:prstGeom>
          </p:spPr>
        </p:pic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9CB5C011-FD35-41F3-A3EE-37019872B58F}"/>
                </a:ext>
              </a:extLst>
            </p:cNvPr>
            <p:cNvSpPr/>
            <p:nvPr/>
          </p:nvSpPr>
          <p:spPr>
            <a:xfrm>
              <a:off x="1151620" y="1772816"/>
              <a:ext cx="2261409" cy="110996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07AA958-C0A1-441B-90B2-E28BBF8C25F0}"/>
                </a:ext>
              </a:extLst>
            </p:cNvPr>
            <p:cNvSpPr txBox="1"/>
            <p:nvPr/>
          </p:nvSpPr>
          <p:spPr>
            <a:xfrm>
              <a:off x="1102219" y="1939328"/>
              <a:ext cx="238120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53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초에 양치질을 </a:t>
              </a:r>
            </a:p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끝냈어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. 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양치질을 하는 데 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걸린 시간은 몇 분 몇 초일까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CF0CE48-4DE4-443F-9A0D-97425EE12E0B}"/>
              </a:ext>
            </a:extLst>
          </p:cNvPr>
          <p:cNvGrpSpPr/>
          <p:nvPr/>
        </p:nvGrpSpPr>
        <p:grpSpPr>
          <a:xfrm>
            <a:off x="2843808" y="5337212"/>
            <a:ext cx="1504417" cy="202178"/>
            <a:chOff x="290979" y="2009759"/>
            <a:chExt cx="2665167" cy="433388"/>
          </a:xfrm>
        </p:grpSpPr>
        <p:pic>
          <p:nvPicPr>
            <p:cNvPr id="60" name="Picture 15">
              <a:extLst>
                <a:ext uri="{FF2B5EF4-FFF2-40B4-BE49-F238E27FC236}">
                  <a16:creationId xmlns:a16="http://schemas.microsoft.com/office/drawing/2014/main" xmlns="" id="{15939E90-8B1D-4E74-8F2D-CA4F9AB07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xmlns="" id="{3ED555F9-FA9F-4B7C-B95B-832024078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xmlns="" id="{3657BB14-1991-499C-A0CF-86138C1AF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6">
              <a:extLst>
                <a:ext uri="{FF2B5EF4-FFF2-40B4-BE49-F238E27FC236}">
                  <a16:creationId xmlns:a16="http://schemas.microsoft.com/office/drawing/2014/main" xmlns="" id="{CB8E68D6-A969-450F-AF9C-5C85BB4C4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5F564318-21FA-437B-BB8B-7767FD56ACB8}"/>
              </a:ext>
            </a:extLst>
          </p:cNvPr>
          <p:cNvSpPr/>
          <p:nvPr/>
        </p:nvSpPr>
        <p:spPr bwMode="auto">
          <a:xfrm>
            <a:off x="3931151" y="2384489"/>
            <a:ext cx="2981109" cy="720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양치질을 끝낸 시각은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7707BC21-C65A-4555-B50E-2C17705CF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6264" y="2240868"/>
            <a:ext cx="360000" cy="355000"/>
          </a:xfrm>
          <a:prstGeom prst="rect">
            <a:avLst/>
          </a:prstGeom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5181B821-4CFB-4C6C-8B7B-7697991AB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16" y="454797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59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3" name="Group 1072"/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2ED8E84A-7DE2-447F-9903-64809F4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0FDE4CD8-8F6F-47EC-A4A3-749DA93FBF14}"/>
              </a:ext>
            </a:extLst>
          </p:cNvPr>
          <p:cNvSpPr txBox="1"/>
          <p:nvPr/>
        </p:nvSpPr>
        <p:spPr>
          <a:xfrm>
            <a:off x="3897650" y="167046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양치질을 하는 데 걸린 시간은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6FDF34E9-6C45-4DB5-B5B5-40D04890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51" y="17963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8243DC5-012D-480D-BC82-ED1342BAE62D}"/>
              </a:ext>
            </a:extLst>
          </p:cNvPr>
          <p:cNvSpPr/>
          <p:nvPr/>
        </p:nvSpPr>
        <p:spPr>
          <a:xfrm>
            <a:off x="6462994" y="12611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480DCB8-D590-45C6-A1F9-4E1FDB4437F3}"/>
              </a:ext>
            </a:extLst>
          </p:cNvPr>
          <p:cNvSpPr/>
          <p:nvPr/>
        </p:nvSpPr>
        <p:spPr>
          <a:xfrm>
            <a:off x="5363217" y="12623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4867BAF-11B4-41A2-A06F-17ABF1B79E9F}"/>
              </a:ext>
            </a:extLst>
          </p:cNvPr>
          <p:cNvSpPr/>
          <p:nvPr/>
        </p:nvSpPr>
        <p:spPr>
          <a:xfrm>
            <a:off x="4806882" y="126398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74C7BAB-5FD1-4AFE-B9F5-61B3D44C4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761" y="126069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29410C8-34DB-41DE-A8B7-EFF83A07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50" y="126037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D89BAD0-D56E-484E-BA28-F2A18AD33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74" y="126522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8A2A3FC-A201-41C1-A255-CA5399BEB287}"/>
              </a:ext>
            </a:extLst>
          </p:cNvPr>
          <p:cNvSpPr/>
          <p:nvPr/>
        </p:nvSpPr>
        <p:spPr>
          <a:xfrm>
            <a:off x="5914281" y="126519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70B2BF5-9CA1-415D-8F02-7769969C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385" y="126555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E6925A88-FCC4-4642-B963-5DC73A516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F135D328-9BBA-4447-9521-04F5FB81B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시간을 어떻게 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5B4E2B14-A834-4D7F-BD4A-9F31366674F8}"/>
              </a:ext>
            </a:extLst>
          </p:cNvPr>
          <p:cNvGrpSpPr/>
          <p:nvPr/>
        </p:nvGrpSpPr>
        <p:grpSpPr>
          <a:xfrm>
            <a:off x="221013" y="1627482"/>
            <a:ext cx="3342875" cy="3169670"/>
            <a:chOff x="221013" y="1627482"/>
            <a:chExt cx="3342875" cy="316967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6A2D0C00-21B9-43C3-B3A0-729DA9C7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013" y="1627482"/>
              <a:ext cx="3342875" cy="3169670"/>
            </a:xfrm>
            <a:prstGeom prst="rect">
              <a:avLst/>
            </a:prstGeom>
          </p:spPr>
        </p:pic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72DDE746-E1AC-4A6E-A0AE-577E93E0AB65}"/>
                </a:ext>
              </a:extLst>
            </p:cNvPr>
            <p:cNvSpPr/>
            <p:nvPr/>
          </p:nvSpPr>
          <p:spPr>
            <a:xfrm>
              <a:off x="1151620" y="1772816"/>
              <a:ext cx="2261409" cy="110996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06BE1ACE-7883-454C-B92A-3904EA87A286}"/>
                </a:ext>
              </a:extLst>
            </p:cNvPr>
            <p:cNvSpPr txBox="1"/>
            <p:nvPr/>
          </p:nvSpPr>
          <p:spPr>
            <a:xfrm>
              <a:off x="1102219" y="1939328"/>
              <a:ext cx="238120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시 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53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분 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초에 양치질을 </a:t>
              </a:r>
            </a:p>
            <a:p>
              <a:pPr algn="ctr"/>
              <a:r>
                <a:rPr lang="ko-KR" altLang="en-US" sz="1400" spc="-150" dirty="0" err="1">
                  <a:latin typeface="맑은 고딕" pitchFamily="50" charset="-127"/>
                  <a:ea typeface="맑은 고딕" pitchFamily="50" charset="-127"/>
                </a:rPr>
                <a:t>끝냈어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. 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양치질을 하는 데 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걸린 시간은 몇 분 몇 초일까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2937C1F-5840-4683-8080-0069E96E969D}"/>
              </a:ext>
            </a:extLst>
          </p:cNvPr>
          <p:cNvSpPr/>
          <p:nvPr/>
        </p:nvSpPr>
        <p:spPr bwMode="auto">
          <a:xfrm>
            <a:off x="3931151" y="2384489"/>
            <a:ext cx="2981109" cy="9725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양치질을 끝낸 시각에서 시작한 시각을 빼면 될 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993A7E8E-CFF1-47D2-85DF-4C0D44DFA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264" y="2240868"/>
            <a:ext cx="360000" cy="35500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5181B821-4CFB-4C6C-8B7B-7697991AB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16" y="454797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50420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44359</TotalTime>
  <Words>3102</Words>
  <Application>Microsoft Office PowerPoint</Application>
  <PresentationFormat>화면 슬라이드 쇼(4:3)</PresentationFormat>
  <Paragraphs>1221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7879</cp:revision>
  <cp:lastPrinted>2021-12-20T01:30:02Z</cp:lastPrinted>
  <dcterms:created xsi:type="dcterms:W3CDTF">2008-07-15T12:19:11Z</dcterms:created>
  <dcterms:modified xsi:type="dcterms:W3CDTF">2022-03-04T04:31:54Z</dcterms:modified>
</cp:coreProperties>
</file>