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63" r:id="rId8"/>
    <p:sldId id="1364" r:id="rId9"/>
    <p:sldId id="1373" r:id="rId10"/>
    <p:sldId id="1367" r:id="rId11"/>
    <p:sldId id="1361" r:id="rId12"/>
    <p:sldId id="1362" r:id="rId13"/>
    <p:sldId id="1374" r:id="rId14"/>
    <p:sldId id="1315" r:id="rId15"/>
    <p:sldId id="1360" r:id="rId16"/>
    <p:sldId id="1351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uni4856&amp;classa=A8-C1-31-MM-MM-04-07-01-0-0-0-0&amp;classno=MM_31_04/suh_0301_06_0001/suh_0301_06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8441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xmlns="" id="{E6282CDA-0536-4392-B455-7FACB3B1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72473"/>
              </p:ext>
            </p:extLst>
          </p:nvPr>
        </p:nvGraphicFramePr>
        <p:xfrm>
          <a:off x="34925" y="2446338"/>
          <a:ext cx="8929688" cy="318813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94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xmlns="" id="{3CAB5C7B-BF42-4D5B-92B1-D2BC7126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31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4526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A5E6F81-6242-420A-8499-57DB9545493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A129D5E8-8E37-4983-A6BB-43F2DD4E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BDAFBA7-47D9-4DE6-8C55-3A1AA80E002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F7C3C05-865E-4016-94B1-DC029D12329B}"/>
              </a:ext>
            </a:extLst>
          </p:cNvPr>
          <p:cNvSpPr/>
          <p:nvPr/>
        </p:nvSpPr>
        <p:spPr>
          <a:xfrm>
            <a:off x="5370923" y="12971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B6B4653-8CCA-41AF-93D1-C216F14B9442}"/>
              </a:ext>
            </a:extLst>
          </p:cNvPr>
          <p:cNvSpPr/>
          <p:nvPr/>
        </p:nvSpPr>
        <p:spPr>
          <a:xfrm>
            <a:off x="4814135" y="1298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7BE3B246-4AF8-45E9-B357-D13B02953926}"/>
              </a:ext>
            </a:extLst>
          </p:cNvPr>
          <p:cNvSpPr/>
          <p:nvPr/>
        </p:nvSpPr>
        <p:spPr>
          <a:xfrm>
            <a:off x="4257800" y="12999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F2122F1-450B-4DCE-8490-6F4EA81FB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29670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0E86EC6-D383-46EF-A9B6-8CDE5BF41D1B}"/>
              </a:ext>
            </a:extLst>
          </p:cNvPr>
          <p:cNvSpPr/>
          <p:nvPr/>
        </p:nvSpPr>
        <p:spPr>
          <a:xfrm>
            <a:off x="5917803" y="1298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D042229-D960-4F6E-BE74-68D3C3D4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29637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2C19586-F2BA-457C-AABD-A79C857B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0155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5A65744-B28D-4214-8621-8FF6A3073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0123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9425204E-F9F5-44E6-AA79-FA8A1E4117A5}"/>
              </a:ext>
            </a:extLst>
          </p:cNvPr>
          <p:cNvSpPr/>
          <p:nvPr/>
        </p:nvSpPr>
        <p:spPr>
          <a:xfrm>
            <a:off x="6462994" y="130120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10F5C3D-126F-47B6-A5CD-4488917EB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29647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F96EDBAB-F513-4A21-9045-D980861F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45543CDF-8D24-4B0E-9767-99B87BE6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151620" y="4761148"/>
            <a:ext cx="46041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b="1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     체온계로 </a:t>
            </a:r>
            <a:r>
              <a:rPr lang="ko-KR" altLang="en-US" dirty="0"/>
              <a:t>열을 잴 때 본 적이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03" y="4603969"/>
            <a:ext cx="360000" cy="355000"/>
          </a:xfrm>
          <a:prstGeom prst="rect">
            <a:avLst/>
          </a:prstGeom>
        </p:spPr>
      </p:pic>
      <p:sp>
        <p:nvSpPr>
          <p:cNvPr id="91" name="타원 90"/>
          <p:cNvSpPr/>
          <p:nvPr/>
        </p:nvSpPr>
        <p:spPr>
          <a:xfrm>
            <a:off x="5607538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>
            <a:extLst>
              <a:ext uri="{FF2B5EF4-FFF2-40B4-BE49-F238E27FC236}">
                <a16:creationId xmlns:a16="http://schemas.microsoft.com/office/drawing/2014/main" xmlns="" id="{858056BB-64A6-4D33-BF0D-AE07AD17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08FFBCD4-A826-4D5B-B402-6B5CCD30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12" y="482606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24448" y="1592796"/>
            <a:ext cx="664998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샤프심에 적혀 있는 수와 같이 숫자 사이에 점이 있는 수를 본 적이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F618B48E-766D-4C5D-BC29-9F7798FC42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4"/>
          <a:stretch/>
        </p:blipFill>
        <p:spPr>
          <a:xfrm>
            <a:off x="227654" y="2209146"/>
            <a:ext cx="6632256" cy="2299974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142C90-8512-481D-9AEC-7A4FD613A80D}"/>
              </a:ext>
            </a:extLst>
          </p:cNvPr>
          <p:cNvSpPr/>
          <p:nvPr/>
        </p:nvSpPr>
        <p:spPr>
          <a:xfrm>
            <a:off x="226180" y="2533259"/>
            <a:ext cx="1285191" cy="5730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DF35BB2-79A0-41EE-ADB4-9C7C7D078AEF}"/>
              </a:ext>
            </a:extLst>
          </p:cNvPr>
          <p:cNvSpPr/>
          <p:nvPr/>
        </p:nvSpPr>
        <p:spPr>
          <a:xfrm>
            <a:off x="218632" y="2525415"/>
            <a:ext cx="13211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우리 찰흙</a:t>
            </a: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한 개 사서 똑같이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 나눠 쓸까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44C01CF-0EB6-40A3-9BF0-6384E2C06D42}"/>
              </a:ext>
            </a:extLst>
          </p:cNvPr>
          <p:cNvSpPr/>
          <p:nvPr/>
        </p:nvSpPr>
        <p:spPr>
          <a:xfrm>
            <a:off x="4038465" y="2807564"/>
            <a:ext cx="965583" cy="69344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1A00FA-E62A-4861-BA10-9A5854132D66}"/>
              </a:ext>
            </a:extLst>
          </p:cNvPr>
          <p:cNvSpPr/>
          <p:nvPr/>
        </p:nvSpPr>
        <p:spPr>
          <a:xfrm>
            <a:off x="4036251" y="2924944"/>
            <a:ext cx="1003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어느 것을 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골라야 하지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89F6001F-3658-43A4-81B5-7D13FD66E14E}"/>
              </a:ext>
            </a:extLst>
          </p:cNvPr>
          <p:cNvSpPr/>
          <p:nvPr/>
        </p:nvSpPr>
        <p:spPr>
          <a:xfrm>
            <a:off x="5323357" y="2132856"/>
            <a:ext cx="1413710" cy="47363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5D2DEC8-E0A9-43A2-AB45-B52E1B1D53A2}"/>
              </a:ext>
            </a:extLst>
          </p:cNvPr>
          <p:cNvSpPr/>
          <p:nvPr/>
        </p:nvSpPr>
        <p:spPr>
          <a:xfrm>
            <a:off x="5438464" y="2199601"/>
            <a:ext cx="12715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이것보다 더 굵은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샤프십이 필요해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91" y="424718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ED7A9072-1F13-4AD2-9252-113718126EE8}"/>
              </a:ext>
            </a:extLst>
          </p:cNvPr>
          <p:cNvSpPr/>
          <p:nvPr/>
        </p:nvSpPr>
        <p:spPr>
          <a:xfrm>
            <a:off x="103393" y="2238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93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app\resource\contents\lesson06\ops\6\6_0_03.html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6539358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00808"/>
            <a:ext cx="604282" cy="3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4AD1EF3-E2B8-49E4-B96F-27B0F40C1BBA}"/>
              </a:ext>
            </a:extLst>
          </p:cNvPr>
          <p:cNvSpPr/>
          <p:nvPr/>
        </p:nvSpPr>
        <p:spPr>
          <a:xfrm>
            <a:off x="6426990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8F589F2B-3F0E-4EE5-AA2F-FAEC88BC0127}"/>
              </a:ext>
            </a:extLst>
          </p:cNvPr>
          <p:cNvSpPr/>
          <p:nvPr/>
        </p:nvSpPr>
        <p:spPr>
          <a:xfrm>
            <a:off x="5880688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AB964E0-2AD8-4F48-A415-EA74AED3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567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E3A84F5-4810-44AF-8F19-54DC203C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094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62EB433-B2CD-40D6-B91C-C95298D4C92A}"/>
              </a:ext>
            </a:extLst>
          </p:cNvPr>
          <p:cNvSpPr/>
          <p:nvPr/>
        </p:nvSpPr>
        <p:spPr>
          <a:xfrm>
            <a:off x="5329090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142952E-3632-4B41-B5F4-6E094E85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470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067550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3136951F-ACE3-4C3C-8698-4C90717B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9730FAFB-BBFA-45AE-8B79-7C2D28A8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A5481A7-CACA-4E45-A5C5-16665A50A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2797645"/>
            <a:ext cx="525240" cy="559347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F0B828B8-F8C6-4C92-A039-B93DAE4DF61E}"/>
              </a:ext>
            </a:extLst>
          </p:cNvPr>
          <p:cNvSpPr txBox="1"/>
          <p:nvPr/>
        </p:nvSpPr>
        <p:spPr>
          <a:xfrm>
            <a:off x="1041843" y="2905078"/>
            <a:ext cx="5762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이용하여             모양을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30819D-E986-45ED-B99C-F94EAD5BE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629" y="2833031"/>
            <a:ext cx="544749" cy="490274"/>
          </a:xfrm>
          <a:prstGeom prst="rect">
            <a:avLst/>
          </a:prstGeom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550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6_0_2_1.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svg / 6_0_2_2.svg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EB2A0B9-DE72-4354-A657-90B122DD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20387"/>
            <a:ext cx="5015101" cy="218082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43714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BD18F5B-EC5C-45AD-A999-4F229DB53FF6}"/>
              </a:ext>
            </a:extLst>
          </p:cNvPr>
          <p:cNvSpPr/>
          <p:nvPr/>
        </p:nvSpPr>
        <p:spPr>
          <a:xfrm>
            <a:off x="6435483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60BA5F6-28EF-421A-9DB0-90160531306F}"/>
              </a:ext>
            </a:extLst>
          </p:cNvPr>
          <p:cNvSpPr/>
          <p:nvPr/>
        </p:nvSpPr>
        <p:spPr>
          <a:xfrm>
            <a:off x="5328084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10195E6-88CC-4FCB-A750-6A13032D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963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25F9C06-AD28-4C29-BB3F-29AE6A1C4735}"/>
              </a:ext>
            </a:extLst>
          </p:cNvPr>
          <p:cNvSpPr/>
          <p:nvPr/>
        </p:nvSpPr>
        <p:spPr>
          <a:xfrm>
            <a:off x="5880572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F6441D-698A-4357-B531-F88EEBD8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952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EC7996-2C45-42D2-94FF-12D47084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87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4" name="Picture 31">
            <a:extLst>
              <a:ext uri="{FF2B5EF4-FFF2-40B4-BE49-F238E27FC236}">
                <a16:creationId xmlns:a16="http://schemas.microsoft.com/office/drawing/2014/main" xmlns="" id="{1C109A53-0C27-479A-9973-90FCCADF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25" y="3774349"/>
            <a:ext cx="502040" cy="4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0765141-766E-42B3-9838-2522F0560F85}"/>
              </a:ext>
            </a:extLst>
          </p:cNvPr>
          <p:cNvSpPr/>
          <p:nvPr/>
        </p:nvSpPr>
        <p:spPr>
          <a:xfrm>
            <a:off x="3165441" y="3784315"/>
            <a:ext cx="442596" cy="42445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5BDCF33-04CE-4F94-8815-2B0D5DF14DC6}"/>
              </a:ext>
            </a:extLst>
          </p:cNvPr>
          <p:cNvSpPr/>
          <p:nvPr/>
        </p:nvSpPr>
        <p:spPr>
          <a:xfrm>
            <a:off x="3203848" y="3337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97F40302-2D70-4E5E-8E58-6577DA3A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978B9D84-D4D2-470C-A228-027C8E6D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3728622F-D8C5-478F-8A45-3C52C7CCE32E}"/>
              </a:ext>
            </a:extLst>
          </p:cNvPr>
          <p:cNvSpPr txBox="1"/>
          <p:nvPr/>
        </p:nvSpPr>
        <p:spPr>
          <a:xfrm>
            <a:off x="522554" y="2269506"/>
            <a:ext cx="631769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피자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먹으면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조각씩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먹을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896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6_0_3_1.png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2" y="1719828"/>
            <a:ext cx="629220" cy="36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84268" y="1088740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\app\resource\contents\lesson06\ops\6\6_0_03.html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mm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4357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4268" y="1088740"/>
            <a:ext cx="2124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8F967AB-9B9A-42C9-9814-6CFFAC5D5973}"/>
              </a:ext>
            </a:extLst>
          </p:cNvPr>
          <p:cNvSpPr/>
          <p:nvPr/>
        </p:nvSpPr>
        <p:spPr>
          <a:xfrm>
            <a:off x="5884419" y="122636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BF45AB5-32AA-4BA8-9AA9-98813096FD9B}"/>
              </a:ext>
            </a:extLst>
          </p:cNvPr>
          <p:cNvSpPr/>
          <p:nvPr/>
        </p:nvSpPr>
        <p:spPr>
          <a:xfrm>
            <a:off x="5328084" y="12279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3FCC490-FBC4-4105-9D7A-EEE06349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963" y="122469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9AE48EA-9E33-431A-9F57-B8BCC7BD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952" y="12243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D7CC9FA-C67E-4A4D-BC69-A2863EF78BD2}"/>
              </a:ext>
            </a:extLst>
          </p:cNvPr>
          <p:cNvSpPr/>
          <p:nvPr/>
        </p:nvSpPr>
        <p:spPr>
          <a:xfrm>
            <a:off x="6435483" y="122919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8BE8B53-272E-467C-8BE6-A4859D3B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87" y="122955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D01D10E7-D00E-4983-AC4B-6B61D520D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3188666A-7F53-47E7-AF29-054EC21EA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A8A5399-687B-4B11-A176-7B1CD6737B87}"/>
              </a:ext>
            </a:extLst>
          </p:cNvPr>
          <p:cNvSpPr txBox="1"/>
          <p:nvPr/>
        </p:nvSpPr>
        <p:spPr>
          <a:xfrm>
            <a:off x="504465" y="2229747"/>
            <a:ext cx="6227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칸으로 똑같이 나누었을 때 작은 눈금 한 칸의 길이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2">
            <a:extLst>
              <a:ext uri="{FF2B5EF4-FFF2-40B4-BE49-F238E27FC236}">
                <a16:creationId xmlns:a16="http://schemas.microsoft.com/office/drawing/2014/main" xmlns="" id="{A59EC1D0-9766-467A-84E6-F9168FE2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1" y="3027732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BF549DE5-F2D8-4A41-A9E7-5E097E707634}"/>
              </a:ext>
            </a:extLst>
          </p:cNvPr>
          <p:cNvGrpSpPr/>
          <p:nvPr/>
        </p:nvGrpSpPr>
        <p:grpSpPr>
          <a:xfrm>
            <a:off x="635801" y="3658821"/>
            <a:ext cx="693923" cy="413999"/>
            <a:chOff x="2554438" y="854955"/>
            <a:chExt cx="820821" cy="477778"/>
          </a:xfrm>
        </p:grpSpPr>
        <p:pic>
          <p:nvPicPr>
            <p:cNvPr id="47" name="Picture 3">
              <a:extLst>
                <a:ext uri="{FF2B5EF4-FFF2-40B4-BE49-F238E27FC236}">
                  <a16:creationId xmlns:a16="http://schemas.microsoft.com/office/drawing/2014/main" xmlns="" id="{6DD4E475-15EF-41EA-9F65-0875E0024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61519D6B-93D6-40FC-A17A-26C34DB5A65B}"/>
                </a:ext>
              </a:extLst>
            </p:cNvPr>
            <p:cNvSpPr txBox="1"/>
            <p:nvPr/>
          </p:nvSpPr>
          <p:spPr>
            <a:xfrm>
              <a:off x="2554438" y="903402"/>
              <a:ext cx="820821" cy="32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F30C008-E28A-497A-A1D7-B90493D35908}"/>
              </a:ext>
            </a:extLst>
          </p:cNvPr>
          <p:cNvSpPr txBox="1"/>
          <p:nvPr/>
        </p:nvSpPr>
        <p:spPr>
          <a:xfrm>
            <a:off x="1454559" y="3057010"/>
            <a:ext cx="6227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5B249C4-4A6E-4F67-BE31-C4EA57980A2D}"/>
              </a:ext>
            </a:extLst>
          </p:cNvPr>
          <p:cNvSpPr txBox="1"/>
          <p:nvPr/>
        </p:nvSpPr>
        <p:spPr>
          <a:xfrm>
            <a:off x="1454559" y="3668085"/>
            <a:ext cx="6227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밀리미터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CAB9118-9DDF-45C1-A2AD-DFC46396F0E0}"/>
              </a:ext>
            </a:extLst>
          </p:cNvPr>
          <p:cNvSpPr/>
          <p:nvPr/>
        </p:nvSpPr>
        <p:spPr>
          <a:xfrm>
            <a:off x="961086" y="4437112"/>
            <a:ext cx="2422782" cy="720080"/>
          </a:xfrm>
          <a:prstGeom prst="round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+mj-ea"/>
                <a:ea typeface="+mj-ea"/>
              </a:rPr>
              <a:t>1 </a:t>
            </a:r>
            <a:r>
              <a:rPr lang="en-US" altLang="ko-KR" sz="1900" dirty="0" smtClean="0">
                <a:latin typeface="+mj-ea"/>
                <a:ea typeface="+mj-ea"/>
              </a:rPr>
              <a:t>cm</a:t>
            </a:r>
            <a:r>
              <a:rPr lang="ko-KR" altLang="en-US" sz="1900" dirty="0" smtClean="0">
                <a:latin typeface="+mj-ea"/>
                <a:ea typeface="+mj-ea"/>
              </a:rPr>
              <a:t>＝</a:t>
            </a:r>
            <a:r>
              <a:rPr lang="en-US" altLang="ko-KR" sz="1900" dirty="0" smtClean="0">
                <a:latin typeface="+mj-ea"/>
                <a:ea typeface="+mj-ea"/>
              </a:rPr>
              <a:t>10 </a:t>
            </a:r>
            <a:r>
              <a:rPr lang="en-US" altLang="ko-KR" sz="1900" dirty="0">
                <a:latin typeface="+mj-ea"/>
                <a:ea typeface="+mj-ea"/>
              </a:rPr>
              <a:t>mm</a:t>
            </a:r>
            <a:endParaRPr lang="ko-KR" altLang="en-US" sz="1900" dirty="0">
              <a:latin typeface="+mj-ea"/>
              <a:ea typeface="+mj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F4C497A8-FFC0-47C3-AEF2-1A3A8F32B680}"/>
              </a:ext>
            </a:extLst>
          </p:cNvPr>
          <p:cNvGrpSpPr/>
          <p:nvPr/>
        </p:nvGrpSpPr>
        <p:grpSpPr>
          <a:xfrm>
            <a:off x="4274469" y="2737515"/>
            <a:ext cx="1812912" cy="2419677"/>
            <a:chOff x="2138080" y="2290214"/>
            <a:chExt cx="2193623" cy="3220591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331E03EE-AE38-4647-AAA7-B03968886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18" r="29217"/>
            <a:stretch/>
          </p:blipFill>
          <p:spPr>
            <a:xfrm>
              <a:off x="2138080" y="2290214"/>
              <a:ext cx="2193623" cy="322059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A4C9691-834E-4DD4-8F30-5062A1A0B89D}"/>
                </a:ext>
              </a:extLst>
            </p:cNvPr>
            <p:cNvSpPr txBox="1"/>
            <p:nvPr/>
          </p:nvSpPr>
          <p:spPr>
            <a:xfrm>
              <a:off x="2519772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4F6901E-3022-4E0D-9594-762FD10EBCF8}"/>
                </a:ext>
              </a:extLst>
            </p:cNvPr>
            <p:cNvSpPr txBox="1"/>
            <p:nvPr/>
          </p:nvSpPr>
          <p:spPr>
            <a:xfrm>
              <a:off x="3887924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632D6F4-895E-4AD3-B560-9187AE932ECF}"/>
                </a:ext>
              </a:extLst>
            </p:cNvPr>
            <p:cNvSpPr txBox="1"/>
            <p:nvPr/>
          </p:nvSpPr>
          <p:spPr>
            <a:xfrm>
              <a:off x="295182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2C69CB35-6F97-4C86-8068-1328F3669BB6}"/>
                </a:ext>
              </a:extLst>
            </p:cNvPr>
            <p:cNvSpPr txBox="1"/>
            <p:nvPr/>
          </p:nvSpPr>
          <p:spPr>
            <a:xfrm>
              <a:off x="341987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50334E48-9B73-49A1-973F-81A711170FA9}"/>
                </a:ext>
              </a:extLst>
            </p:cNvPr>
            <p:cNvSpPr txBox="1"/>
            <p:nvPr/>
          </p:nvSpPr>
          <p:spPr>
            <a:xfrm>
              <a:off x="3959932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B30C56E-C0A9-4630-95E3-F545D57E97A4}"/>
              </a:ext>
            </a:extLst>
          </p:cNvPr>
          <p:cNvSpPr/>
          <p:nvPr/>
        </p:nvSpPr>
        <p:spPr>
          <a:xfrm>
            <a:off x="4647221" y="3158190"/>
            <a:ext cx="104869" cy="1048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9F9FEDA5-DC25-4FEA-B4C1-3C2AA2C69D84}"/>
              </a:ext>
            </a:extLst>
          </p:cNvPr>
          <p:cNvSpPr/>
          <p:nvPr/>
        </p:nvSpPr>
        <p:spPr>
          <a:xfrm>
            <a:off x="261134" y="2881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132E99C-A16A-42EF-9902-4C5E39C7AAEF}"/>
              </a:ext>
            </a:extLst>
          </p:cNvPr>
          <p:cNvSpPr/>
          <p:nvPr/>
        </p:nvSpPr>
        <p:spPr>
          <a:xfrm>
            <a:off x="5939112" y="2849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816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6_0_4_1.svg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2" y="1719828"/>
            <a:ext cx="629220" cy="36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86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33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38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30318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39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6784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6598ADC8-71E8-44AE-8247-A5A0223D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55480179-6D7A-4AEE-AA43-7538F069F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https://cdata2.tsherpa.co.kr/tsherpa/MultiMedia/Flash/2020/curri/index.html?flashxmlnum=yuni4856&amp;classa=A8-C1-31-MM-MM-04-02-01-0-0-0-0&amp;classno=MM_31_04/suh_0301_01_0001/suh_0301_01_0001_203_1.html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+mn-ea"/>
                <a:ea typeface="+mn-ea"/>
              </a:rPr>
              <a:t>똑같이 나누는 것을 배울 것 </a:t>
            </a:r>
            <a:r>
              <a:rPr lang="ko-KR" altLang="en-US" sz="1000" dirty="0" smtClean="0">
                <a:latin typeface="+mn-ea"/>
                <a:ea typeface="+mn-ea"/>
              </a:rPr>
              <a:t>같아요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727756"/>
            <a:ext cx="1971702" cy="9694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1, 2, 3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과는 다른 수를 배울 것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같아요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33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38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3563888" y="2312876"/>
            <a:ext cx="2577402" cy="861466"/>
          </a:xfrm>
          <a:prstGeom prst="wedgeRoundRectCallout">
            <a:avLst>
              <a:gd name="adj1" fmla="val 6384"/>
              <a:gd name="adj2" fmla="val 7966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1, 2, 3</a:t>
            </a:r>
            <a:r>
              <a:rPr lang="ko-KR" altLang="en-US" sz="1600" dirty="0"/>
              <a:t>과는 다른 </a:t>
            </a:r>
            <a:r>
              <a:rPr lang="ko-KR" altLang="en-US" sz="1600" dirty="0" smtClean="0"/>
              <a:t>수를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</a:t>
            </a:r>
            <a:r>
              <a:rPr lang="ko-KR" altLang="en-US" sz="1600" dirty="0"/>
              <a:t>것 </a:t>
            </a:r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5652120" y="31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4B4143F5-F1FC-4F80-A719-74F764A1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44E3A393-18C5-4F71-816E-71036DB6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899592" y="2204864"/>
            <a:ext cx="2160240" cy="969478"/>
          </a:xfrm>
          <a:prstGeom prst="wedgeRoundRectCallout">
            <a:avLst>
              <a:gd name="adj1" fmla="val -15978"/>
              <a:gd name="adj2" fmla="val 76204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똑같이 나누는 것을 배울 것 </a:t>
            </a:r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1147379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147379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08703" y="3008275"/>
            <a:ext cx="2587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99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E00782D8-E864-4E52-AFA2-64BF4E5C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BC835708-6098-4F1F-A45F-3D51286E7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4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73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159732" y="3640556"/>
            <a:ext cx="139556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122~123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993657" y="3630165"/>
            <a:ext cx="118713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76850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문구점 가기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120~121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120~121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41390D-60B3-4BF2-8620-9478AF90B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1" t="11995" r="10693" b="9082"/>
          <a:stretch/>
        </p:blipFill>
        <p:spPr>
          <a:xfrm>
            <a:off x="30643" y="917764"/>
            <a:ext cx="6953626" cy="474348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4"/>
              </a:rPr>
              <a:t>https://cdata2.tsherpa.co.kr/tsherpa/MultiMedia/Flash/2020/curri/index.html?flashxmlnum=yuni4856&amp;classa=A8-C1-31-MM-MM-04-07-01-0-0-0-0&amp;classno=MM_31_04/suh_0301_06_0001/suh_0301_06_0001_101_1.html</a:t>
            </a:r>
            <a:r>
              <a:rPr lang="en-US" altLang="ko-KR" sz="1000" dirty="0"/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D6A2D2-F133-49EB-ACAC-54D0A9361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906398"/>
            <a:ext cx="4265744" cy="1509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5BC099E-A886-48A3-9F4A-70C481021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t="17801" r="27690" b="5233"/>
          <a:stretch/>
        </p:blipFill>
        <p:spPr>
          <a:xfrm>
            <a:off x="105265" y="912320"/>
            <a:ext cx="6843510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62527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3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문구점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가기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72AF92B8-F32F-4488-8327-AD8D2029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모두 들어가게 크기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주황색 부분 안보이게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24448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709" y="4571836"/>
            <a:ext cx="64485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학생들이 문구점에서 찰흙과 샤프심을 사려고 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88" y="4431276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37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4704296" y="1050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13D70FB4-7993-44CE-B7E0-493274E7F859}"/>
              </a:ext>
            </a:extLst>
          </p:cNvPr>
          <p:cNvSpPr/>
          <p:nvPr/>
        </p:nvSpPr>
        <p:spPr>
          <a:xfrm>
            <a:off x="5888299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429AC462-B1A6-41F6-98C3-3315A835E41C}"/>
              </a:ext>
            </a:extLst>
          </p:cNvPr>
          <p:cNvSpPr/>
          <p:nvPr/>
        </p:nvSpPr>
        <p:spPr>
          <a:xfrm>
            <a:off x="5339586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FCBE775-D66E-4ABF-81ED-C77D8B6EE546}"/>
              </a:ext>
            </a:extLst>
          </p:cNvPr>
          <p:cNvSpPr/>
          <p:nvPr/>
        </p:nvSpPr>
        <p:spPr>
          <a:xfrm>
            <a:off x="4793284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74C7D31-39EB-44ED-84ED-E8E6F129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163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6B15163-90E4-4974-A03F-8723663ED911}"/>
              </a:ext>
            </a:extLst>
          </p:cNvPr>
          <p:cNvSpPr/>
          <p:nvPr/>
        </p:nvSpPr>
        <p:spPr>
          <a:xfrm>
            <a:off x="6437381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E783B22-1854-4235-8591-35F59409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690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A09CBB1-A92F-4314-8983-65FF2B90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679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11266FF-613F-46A3-BAAB-A7D4C54A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685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BA93C52A-8FFA-40C7-AE69-79BD396A33B2}"/>
              </a:ext>
            </a:extLst>
          </p:cNvPr>
          <p:cNvSpPr/>
          <p:nvPr/>
        </p:nvSpPr>
        <p:spPr>
          <a:xfrm>
            <a:off x="4241686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0D0643AF-CE32-48A5-9E34-D880F0C9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066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0C2AA0-A16C-4BEF-AB6F-73830347B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75" y="3795510"/>
            <a:ext cx="2154125" cy="96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618B48E-766D-4C5D-BC29-9F7798FC42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4"/>
          <a:stretch/>
        </p:blipFill>
        <p:spPr>
          <a:xfrm>
            <a:off x="227654" y="2209146"/>
            <a:ext cx="6632256" cy="2299974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C9142C90-8512-481D-9AEC-7A4FD613A80D}"/>
              </a:ext>
            </a:extLst>
          </p:cNvPr>
          <p:cNvSpPr/>
          <p:nvPr/>
        </p:nvSpPr>
        <p:spPr>
          <a:xfrm>
            <a:off x="226180" y="2533259"/>
            <a:ext cx="1285191" cy="5730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DF35BB2-79A0-41EE-ADB4-9C7C7D078AEF}"/>
              </a:ext>
            </a:extLst>
          </p:cNvPr>
          <p:cNvSpPr/>
          <p:nvPr/>
        </p:nvSpPr>
        <p:spPr>
          <a:xfrm>
            <a:off x="218632" y="2525415"/>
            <a:ext cx="13211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우리 찰흙</a:t>
            </a: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한 개 사서 똑같이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 나눠 쓸까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44C01CF-0EB6-40A3-9BF0-6384E2C06D42}"/>
              </a:ext>
            </a:extLst>
          </p:cNvPr>
          <p:cNvSpPr/>
          <p:nvPr/>
        </p:nvSpPr>
        <p:spPr>
          <a:xfrm>
            <a:off x="4038465" y="2807564"/>
            <a:ext cx="965583" cy="69344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C1A00FA-E62A-4861-BA10-9A5854132D66}"/>
              </a:ext>
            </a:extLst>
          </p:cNvPr>
          <p:cNvSpPr/>
          <p:nvPr/>
        </p:nvSpPr>
        <p:spPr>
          <a:xfrm>
            <a:off x="4036251" y="2924944"/>
            <a:ext cx="1003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어느 것을 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골라야 하지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9F6001F-3658-43A4-81B5-7D13FD66E14E}"/>
              </a:ext>
            </a:extLst>
          </p:cNvPr>
          <p:cNvSpPr/>
          <p:nvPr/>
        </p:nvSpPr>
        <p:spPr>
          <a:xfrm>
            <a:off x="5323357" y="2132856"/>
            <a:ext cx="1413710" cy="47363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5D2DEC8-E0A9-43A2-AB45-B52E1B1D53A2}"/>
              </a:ext>
            </a:extLst>
          </p:cNvPr>
          <p:cNvSpPr/>
          <p:nvPr/>
        </p:nvSpPr>
        <p:spPr>
          <a:xfrm>
            <a:off x="5438464" y="2199601"/>
            <a:ext cx="12715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이것보다 더 굵은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샤프십이 필요해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91" y="424718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6446607" y="4214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ED7A9072-1F13-4AD2-9252-113718126EE8}"/>
              </a:ext>
            </a:extLst>
          </p:cNvPr>
          <p:cNvSpPr/>
          <p:nvPr/>
        </p:nvSpPr>
        <p:spPr>
          <a:xfrm>
            <a:off x="103393" y="2238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155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D5C5EA2E-7B47-4960-AF27-B37257B1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98B84154-5024-4549-84CA-00480DB8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D9F11EB-5D55-4CEE-AE08-CEDE5A817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"/>
          <a:stretch/>
        </p:blipFill>
        <p:spPr>
          <a:xfrm>
            <a:off x="64903" y="1340768"/>
            <a:ext cx="6911200" cy="392443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B5A5EC8-17AD-4D84-A44E-4157493135AA}"/>
              </a:ext>
            </a:extLst>
          </p:cNvPr>
          <p:cNvSpPr/>
          <p:nvPr/>
        </p:nvSpPr>
        <p:spPr>
          <a:xfrm>
            <a:off x="61946" y="2161701"/>
            <a:ext cx="1413710" cy="101527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9BB4D5D-1FB4-4D7C-B857-03E2CEE3F30D}"/>
              </a:ext>
            </a:extLst>
          </p:cNvPr>
          <p:cNvSpPr/>
          <p:nvPr/>
        </p:nvSpPr>
        <p:spPr>
          <a:xfrm>
            <a:off x="-72516" y="2294292"/>
            <a:ext cx="16289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우리 찰흙</a:t>
            </a:r>
          </a:p>
          <a:p>
            <a:pPr algn="ctr"/>
            <a:r>
              <a:rPr lang="ko-KR" altLang="en-US" sz="1400" dirty="0">
                <a:latin typeface="+mn-ea"/>
                <a:ea typeface="+mn-ea"/>
              </a:rPr>
              <a:t>한 개 사서 똑같이</a:t>
            </a:r>
            <a:endParaRPr lang="en-US" altLang="ko-KR" sz="1400" dirty="0"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latin typeface="+mn-ea"/>
                <a:ea typeface="+mn-ea"/>
              </a:rPr>
              <a:t> 나눠 쓸까</a:t>
            </a:r>
            <a:r>
              <a:rPr lang="en-US" altLang="ko-KR" sz="1400" dirty="0">
                <a:latin typeface="+mn-ea"/>
                <a:ea typeface="+mn-ea"/>
              </a:rPr>
              <a:t>?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95EC7528-2A90-4964-9044-3618699FE2AD}"/>
              </a:ext>
            </a:extLst>
          </p:cNvPr>
          <p:cNvSpPr/>
          <p:nvPr/>
        </p:nvSpPr>
        <p:spPr>
          <a:xfrm>
            <a:off x="3743908" y="2600908"/>
            <a:ext cx="1413710" cy="101527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9E92F7D-C894-4EEA-8846-18B9DB058B63}"/>
              </a:ext>
            </a:extLst>
          </p:cNvPr>
          <p:cNvSpPr/>
          <p:nvPr/>
        </p:nvSpPr>
        <p:spPr>
          <a:xfrm>
            <a:off x="3847108" y="2852936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어느 것을 </a:t>
            </a:r>
            <a:endParaRPr lang="en-US" altLang="ko-KR" sz="1400" dirty="0"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latin typeface="+mn-ea"/>
                <a:ea typeface="+mn-ea"/>
              </a:rPr>
              <a:t>골라야 하지</a:t>
            </a:r>
            <a:r>
              <a:rPr lang="en-US" altLang="ko-KR" sz="1400" dirty="0">
                <a:latin typeface="+mn-ea"/>
                <a:ea typeface="+mn-ea"/>
              </a:rPr>
              <a:t>?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15C5933-C1E4-4333-93B7-4F543B1BE9E7}"/>
              </a:ext>
            </a:extLst>
          </p:cNvPr>
          <p:cNvSpPr/>
          <p:nvPr/>
        </p:nvSpPr>
        <p:spPr>
          <a:xfrm>
            <a:off x="5256076" y="1412776"/>
            <a:ext cx="1413710" cy="5730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A3B1460-B09F-417A-BD21-137043A6CF6E}"/>
              </a:ext>
            </a:extLst>
          </p:cNvPr>
          <p:cNvSpPr/>
          <p:nvPr/>
        </p:nvSpPr>
        <p:spPr>
          <a:xfrm>
            <a:off x="5184068" y="1437713"/>
            <a:ext cx="1614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이것보다 더 굵은</a:t>
            </a:r>
            <a:endParaRPr lang="en-US" altLang="ko-KR" sz="1400" dirty="0"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latin typeface="+mn-ea"/>
                <a:ea typeface="+mn-ea"/>
              </a:rPr>
              <a:t>샤프십이 필요해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1B6B138D-BB14-405E-9FBB-22E514857F96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xmlns="" id="{EDF7CD2C-44DA-40BD-99C6-22C48FA3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941FC69-EE9F-483E-8DB9-1B48372606D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C81E216-723F-4FC0-8829-5A23219D941C}"/>
              </a:ext>
            </a:extLst>
          </p:cNvPr>
          <p:cNvSpPr/>
          <p:nvPr/>
        </p:nvSpPr>
        <p:spPr>
          <a:xfrm>
            <a:off x="5904076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0CCFF75-1F36-4588-845C-55885B0F30BA}"/>
              </a:ext>
            </a:extLst>
          </p:cNvPr>
          <p:cNvSpPr/>
          <p:nvPr/>
        </p:nvSpPr>
        <p:spPr>
          <a:xfrm>
            <a:off x="5355363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AD34AB8E-A93A-4434-AD9A-4F23CF0ED930}"/>
              </a:ext>
            </a:extLst>
          </p:cNvPr>
          <p:cNvSpPr/>
          <p:nvPr/>
        </p:nvSpPr>
        <p:spPr>
          <a:xfrm>
            <a:off x="4247964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AB40178-4609-48F0-AE30-293C4923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843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D07E073-26F0-4C9B-8BFE-9BFFFDE05B31}"/>
              </a:ext>
            </a:extLst>
          </p:cNvPr>
          <p:cNvSpPr/>
          <p:nvPr/>
        </p:nvSpPr>
        <p:spPr>
          <a:xfrm>
            <a:off x="6453158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720F0A2-AC62-40D6-96C9-E35B15C9BC5B}"/>
              </a:ext>
            </a:extLst>
          </p:cNvPr>
          <p:cNvSpPr/>
          <p:nvPr/>
        </p:nvSpPr>
        <p:spPr>
          <a:xfrm>
            <a:off x="4800452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EBB7FC5E-D468-4F6C-8948-AE1C8DF8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32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D70FF979-B006-4BF4-BADD-00BBC7DA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467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A3ADF3E-30EC-4B88-BC1D-8347B26E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3456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A2CCEA2-5850-45CA-BF1A-18236633F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462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직사각형 21">
            <a:extLst>
              <a:ext uri="{FF2B5EF4-FFF2-40B4-BE49-F238E27FC236}">
                <a16:creationId xmlns:a16="http://schemas.microsoft.com/office/drawing/2014/main" xmlns="" id="{858056BB-64A6-4D33-BF0D-AE07AD17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C632DF2C-365A-41FB-A2AA-32864014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11799853-2E06-4121-A3BF-D5D9789E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8512" y="4595346"/>
            <a:ext cx="49317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색종이를 반으로 나누어 사용했습니다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983" y="4496349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6043852" y="50313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08FFBCD4-A826-4D5B-B402-6B5CCD30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42" y="4660260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32925" y="5003884"/>
            <a:ext cx="49317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빵을 반으로 나누어 먹었습니다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08FFBCD4-A826-4D5B-B402-6B5CCD30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55" y="5068798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983" y="4883210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827584" y="4818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324448" y="1592796"/>
            <a:ext cx="6649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친구와 똑같이 나누어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618B48E-766D-4C5D-BC29-9F7798FC42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4"/>
          <a:stretch/>
        </p:blipFill>
        <p:spPr>
          <a:xfrm>
            <a:off x="227654" y="2209146"/>
            <a:ext cx="6632256" cy="2299974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C9142C90-8512-481D-9AEC-7A4FD613A80D}"/>
              </a:ext>
            </a:extLst>
          </p:cNvPr>
          <p:cNvSpPr/>
          <p:nvPr/>
        </p:nvSpPr>
        <p:spPr>
          <a:xfrm>
            <a:off x="226180" y="2533259"/>
            <a:ext cx="1285191" cy="5730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DF35BB2-79A0-41EE-ADB4-9C7C7D078AEF}"/>
              </a:ext>
            </a:extLst>
          </p:cNvPr>
          <p:cNvSpPr/>
          <p:nvPr/>
        </p:nvSpPr>
        <p:spPr>
          <a:xfrm>
            <a:off x="218632" y="2525415"/>
            <a:ext cx="13211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우리 찰흙</a:t>
            </a: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한 개 사서 똑같이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 나눠 쓸까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744C01CF-0EB6-40A3-9BF0-6384E2C06D42}"/>
              </a:ext>
            </a:extLst>
          </p:cNvPr>
          <p:cNvSpPr/>
          <p:nvPr/>
        </p:nvSpPr>
        <p:spPr>
          <a:xfrm>
            <a:off x="4038465" y="2807564"/>
            <a:ext cx="965583" cy="69344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C1A00FA-E62A-4861-BA10-9A5854132D66}"/>
              </a:ext>
            </a:extLst>
          </p:cNvPr>
          <p:cNvSpPr/>
          <p:nvPr/>
        </p:nvSpPr>
        <p:spPr>
          <a:xfrm>
            <a:off x="4036251" y="2924944"/>
            <a:ext cx="1003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어느 것을 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골라야 하지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89F6001F-3658-43A4-81B5-7D13FD66E14E}"/>
              </a:ext>
            </a:extLst>
          </p:cNvPr>
          <p:cNvSpPr/>
          <p:nvPr/>
        </p:nvSpPr>
        <p:spPr>
          <a:xfrm>
            <a:off x="5323357" y="2132856"/>
            <a:ext cx="1413710" cy="47363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5D2DEC8-E0A9-43A2-AB45-B52E1B1D53A2}"/>
              </a:ext>
            </a:extLst>
          </p:cNvPr>
          <p:cNvSpPr/>
          <p:nvPr/>
        </p:nvSpPr>
        <p:spPr>
          <a:xfrm>
            <a:off x="5438464" y="2199601"/>
            <a:ext cx="12715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이것보다 더 굵은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샤프십이 필요해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91" y="424718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ED7A9072-1F13-4AD2-9252-113718126EE8}"/>
              </a:ext>
            </a:extLst>
          </p:cNvPr>
          <p:cNvSpPr/>
          <p:nvPr/>
        </p:nvSpPr>
        <p:spPr>
          <a:xfrm>
            <a:off x="103393" y="2238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F3D617D1-EFBC-425A-A92B-61A5CF5E4BA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6924B02C-0502-421E-98E0-61B36168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F4F656A-8C86-41AD-8100-CCDF05640AB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958E1D5F-3F93-47D6-A446-AEFA00D80F67}"/>
              </a:ext>
            </a:extLst>
          </p:cNvPr>
          <p:cNvSpPr/>
          <p:nvPr/>
        </p:nvSpPr>
        <p:spPr>
          <a:xfrm>
            <a:off x="5913912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0CF27BB-DA40-4E6B-BE3B-EA97980E718F}"/>
              </a:ext>
            </a:extLst>
          </p:cNvPr>
          <p:cNvSpPr/>
          <p:nvPr/>
        </p:nvSpPr>
        <p:spPr>
          <a:xfrm>
            <a:off x="4814135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262590F-F9A9-41D3-AB07-94991B55C519}"/>
              </a:ext>
            </a:extLst>
          </p:cNvPr>
          <p:cNvSpPr/>
          <p:nvPr/>
        </p:nvSpPr>
        <p:spPr>
          <a:xfrm>
            <a:off x="425780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72C5DB1-4268-48E6-8F13-D960E7E5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7C46FB1-05BA-4DEA-9673-67EF5FFC6CDD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078BAD2-1A10-43C5-BD30-BBA8240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CF57B22-3893-4C62-9CB4-B17D38725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5567042-9049-453A-853E-ADA0C3FEE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5E721B6-4928-46B2-890A-A67D7A91577C}"/>
              </a:ext>
            </a:extLst>
          </p:cNvPr>
          <p:cNvSpPr/>
          <p:nvPr/>
        </p:nvSpPr>
        <p:spPr>
          <a:xfrm>
            <a:off x="5365199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619D2D0-E402-484E-BC33-01C986F45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CEB4D5C4-0128-4513-BBF2-55843DA1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직사각형 21">
            <a:extLst>
              <a:ext uri="{FF2B5EF4-FFF2-40B4-BE49-F238E27FC236}">
                <a16:creationId xmlns:a16="http://schemas.microsoft.com/office/drawing/2014/main" xmlns="" id="{858056BB-64A6-4D33-BF0D-AE07AD17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98781" y="4765876"/>
            <a:ext cx="39311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찰흙 반 개라고 표현할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15" y="4645894"/>
            <a:ext cx="360000" cy="355000"/>
          </a:xfrm>
          <a:prstGeom prst="rect">
            <a:avLst/>
          </a:prstGeom>
        </p:spPr>
      </p:pic>
      <p:sp>
        <p:nvSpPr>
          <p:cNvPr id="125" name="타원 124"/>
          <p:cNvSpPr/>
          <p:nvPr/>
        </p:nvSpPr>
        <p:spPr>
          <a:xfrm>
            <a:off x="5607538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7" name="직사각형 21">
            <a:extLst>
              <a:ext uri="{FF2B5EF4-FFF2-40B4-BE49-F238E27FC236}">
                <a16:creationId xmlns:a16="http://schemas.microsoft.com/office/drawing/2014/main" xmlns="" id="{C632DF2C-365A-41FB-A2AA-32864014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24448" y="1592796"/>
            <a:ext cx="66598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찰흙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똑같이 둘로 나눈 것 중의 하나를 어떻게 표현할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618B48E-766D-4C5D-BC29-9F7798FC42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4"/>
          <a:stretch/>
        </p:blipFill>
        <p:spPr>
          <a:xfrm>
            <a:off x="227654" y="2209146"/>
            <a:ext cx="6632256" cy="2299974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C9142C90-8512-481D-9AEC-7A4FD613A80D}"/>
              </a:ext>
            </a:extLst>
          </p:cNvPr>
          <p:cNvSpPr/>
          <p:nvPr/>
        </p:nvSpPr>
        <p:spPr>
          <a:xfrm>
            <a:off x="226180" y="2533259"/>
            <a:ext cx="1285191" cy="5730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DF35BB2-79A0-41EE-ADB4-9C7C7D078AEF}"/>
              </a:ext>
            </a:extLst>
          </p:cNvPr>
          <p:cNvSpPr/>
          <p:nvPr/>
        </p:nvSpPr>
        <p:spPr>
          <a:xfrm>
            <a:off x="218632" y="2525415"/>
            <a:ext cx="13211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우리 찰흙</a:t>
            </a: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한 개 사서 똑같이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 나눠 쓸까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44C01CF-0EB6-40A3-9BF0-6384E2C06D42}"/>
              </a:ext>
            </a:extLst>
          </p:cNvPr>
          <p:cNvSpPr/>
          <p:nvPr/>
        </p:nvSpPr>
        <p:spPr>
          <a:xfrm>
            <a:off x="4038465" y="2807564"/>
            <a:ext cx="965583" cy="69344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C1A00FA-E62A-4861-BA10-9A5854132D66}"/>
              </a:ext>
            </a:extLst>
          </p:cNvPr>
          <p:cNvSpPr/>
          <p:nvPr/>
        </p:nvSpPr>
        <p:spPr>
          <a:xfrm>
            <a:off x="4036251" y="2924944"/>
            <a:ext cx="1003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어느 것을 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골라야 하지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89F6001F-3658-43A4-81B5-7D13FD66E14E}"/>
              </a:ext>
            </a:extLst>
          </p:cNvPr>
          <p:cNvSpPr/>
          <p:nvPr/>
        </p:nvSpPr>
        <p:spPr>
          <a:xfrm>
            <a:off x="5323357" y="2132856"/>
            <a:ext cx="1413710" cy="47363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5D2DEC8-E0A9-43A2-AB45-B52E1B1D53A2}"/>
              </a:ext>
            </a:extLst>
          </p:cNvPr>
          <p:cNvSpPr/>
          <p:nvPr/>
        </p:nvSpPr>
        <p:spPr>
          <a:xfrm>
            <a:off x="5438464" y="2199601"/>
            <a:ext cx="12715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이것보다 더 굵은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샤프십이 필요해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91" y="424718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6446607" y="4214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ED7A9072-1F13-4AD2-9252-113718126EE8}"/>
              </a:ext>
            </a:extLst>
          </p:cNvPr>
          <p:cNvSpPr/>
          <p:nvPr/>
        </p:nvSpPr>
        <p:spPr>
          <a:xfrm>
            <a:off x="103393" y="2238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F3D617D1-EFBC-425A-A92B-61A5CF5E4BA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6924B02C-0502-421E-98E0-61B36168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F4F656A-8C86-41AD-8100-CCDF05640AB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259C841-6DF7-435C-9F30-92F203A8D602}"/>
              </a:ext>
            </a:extLst>
          </p:cNvPr>
          <p:cNvSpPr/>
          <p:nvPr/>
        </p:nvSpPr>
        <p:spPr>
          <a:xfrm>
            <a:off x="5370923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7C1457B-3609-441C-AEFE-ACE476CD3871}"/>
              </a:ext>
            </a:extLst>
          </p:cNvPr>
          <p:cNvSpPr/>
          <p:nvPr/>
        </p:nvSpPr>
        <p:spPr>
          <a:xfrm>
            <a:off x="4814135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5FBAE35-CFB8-4DED-BA1F-348ED8B21D65}"/>
              </a:ext>
            </a:extLst>
          </p:cNvPr>
          <p:cNvSpPr/>
          <p:nvPr/>
        </p:nvSpPr>
        <p:spPr>
          <a:xfrm>
            <a:off x="425780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E0898B8-4CE6-43AF-904C-3D484C10C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7BF684B-8DB9-4E6C-9763-E518BDB97DEE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76E37D-EB99-4AE4-9D56-B9CE14316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29E5C8A-6E89-47AD-A2F9-780542D5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EE24C43-6810-4BEA-B685-31C1BAC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ADC0001-C542-42F4-91C2-6F4A10716848}"/>
              </a:ext>
            </a:extLst>
          </p:cNvPr>
          <p:cNvSpPr/>
          <p:nvPr/>
        </p:nvSpPr>
        <p:spPr>
          <a:xfrm>
            <a:off x="5905500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DB438E4-92FD-4730-9B95-60E43974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FD5EB8BC-03C9-45D9-A443-51B1D9C45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98781" y="4765876"/>
            <a:ext cx="39311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숫자 사이에 점이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182" y="4645894"/>
            <a:ext cx="360000" cy="355000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5607538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21">
            <a:extLst>
              <a:ext uri="{FF2B5EF4-FFF2-40B4-BE49-F238E27FC236}">
                <a16:creationId xmlns:a16="http://schemas.microsoft.com/office/drawing/2014/main" xmlns="" id="{858056BB-64A6-4D33-BF0D-AE07AD17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직사각형 21">
            <a:extLst>
              <a:ext uri="{FF2B5EF4-FFF2-40B4-BE49-F238E27FC236}">
                <a16:creationId xmlns:a16="http://schemas.microsoft.com/office/drawing/2014/main" xmlns="" id="{C632DF2C-365A-41FB-A2AA-32864014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4448" y="1592796"/>
            <a:ext cx="664998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  <a:cs typeface="Microsoft Sans Serif" pitchFamily="34" charset="0"/>
              </a:rPr>
              <a:t>샤프심에 적혀 있는 수는 </a:t>
            </a:r>
            <a:r>
              <a:rPr lang="en-US" altLang="ko-KR" sz="1900" spc="-150" dirty="0">
                <a:latin typeface="+mn-ea"/>
                <a:ea typeface="+mn-ea"/>
                <a:cs typeface="Microsoft Sans Serif" pitchFamily="34" charset="0"/>
              </a:rPr>
              <a:t>1, 2, 3</a:t>
            </a:r>
            <a:r>
              <a:rPr lang="ko-KR" altLang="en-US" sz="1900" spc="-150" dirty="0">
                <a:latin typeface="+mn-ea"/>
                <a:ea typeface="+mn-ea"/>
                <a:cs typeface="Microsoft Sans Serif" pitchFamily="34" charset="0"/>
              </a:rPr>
              <a:t>과는 다르네요</a:t>
            </a:r>
            <a:r>
              <a:rPr lang="en-US" altLang="ko-KR" sz="1900" spc="-150" dirty="0">
                <a:latin typeface="+mn-ea"/>
                <a:ea typeface="+mn-ea"/>
                <a:cs typeface="Microsoft Sans Serif" pitchFamily="34" charset="0"/>
              </a:rPr>
              <a:t>. </a:t>
            </a:r>
            <a:r>
              <a:rPr lang="ko-KR" altLang="en-US" sz="1900" spc="-150" dirty="0">
                <a:latin typeface="+mn-ea"/>
                <a:ea typeface="+mn-ea"/>
                <a:cs typeface="Microsoft Sans Serif" pitchFamily="34" charset="0"/>
              </a:rPr>
              <a:t>어떤 점이 다른 가요</a:t>
            </a:r>
            <a:r>
              <a:rPr lang="en-US" altLang="ko-KR" sz="1900" spc="-150" dirty="0">
                <a:latin typeface="+mn-ea"/>
                <a:ea typeface="+mn-ea"/>
                <a:cs typeface="Microsoft Sans Serif" pitchFamily="34" charset="0"/>
              </a:rPr>
              <a:t>?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F618B48E-766D-4C5D-BC29-9F7798FC42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4"/>
          <a:stretch/>
        </p:blipFill>
        <p:spPr>
          <a:xfrm>
            <a:off x="227654" y="2209146"/>
            <a:ext cx="6632256" cy="2299974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C9142C90-8512-481D-9AEC-7A4FD613A80D}"/>
              </a:ext>
            </a:extLst>
          </p:cNvPr>
          <p:cNvSpPr/>
          <p:nvPr/>
        </p:nvSpPr>
        <p:spPr>
          <a:xfrm>
            <a:off x="226180" y="2533259"/>
            <a:ext cx="1285191" cy="5730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DF35BB2-79A0-41EE-ADB4-9C7C7D078AEF}"/>
              </a:ext>
            </a:extLst>
          </p:cNvPr>
          <p:cNvSpPr/>
          <p:nvPr/>
        </p:nvSpPr>
        <p:spPr>
          <a:xfrm>
            <a:off x="218632" y="2525415"/>
            <a:ext cx="13211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우리 찰흙</a:t>
            </a: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한 개 사서 똑같이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 나눠 쓸까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44C01CF-0EB6-40A3-9BF0-6384E2C06D42}"/>
              </a:ext>
            </a:extLst>
          </p:cNvPr>
          <p:cNvSpPr/>
          <p:nvPr/>
        </p:nvSpPr>
        <p:spPr>
          <a:xfrm>
            <a:off x="4038465" y="2807564"/>
            <a:ext cx="965583" cy="69344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6C1A00FA-E62A-4861-BA10-9A5854132D66}"/>
              </a:ext>
            </a:extLst>
          </p:cNvPr>
          <p:cNvSpPr/>
          <p:nvPr/>
        </p:nvSpPr>
        <p:spPr>
          <a:xfrm>
            <a:off x="4036251" y="2924944"/>
            <a:ext cx="1003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어느 것을 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골라야 하지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9F6001F-3658-43A4-81B5-7D13FD66E14E}"/>
              </a:ext>
            </a:extLst>
          </p:cNvPr>
          <p:cNvSpPr/>
          <p:nvPr/>
        </p:nvSpPr>
        <p:spPr>
          <a:xfrm>
            <a:off x="5323357" y="2132856"/>
            <a:ext cx="1413710" cy="47363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5D2DEC8-E0A9-43A2-AB45-B52E1B1D53A2}"/>
              </a:ext>
            </a:extLst>
          </p:cNvPr>
          <p:cNvSpPr/>
          <p:nvPr/>
        </p:nvSpPr>
        <p:spPr>
          <a:xfrm>
            <a:off x="5438464" y="2199601"/>
            <a:ext cx="12715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이것보다 더 굵은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샤프십이 필요해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91" y="424718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ED7A9072-1F13-4AD2-9252-113718126EE8}"/>
              </a:ext>
            </a:extLst>
          </p:cNvPr>
          <p:cNvSpPr/>
          <p:nvPr/>
        </p:nvSpPr>
        <p:spPr>
          <a:xfrm>
            <a:off x="103393" y="2238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13907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42080</TotalTime>
  <Words>1291</Words>
  <Application>Microsoft Office PowerPoint</Application>
  <PresentationFormat>화면 슬라이드 쇼(4:3)</PresentationFormat>
  <Paragraphs>438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7363</cp:revision>
  <dcterms:created xsi:type="dcterms:W3CDTF">2008-07-15T12:19:11Z</dcterms:created>
  <dcterms:modified xsi:type="dcterms:W3CDTF">2022-03-07T00:18:38Z</dcterms:modified>
</cp:coreProperties>
</file>