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443" r:id="rId6"/>
    <p:sldId id="1374" r:id="rId7"/>
    <p:sldId id="1444" r:id="rId8"/>
    <p:sldId id="1376" r:id="rId9"/>
    <p:sldId id="1445" r:id="rId10"/>
    <p:sldId id="1378" r:id="rId11"/>
    <p:sldId id="1446" r:id="rId12"/>
    <p:sldId id="1441" r:id="rId13"/>
    <p:sldId id="1447" r:id="rId14"/>
    <p:sldId id="1429" r:id="rId15"/>
    <p:sldId id="1448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BA3"/>
    <a:srgbClr val="FFFFCC"/>
    <a:srgbClr val="339933"/>
    <a:srgbClr val="B3CC82"/>
    <a:srgbClr val="33742A"/>
    <a:srgbClr val="DEDEDE"/>
    <a:srgbClr val="45A991"/>
    <a:srgbClr val="A4732C"/>
    <a:srgbClr val="336600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49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40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532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5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5734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3134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시간은 어떻게 뺄까요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suhi_h_0301_05_0008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놀이공원에 있는 놀이 기구의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 운행 시간은 다음과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회전목마가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범퍼카보다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얼마나 더 오래 운행하는지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782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5_6_4_01.png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B590A146-69AA-4A6F-A5C2-C8141E5A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B4808B99-9B0D-4E17-B7C1-4BF740DE6E8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667BB5B-0DA4-4CE9-B66C-02A6974C6E48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1">
            <a:extLst>
              <a:ext uri="{FF2B5EF4-FFF2-40B4-BE49-F238E27FC236}">
                <a16:creationId xmlns="" xmlns:a16="http://schemas.microsoft.com/office/drawing/2014/main" id="{FEDAC77C-433D-44EE-915C-4ADFCEE6B63F}"/>
              </a:ext>
            </a:extLst>
          </p:cNvPr>
          <p:cNvSpPr txBox="1"/>
          <p:nvPr/>
        </p:nvSpPr>
        <p:spPr>
          <a:xfrm>
            <a:off x="2780587" y="434917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1E5CF35A-424F-4EA6-A3BF-C65A425B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932" y="4220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51">
            <a:extLst>
              <a:ext uri="{FF2B5EF4-FFF2-40B4-BE49-F238E27FC236}">
                <a16:creationId xmlns="" xmlns:a16="http://schemas.microsoft.com/office/drawing/2014/main" id="{90CF7CDB-F166-446A-A09D-E6021DF98CF7}"/>
              </a:ext>
            </a:extLst>
          </p:cNvPr>
          <p:cNvSpPr txBox="1"/>
          <p:nvPr/>
        </p:nvSpPr>
        <p:spPr>
          <a:xfrm>
            <a:off x="3648395" y="4349176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6D94D4C8-D4E8-4B20-96E7-227505E3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96" y="4220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4CF5E93-9ABB-4847-A140-F8DA3EE0C783}"/>
              </a:ext>
            </a:extLst>
          </p:cNvPr>
          <p:cNvSpPr txBox="1"/>
          <p:nvPr/>
        </p:nvSpPr>
        <p:spPr>
          <a:xfrm>
            <a:off x="3222734" y="435581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F4B07BD3-4E92-4081-AC7E-27CB254EAF1F}"/>
              </a:ext>
            </a:extLst>
          </p:cNvPr>
          <p:cNvSpPr txBox="1"/>
          <p:nvPr/>
        </p:nvSpPr>
        <p:spPr>
          <a:xfrm>
            <a:off x="4062982" y="435581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E848CCA-5BE1-4B50-9AF5-9984E2F30C8C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배경 그림 색과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11CBDFA-AC03-417F-9E96-8BD76E04BE9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9378625F-D345-46BD-B7D5-9AC4E6D24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24E9E568-3DB1-4FBB-BE11-4B1FC10C7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26173" y="2694579"/>
            <a:ext cx="5847261" cy="1246996"/>
            <a:chOff x="926173" y="2694579"/>
            <a:chExt cx="5847261" cy="1246996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BF74ACB3-7E48-4FA5-85E9-4E0A3B44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6173" y="2694579"/>
              <a:ext cx="5847261" cy="124699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E7241B2A-EBA8-4245-8E09-25A123672B68}"/>
                </a:ext>
              </a:extLst>
            </p:cNvPr>
            <p:cNvSpPr/>
            <p:nvPr/>
          </p:nvSpPr>
          <p:spPr>
            <a:xfrm>
              <a:off x="2627784" y="3250988"/>
              <a:ext cx="1029654" cy="495345"/>
            </a:xfrm>
            <a:prstGeom prst="rect">
              <a:avLst/>
            </a:prstGeom>
            <a:solidFill>
              <a:srgbClr val="FFFF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회전목마</a:t>
              </a:r>
              <a:endPara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36A9E9BC-D0AF-4D28-B8C6-B14223BD1EC2}"/>
                </a:ext>
              </a:extLst>
            </p:cNvPr>
            <p:cNvSpPr/>
            <p:nvPr/>
          </p:nvSpPr>
          <p:spPr>
            <a:xfrm>
              <a:off x="5409323" y="3250988"/>
              <a:ext cx="1029654" cy="495345"/>
            </a:xfrm>
            <a:prstGeom prst="rect">
              <a:avLst/>
            </a:prstGeom>
            <a:solidFill>
              <a:srgbClr val="FFFF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범퍼카</a:t>
              </a:r>
              <a:endPara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70CC1839-190E-4596-93BF-35A4C9759C24}"/>
              </a:ext>
            </a:extLst>
          </p:cNvPr>
          <p:cNvSpPr/>
          <p:nvPr/>
        </p:nvSpPr>
        <p:spPr>
          <a:xfrm>
            <a:off x="891086" y="27853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926173" y="2694579"/>
            <a:ext cx="5847261" cy="1246996"/>
            <a:chOff x="926173" y="2694579"/>
            <a:chExt cx="5847261" cy="1246996"/>
          </a:xfrm>
        </p:grpSpPr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BF74ACB3-7E48-4FA5-85E9-4E0A3B44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173" y="2694579"/>
              <a:ext cx="5847261" cy="1246996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E7241B2A-EBA8-4245-8E09-25A123672B68}"/>
                </a:ext>
              </a:extLst>
            </p:cNvPr>
            <p:cNvSpPr/>
            <p:nvPr/>
          </p:nvSpPr>
          <p:spPr>
            <a:xfrm>
              <a:off x="2627784" y="3250988"/>
              <a:ext cx="1029654" cy="495345"/>
            </a:xfrm>
            <a:prstGeom prst="rect">
              <a:avLst/>
            </a:prstGeom>
            <a:solidFill>
              <a:srgbClr val="FFFF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회전목마</a:t>
              </a:r>
              <a:endPara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36A9E9BC-D0AF-4D28-B8C6-B14223BD1EC2}"/>
                </a:ext>
              </a:extLst>
            </p:cNvPr>
            <p:cNvSpPr/>
            <p:nvPr/>
          </p:nvSpPr>
          <p:spPr>
            <a:xfrm>
              <a:off x="5409323" y="3250988"/>
              <a:ext cx="1029654" cy="495345"/>
            </a:xfrm>
            <a:prstGeom prst="rect">
              <a:avLst/>
            </a:prstGeom>
            <a:solidFill>
              <a:srgbClr val="FFFF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범퍼카</a:t>
              </a:r>
              <a:endPara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놀이공원에 있는 놀이 기구의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 운행 시간은 다음과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회전목마가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범퍼카보다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얼마나 더 오래 운행하는지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B590A146-69AA-4A6F-A5C2-C8141E5A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5" name="TextBox 51">
            <a:extLst>
              <a:ext uri="{FF2B5EF4-FFF2-40B4-BE49-F238E27FC236}">
                <a16:creationId xmlns="" xmlns:a16="http://schemas.microsoft.com/office/drawing/2014/main" id="{FEDAC77C-433D-44EE-915C-4ADFCEE6B63F}"/>
              </a:ext>
            </a:extLst>
          </p:cNvPr>
          <p:cNvSpPr txBox="1"/>
          <p:nvPr/>
        </p:nvSpPr>
        <p:spPr>
          <a:xfrm>
            <a:off x="5043931" y="413978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1E5CF35A-424F-4EA6-A3BF-C65A425B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76" y="4010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51">
            <a:extLst>
              <a:ext uri="{FF2B5EF4-FFF2-40B4-BE49-F238E27FC236}">
                <a16:creationId xmlns="" xmlns:a16="http://schemas.microsoft.com/office/drawing/2014/main" id="{90CF7CDB-F166-446A-A09D-E6021DF98CF7}"/>
              </a:ext>
            </a:extLst>
          </p:cNvPr>
          <p:cNvSpPr txBox="1"/>
          <p:nvPr/>
        </p:nvSpPr>
        <p:spPr>
          <a:xfrm>
            <a:off x="5860160" y="4139788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6D94D4C8-D4E8-4B20-96E7-227505E3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61" y="4010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4CF5E93-9ABB-4847-A140-F8DA3EE0C783}"/>
              </a:ext>
            </a:extLst>
          </p:cNvPr>
          <p:cNvSpPr txBox="1"/>
          <p:nvPr/>
        </p:nvSpPr>
        <p:spPr>
          <a:xfrm>
            <a:off x="5486078" y="41152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F4B07BD3-4E92-4081-AC7E-27CB254EAF1F}"/>
              </a:ext>
            </a:extLst>
          </p:cNvPr>
          <p:cNvSpPr txBox="1"/>
          <p:nvPr/>
        </p:nvSpPr>
        <p:spPr>
          <a:xfrm>
            <a:off x="6274747" y="41152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11CBDFA-AC03-417F-9E96-8BD76E04BE9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9378625F-D345-46BD-B7D5-9AC4E6D24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24E9E568-3DB1-4FBB-BE11-4B1FC10C7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CFEFD58E-DCBF-4B8C-8766-E2CAF7E53598}"/>
              </a:ext>
            </a:extLst>
          </p:cNvPr>
          <p:cNvGrpSpPr/>
          <p:nvPr/>
        </p:nvGrpSpPr>
        <p:grpSpPr>
          <a:xfrm>
            <a:off x="179512" y="3648976"/>
            <a:ext cx="6667165" cy="1624314"/>
            <a:chOff x="179512" y="3648976"/>
            <a:chExt cx="6667165" cy="1624314"/>
          </a:xfrm>
        </p:grpSpPr>
        <p:sp>
          <p:nvSpPr>
            <p:cNvPr id="45" name="직각 삼각형 44">
              <a:extLst>
                <a:ext uri="{FF2B5EF4-FFF2-40B4-BE49-F238E27FC236}">
                  <a16:creationId xmlns="" xmlns:a16="http://schemas.microsoft.com/office/drawing/2014/main" id="{7D71DF1A-9900-4001-8FBE-4176D77C616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493DED55-A3B8-4B83-9771-503B06EAFA60}"/>
                </a:ext>
              </a:extLst>
            </p:cNvPr>
            <p:cNvSpPr/>
            <p:nvPr/>
          </p:nvSpPr>
          <p:spPr>
            <a:xfrm>
              <a:off x="179512" y="4010925"/>
              <a:ext cx="6667165" cy="1074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48" name="Picture 2">
              <a:extLst>
                <a:ext uri="{FF2B5EF4-FFF2-40B4-BE49-F238E27FC236}">
                  <a16:creationId xmlns="" xmlns:a16="http://schemas.microsoft.com/office/drawing/2014/main" id="{CC3E8731-ADFA-4FB0-9065-E1F35532A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489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E52AFA8-68FB-4C91-B531-FDDB715DDB3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C0E77A8-57D9-4727-8728-0EA80EDD4AF8}"/>
              </a:ext>
            </a:extLst>
          </p:cNvPr>
          <p:cNvSpPr/>
          <p:nvPr/>
        </p:nvSpPr>
        <p:spPr>
          <a:xfrm>
            <a:off x="190839" y="4115251"/>
            <a:ext cx="7009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회전목마의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운행 시간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범퍼카의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운행 시간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회전목마가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범퍼카보다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더 오래 운행합니다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62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B6E99E3D-DA53-4E90-B808-714E148AC140}"/>
              </a:ext>
            </a:extLst>
          </p:cNvPr>
          <p:cNvSpPr txBox="1"/>
          <p:nvPr/>
        </p:nvSpPr>
        <p:spPr>
          <a:xfrm>
            <a:off x="671682" y="1604119"/>
            <a:ext cx="608369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리코더를 연주했습니다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샛별이가 연주를 끝낸 시각이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초였다면 연주를 시작한 시각을 구해 보세요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D8915C35-BA77-4B14-B576-B62337EFD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EF49C2B7-AC9B-4404-8666-45A34031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02604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E7C6B2E-1D92-499D-A2C2-D24934D1F10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1CB1DAF9-B961-4296-AB13-B17021076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5FBC7F3F-C8BC-4F77-B79B-F06CEFA4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509B5FE6-05DA-4985-972F-653F2603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4D779C3D-F3D7-4A23-979B-EAB56F9E9A0A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8513F673-D603-4009-A623-8CF5E7FC6C43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51">
            <a:extLst>
              <a:ext uri="{FF2B5EF4-FFF2-40B4-BE49-F238E27FC236}">
                <a16:creationId xmlns="" xmlns:a16="http://schemas.microsoft.com/office/drawing/2014/main" id="{09F1A5CF-D603-4A2C-B21C-817407C72C96}"/>
              </a:ext>
            </a:extLst>
          </p:cNvPr>
          <p:cNvSpPr txBox="1"/>
          <p:nvPr/>
        </p:nvSpPr>
        <p:spPr>
          <a:xfrm>
            <a:off x="2591780" y="2951656"/>
            <a:ext cx="20861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BEB2DD29-F775-4F7F-B7F9-BA6E2E7E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98" y="28285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4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51">
            <a:extLst>
              <a:ext uri="{FF2B5EF4-FFF2-40B4-BE49-F238E27FC236}">
                <a16:creationId xmlns="" xmlns:a16="http://schemas.microsoft.com/office/drawing/2014/main" id="{09F1A5CF-D603-4A2C-B21C-817407C72C96}"/>
              </a:ext>
            </a:extLst>
          </p:cNvPr>
          <p:cNvSpPr txBox="1"/>
          <p:nvPr/>
        </p:nvSpPr>
        <p:spPr>
          <a:xfrm>
            <a:off x="2324175" y="320359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51">
            <a:extLst>
              <a:ext uri="{FF2B5EF4-FFF2-40B4-BE49-F238E27FC236}">
                <a16:creationId xmlns="" xmlns:a16="http://schemas.microsoft.com/office/drawing/2014/main" id="{E2E1AB8F-C7B0-4636-BBE0-1711FE8A0BAF}"/>
              </a:ext>
            </a:extLst>
          </p:cNvPr>
          <p:cNvSpPr txBox="1"/>
          <p:nvPr/>
        </p:nvSpPr>
        <p:spPr>
          <a:xfrm>
            <a:off x="3269120" y="320359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1">
            <a:extLst>
              <a:ext uri="{FF2B5EF4-FFF2-40B4-BE49-F238E27FC236}">
                <a16:creationId xmlns="" xmlns:a16="http://schemas.microsoft.com/office/drawing/2014/main" id="{3908B33D-5EB6-4EE3-8D96-B7DB805F9C65}"/>
              </a:ext>
            </a:extLst>
          </p:cNvPr>
          <p:cNvSpPr txBox="1"/>
          <p:nvPr/>
        </p:nvSpPr>
        <p:spPr>
          <a:xfrm>
            <a:off x="4152451" y="3203590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6C58C3E-B9D2-4A1E-BC14-609F9574D2F0}"/>
              </a:ext>
            </a:extLst>
          </p:cNvPr>
          <p:cNvSpPr txBox="1"/>
          <p:nvPr/>
        </p:nvSpPr>
        <p:spPr>
          <a:xfrm>
            <a:off x="2797189" y="3210226"/>
            <a:ext cx="6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A197781-CAB0-42A4-A493-091FE8068EB4}"/>
              </a:ext>
            </a:extLst>
          </p:cNvPr>
          <p:cNvSpPr txBox="1"/>
          <p:nvPr/>
        </p:nvSpPr>
        <p:spPr>
          <a:xfrm>
            <a:off x="3711267" y="3210226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1E26434-36CB-4946-A4E9-F865633E50D8}"/>
              </a:ext>
            </a:extLst>
          </p:cNvPr>
          <p:cNvSpPr txBox="1"/>
          <p:nvPr/>
        </p:nvSpPr>
        <p:spPr>
          <a:xfrm>
            <a:off x="4567038" y="3210226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B6E99E3D-DA53-4E90-B808-714E148AC140}"/>
              </a:ext>
            </a:extLst>
          </p:cNvPr>
          <p:cNvSpPr txBox="1"/>
          <p:nvPr/>
        </p:nvSpPr>
        <p:spPr>
          <a:xfrm>
            <a:off x="671682" y="1604119"/>
            <a:ext cx="608369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리코더를 연주했습니다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샛별이가 연주를 끝낸 시각이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초였다면 연주를 시작한 시각을 구해 보세요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D8915C35-BA77-4B14-B576-B62337EFD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E7C6B2E-1D92-499D-A2C2-D24934D1F10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1CB1DAF9-B961-4296-AB13-B17021076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5FBC7F3F-C8BC-4F77-B79B-F06CEFA4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509B5FE6-05DA-4985-972F-653F2603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1D2332AE-988E-4E83-9722-934E25BDB006}"/>
              </a:ext>
            </a:extLst>
          </p:cNvPr>
          <p:cNvGrpSpPr/>
          <p:nvPr/>
        </p:nvGrpSpPr>
        <p:grpSpPr>
          <a:xfrm>
            <a:off x="179512" y="3032956"/>
            <a:ext cx="6667165" cy="2240334"/>
            <a:chOff x="179512" y="3032956"/>
            <a:chExt cx="6667165" cy="2240334"/>
          </a:xfrm>
        </p:grpSpPr>
        <p:sp>
          <p:nvSpPr>
            <p:cNvPr id="41" name="직각 삼각형 40">
              <a:extLst>
                <a:ext uri="{FF2B5EF4-FFF2-40B4-BE49-F238E27FC236}">
                  <a16:creationId xmlns="" xmlns:a16="http://schemas.microsoft.com/office/drawing/2014/main" id="{0907E8D5-3575-42C5-BDE6-91FDBD32B5E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62C6AA79-DD40-403E-A433-654566CE29D3}"/>
                </a:ext>
              </a:extLst>
            </p:cNvPr>
            <p:cNvSpPr/>
            <p:nvPr/>
          </p:nvSpPr>
          <p:spPr>
            <a:xfrm>
              <a:off x="179512" y="3380207"/>
              <a:ext cx="6667165" cy="17049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44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85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초이므로</a:t>
              </a:r>
              <a:endPara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44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연주를 시작한 시각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144000"/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연주를 끝낸 시각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연주한 시간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144000"/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17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초－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44000"/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2">
              <a:extLst>
                <a:ext uri="{FF2B5EF4-FFF2-40B4-BE49-F238E27FC236}">
                  <a16:creationId xmlns="" xmlns:a16="http://schemas.microsoft.com/office/drawing/2014/main" id="{079CCA02-F365-4F36-878B-D20040293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03295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DA963CA-0058-405B-9C64-25024811132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00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4292" y="124707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33999" y="11967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="" xmlns:a16="http://schemas.microsoft.com/office/drawing/2014/main" id="{402035A6-C5D5-4DA0-873D-6F53AB50A22F}"/>
              </a:ext>
            </a:extLst>
          </p:cNvPr>
          <p:cNvSpPr/>
          <p:nvPr/>
        </p:nvSpPr>
        <p:spPr>
          <a:xfrm>
            <a:off x="652716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E00ED741-8122-4BC3-90DF-EF61F3048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EDAE9223-735C-4751-8958-DA557F99928B}"/>
              </a:ext>
            </a:extLst>
          </p:cNvPr>
          <p:cNvSpPr txBox="1"/>
          <p:nvPr/>
        </p:nvSpPr>
        <p:spPr>
          <a:xfrm>
            <a:off x="644499" y="162880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영화 중 어느 영화의 상영 시간이 얼마나 더 긴지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8">
            <a:extLst>
              <a:ext uri="{FF2B5EF4-FFF2-40B4-BE49-F238E27FC236}">
                <a16:creationId xmlns="" xmlns:a16="http://schemas.microsoft.com/office/drawing/2014/main" id="{1FFDD6B8-A877-4907-9325-336D0A72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3" y="1662432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724C39A-A952-439D-982A-D5F07820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2">
            <a:extLst>
              <a:ext uri="{FF2B5EF4-FFF2-40B4-BE49-F238E27FC236}">
                <a16:creationId xmlns="" xmlns:a16="http://schemas.microsoft.com/office/drawing/2014/main" id="{D732CD05-C190-4BB9-9A11-FF5555EA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D246438-1038-4113-9366-2829E4789CF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F77752CF-4CD1-4C9D-9BC1-9BA0AE959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="" xmlns:a16="http://schemas.microsoft.com/office/drawing/2014/main" id="{A56A9C57-59ED-48BE-8A11-A3B756993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1">
            <a:extLst>
              <a:ext uri="{FF2B5EF4-FFF2-40B4-BE49-F238E27FC236}">
                <a16:creationId xmlns="" xmlns:a16="http://schemas.microsoft.com/office/drawing/2014/main" id="{DBCE5CA6-BCEA-4475-A2F7-BD6EBCC01681}"/>
              </a:ext>
            </a:extLst>
          </p:cNvPr>
          <p:cNvSpPr txBox="1"/>
          <p:nvPr/>
        </p:nvSpPr>
        <p:spPr>
          <a:xfrm>
            <a:off x="1583878" y="4114672"/>
            <a:ext cx="12651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고양이</a:t>
            </a: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2024C88B-7B82-4696-B64A-F148CD0F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86" y="39858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51">
            <a:extLst>
              <a:ext uri="{FF2B5EF4-FFF2-40B4-BE49-F238E27FC236}">
                <a16:creationId xmlns="" xmlns:a16="http://schemas.microsoft.com/office/drawing/2014/main" id="{0D73A616-D589-4CA6-9D0E-CDA2870F38C3}"/>
              </a:ext>
            </a:extLst>
          </p:cNvPr>
          <p:cNvSpPr txBox="1"/>
          <p:nvPr/>
        </p:nvSpPr>
        <p:spPr>
          <a:xfrm>
            <a:off x="3320911" y="4114672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477189A7-B2F4-437F-822D-BC7681B4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56" y="39858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3E3F8D4-67E0-415C-B556-C3826DA67A72}"/>
              </a:ext>
            </a:extLst>
          </p:cNvPr>
          <p:cNvSpPr txBox="1"/>
          <p:nvPr/>
        </p:nvSpPr>
        <p:spPr>
          <a:xfrm>
            <a:off x="2848980" y="4090135"/>
            <a:ext cx="6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B46A34E5-8DE7-4A11-8615-E155F764743F}"/>
              </a:ext>
            </a:extLst>
          </p:cNvPr>
          <p:cNvSpPr txBox="1"/>
          <p:nvPr/>
        </p:nvSpPr>
        <p:spPr>
          <a:xfrm>
            <a:off x="3763058" y="4090135"/>
            <a:ext cx="2429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더 깁니다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21">
            <a:extLst>
              <a:ext uri="{FF2B5EF4-FFF2-40B4-BE49-F238E27FC236}">
                <a16:creationId xmlns="" xmlns:a16="http://schemas.microsoft.com/office/drawing/2014/main" id="{F4D1E0FF-953C-4A14-9FFF-744C9F01A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02604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EE366A55-2D2D-4C3E-B27E-F8D79030046D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A120506A-DAB6-4941-9761-892B69A3252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2">
            <a:extLst>
              <a:ext uri="{FF2B5EF4-FFF2-40B4-BE49-F238E27FC236}">
                <a16:creationId xmlns:a16="http://schemas.microsoft.com/office/drawing/2014/main" xmlns="" id="{B4701450-49B5-4656-8FD2-F69E3BAE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31593"/>
              </p:ext>
            </p:extLst>
          </p:nvPr>
        </p:nvGraphicFramePr>
        <p:xfrm>
          <a:off x="456220" y="2564904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452">
                  <a:extLst>
                    <a:ext uri="{9D8B030D-6E8A-4147-A177-3AD203B41FA5}">
                      <a16:colId xmlns:a16="http://schemas.microsoft.com/office/drawing/2014/main" xmlns="" val="2387504010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xmlns="" val="1970212005"/>
                    </a:ext>
                  </a:extLst>
                </a:gridCol>
                <a:gridCol w="2155288">
                  <a:extLst>
                    <a:ext uri="{9D8B030D-6E8A-4147-A177-3AD203B41FA5}">
                      <a16:colId xmlns:a16="http://schemas.microsoft.com/office/drawing/2014/main" xmlns="" val="33490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영화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영화가 시작한 시각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영화가 끝난 시각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37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모험가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13:25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15:27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052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고양이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14:07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06:20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3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2">
            <a:extLst>
              <a:ext uri="{FF2B5EF4-FFF2-40B4-BE49-F238E27FC236}">
                <a16:creationId xmlns:a16="http://schemas.microsoft.com/office/drawing/2014/main" xmlns="" id="{B4701450-49B5-4656-8FD2-F69E3BAE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53876"/>
              </p:ext>
            </p:extLst>
          </p:nvPr>
        </p:nvGraphicFramePr>
        <p:xfrm>
          <a:off x="456220" y="2564904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452">
                  <a:extLst>
                    <a:ext uri="{9D8B030D-6E8A-4147-A177-3AD203B41FA5}">
                      <a16:colId xmlns:a16="http://schemas.microsoft.com/office/drawing/2014/main" xmlns="" val="2387504010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xmlns="" val="1970212005"/>
                    </a:ext>
                  </a:extLst>
                </a:gridCol>
                <a:gridCol w="2155288">
                  <a:extLst>
                    <a:ext uri="{9D8B030D-6E8A-4147-A177-3AD203B41FA5}">
                      <a16:colId xmlns:a16="http://schemas.microsoft.com/office/drawing/2014/main" xmlns="" val="33490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영화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영화가 시작한 시각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영화가 끝난 시각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37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모험가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13:25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15:27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052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고양이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14:07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06:20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4292" y="124707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33999" y="11967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="" xmlns:a16="http://schemas.microsoft.com/office/drawing/2014/main" id="{402035A6-C5D5-4DA0-873D-6F53AB50A22F}"/>
              </a:ext>
            </a:extLst>
          </p:cNvPr>
          <p:cNvSpPr/>
          <p:nvPr/>
        </p:nvSpPr>
        <p:spPr>
          <a:xfrm>
            <a:off x="652716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E00ED741-8122-4BC3-90DF-EF61F3048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EDAE9223-735C-4751-8958-DA557F99928B}"/>
              </a:ext>
            </a:extLst>
          </p:cNvPr>
          <p:cNvSpPr txBox="1"/>
          <p:nvPr/>
        </p:nvSpPr>
        <p:spPr>
          <a:xfrm>
            <a:off x="644499" y="162880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영화 중 어느 영화의 상영 시간이 얼마나 더 긴지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8">
            <a:extLst>
              <a:ext uri="{FF2B5EF4-FFF2-40B4-BE49-F238E27FC236}">
                <a16:creationId xmlns="" xmlns:a16="http://schemas.microsoft.com/office/drawing/2014/main" id="{1FFDD6B8-A877-4907-9325-336D0A72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3" y="1662432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724C39A-A952-439D-982A-D5F07820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2">
            <a:extLst>
              <a:ext uri="{FF2B5EF4-FFF2-40B4-BE49-F238E27FC236}">
                <a16:creationId xmlns="" xmlns:a16="http://schemas.microsoft.com/office/drawing/2014/main" id="{D732CD05-C190-4BB9-9A11-FF5555EA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D246438-1038-4113-9366-2829E4789CF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F77752CF-4CD1-4C9D-9BC1-9BA0AE959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="" xmlns:a16="http://schemas.microsoft.com/office/drawing/2014/main" id="{A56A9C57-59ED-48BE-8A11-A3B756993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1">
            <a:extLst>
              <a:ext uri="{FF2B5EF4-FFF2-40B4-BE49-F238E27FC236}">
                <a16:creationId xmlns="" xmlns:a16="http://schemas.microsoft.com/office/drawing/2014/main" id="{DBCE5CA6-BCEA-4475-A2F7-BD6EBCC01681}"/>
              </a:ext>
            </a:extLst>
          </p:cNvPr>
          <p:cNvSpPr txBox="1"/>
          <p:nvPr/>
        </p:nvSpPr>
        <p:spPr>
          <a:xfrm>
            <a:off x="2267744" y="4114672"/>
            <a:ext cx="12651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고양이</a:t>
            </a: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2024C88B-7B82-4696-B64A-F148CD0F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52" y="39858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51">
            <a:extLst>
              <a:ext uri="{FF2B5EF4-FFF2-40B4-BE49-F238E27FC236}">
                <a16:creationId xmlns="" xmlns:a16="http://schemas.microsoft.com/office/drawing/2014/main" id="{0D73A616-D589-4CA6-9D0E-CDA2870F38C3}"/>
              </a:ext>
            </a:extLst>
          </p:cNvPr>
          <p:cNvSpPr txBox="1"/>
          <p:nvPr/>
        </p:nvSpPr>
        <p:spPr>
          <a:xfrm>
            <a:off x="4004777" y="4114672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477189A7-B2F4-437F-822D-BC7681B4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22" y="39858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3E3F8D4-67E0-415C-B556-C3826DA67A72}"/>
              </a:ext>
            </a:extLst>
          </p:cNvPr>
          <p:cNvSpPr txBox="1"/>
          <p:nvPr/>
        </p:nvSpPr>
        <p:spPr>
          <a:xfrm>
            <a:off x="3532846" y="4090135"/>
            <a:ext cx="6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B46A34E5-8DE7-4A11-8615-E155F764743F}"/>
              </a:ext>
            </a:extLst>
          </p:cNvPr>
          <p:cNvSpPr txBox="1"/>
          <p:nvPr/>
        </p:nvSpPr>
        <p:spPr>
          <a:xfrm>
            <a:off x="4446924" y="4090135"/>
            <a:ext cx="2429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더 깁니다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2BE0DBAE-5346-4F88-978E-C9088E3D1527}"/>
              </a:ext>
            </a:extLst>
          </p:cNvPr>
          <p:cNvGrpSpPr/>
          <p:nvPr/>
        </p:nvGrpSpPr>
        <p:grpSpPr>
          <a:xfrm>
            <a:off x="179512" y="3032956"/>
            <a:ext cx="6667165" cy="2240334"/>
            <a:chOff x="179512" y="3032956"/>
            <a:chExt cx="6667165" cy="2240334"/>
          </a:xfrm>
        </p:grpSpPr>
        <p:sp>
          <p:nvSpPr>
            <p:cNvPr id="38" name="직각 삼각형 37">
              <a:extLst>
                <a:ext uri="{FF2B5EF4-FFF2-40B4-BE49-F238E27FC236}">
                  <a16:creationId xmlns="" xmlns:a16="http://schemas.microsoft.com/office/drawing/2014/main" id="{70082153-21C6-424A-9CA7-81C5C7E55B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9CB9225-6940-41A6-8589-1699ED2157B7}"/>
                </a:ext>
              </a:extLst>
            </p:cNvPr>
            <p:cNvSpPr/>
            <p:nvPr/>
          </p:nvSpPr>
          <p:spPr>
            <a:xfrm>
              <a:off x="179512" y="3380207"/>
              <a:ext cx="6667165" cy="17049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 ‘모험가’ 상영 시간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분－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영화 ‘고양이’ 상영 시간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분－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분－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분＝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영화 ‘</a:t>
              </a:r>
              <a:r>
                <a:rPr lang="ko-KR" altLang="en-US" sz="18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고양이’의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상영 시간이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더 깁니다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0" name="Picture 2">
              <a:extLst>
                <a:ext uri="{FF2B5EF4-FFF2-40B4-BE49-F238E27FC236}">
                  <a16:creationId xmlns="" xmlns:a16="http://schemas.microsoft.com/office/drawing/2014/main" id="{F402A2F7-22FF-46CE-8DD3-E1253698A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03295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F01B45F-8E07-4EE7-9FB7-287C1DCF0F98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1">
            <a:extLst>
              <a:ext uri="{FF2B5EF4-FFF2-40B4-BE49-F238E27FC236}">
                <a16:creationId xmlns="" xmlns:a16="http://schemas.microsoft.com/office/drawing/2014/main" id="{F4171FC2-7C51-4E0F-8ED8-61214E0E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20" y="4383528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1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8466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4129" y="1099467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6706" y="2240868"/>
            <a:ext cx="6601828" cy="312547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EAD69F98-E272-4075-8574-D2BC0BEE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1270DE18-35F8-440A-B1EC-9FE11437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D239013C-6DD7-4076-9371-58D56202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246ABB7B-8819-40E0-9B66-01547D44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F6752E5-089E-4829-8494-DA15C4FE4B72}"/>
              </a:ext>
            </a:extLst>
          </p:cNvPr>
          <p:cNvSpPr txBox="1"/>
          <p:nvPr/>
        </p:nvSpPr>
        <p:spPr>
          <a:xfrm>
            <a:off x="735576" y="2602649"/>
            <a:ext cx="560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시간의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시는 시끼리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초는 초끼리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뺍니다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7C27BB7D-E279-4596-B8D5-F9952F986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76359"/>
              </p:ext>
            </p:extLst>
          </p:nvPr>
        </p:nvGraphicFramePr>
        <p:xfrm>
          <a:off x="2028722" y="3501658"/>
          <a:ext cx="3011330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endParaRPr lang="ko-KR" altLang="en-US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97" y="265386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514981C9-2640-4BD9-AF9B-3843D5F1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0657"/>
              </p:ext>
            </p:extLst>
          </p:nvPr>
        </p:nvGraphicFramePr>
        <p:xfrm>
          <a:off x="1906445" y="2247678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C34E824F-35C8-4D91-A4D6-99FF6602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E9D5BCD0-8AD8-4950-AB4E-D0925C14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E91AB616-20DF-47DF-9AA5-02B5B223A52B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7D20B78D-85A9-4F00-AACE-D8D558C96649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1">
            <a:extLst>
              <a:ext uri="{FF2B5EF4-FFF2-40B4-BE49-F238E27FC236}">
                <a16:creationId xmlns="" xmlns:a16="http://schemas.microsoft.com/office/drawing/2014/main" id="{D14754AC-977D-4E6F-A4B3-2B87D9906576}"/>
              </a:ext>
            </a:extLst>
          </p:cNvPr>
          <p:cNvSpPr txBox="1"/>
          <p:nvPr/>
        </p:nvSpPr>
        <p:spPr>
          <a:xfrm>
            <a:off x="2407876" y="331169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C150704C-8F4B-473B-8DAD-7DF98857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996" y="31828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51">
            <a:extLst>
              <a:ext uri="{FF2B5EF4-FFF2-40B4-BE49-F238E27FC236}">
                <a16:creationId xmlns="" xmlns:a16="http://schemas.microsoft.com/office/drawing/2014/main" id="{921DF800-3C46-4EF4-A071-FE15F7D98EF9}"/>
              </a:ext>
            </a:extLst>
          </p:cNvPr>
          <p:cNvSpPr txBox="1"/>
          <p:nvPr/>
        </p:nvSpPr>
        <p:spPr>
          <a:xfrm>
            <a:off x="3352821" y="331169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="" xmlns:a16="http://schemas.microsoft.com/office/drawing/2014/main" id="{DEA00F46-2480-4F2C-9DE6-0E1928C5B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166" y="31828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1">
            <a:extLst>
              <a:ext uri="{FF2B5EF4-FFF2-40B4-BE49-F238E27FC236}">
                <a16:creationId xmlns="" xmlns:a16="http://schemas.microsoft.com/office/drawing/2014/main" id="{235FD770-9144-4ABB-9F2E-8C91BD9475DF}"/>
              </a:ext>
            </a:extLst>
          </p:cNvPr>
          <p:cNvSpPr txBox="1"/>
          <p:nvPr/>
        </p:nvSpPr>
        <p:spPr>
          <a:xfrm>
            <a:off x="4169050" y="3311696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="" xmlns:a16="http://schemas.microsoft.com/office/drawing/2014/main" id="{29975B14-72B9-4028-B557-C8BC7CF9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1" y="31828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46AE04CC-8A12-417F-9398-53E9B9E491E1}"/>
              </a:ext>
            </a:extLst>
          </p:cNvPr>
          <p:cNvSpPr txBox="1"/>
          <p:nvPr/>
        </p:nvSpPr>
        <p:spPr>
          <a:xfrm>
            <a:off x="531204" y="4174207"/>
            <a:ext cx="446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endParaRPr lang="ko-KR" altLang="en-US" sz="1800" dirty="0"/>
          </a:p>
        </p:txBody>
      </p:sp>
      <p:sp>
        <p:nvSpPr>
          <p:cNvPr id="105" name="TextBox 51">
            <a:extLst>
              <a:ext uri="{FF2B5EF4-FFF2-40B4-BE49-F238E27FC236}">
                <a16:creationId xmlns="" xmlns:a16="http://schemas.microsoft.com/office/drawing/2014/main" id="{5550270C-472C-47D2-A2FA-B278A7886C63}"/>
              </a:ext>
            </a:extLst>
          </p:cNvPr>
          <p:cNvSpPr txBox="1"/>
          <p:nvPr/>
        </p:nvSpPr>
        <p:spPr>
          <a:xfrm>
            <a:off x="3766602" y="4185084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="" xmlns:a16="http://schemas.microsoft.com/office/drawing/2014/main" id="{A600C38E-AFE4-4FC6-BAAE-61752879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17" y="3975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>
            <a:extLst>
              <a:ext uri="{FF2B5EF4-FFF2-40B4-BE49-F238E27FC236}">
                <a16:creationId xmlns="" xmlns:a16="http://schemas.microsoft.com/office/drawing/2014/main" id="{EC1E69DA-2CBD-451C-A323-DC2F95921683}"/>
              </a:ext>
            </a:extLst>
          </p:cNvPr>
          <p:cNvSpPr txBox="1"/>
          <p:nvPr/>
        </p:nvSpPr>
        <p:spPr>
          <a:xfrm>
            <a:off x="4660022" y="4185084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>
            <a:extLst>
              <a:ext uri="{FF2B5EF4-FFF2-40B4-BE49-F238E27FC236}">
                <a16:creationId xmlns="" xmlns:a16="http://schemas.microsoft.com/office/drawing/2014/main" id="{448AA013-43EE-42AC-8BF2-2651553A8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67" y="4005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1">
            <a:extLst>
              <a:ext uri="{FF2B5EF4-FFF2-40B4-BE49-F238E27FC236}">
                <a16:creationId xmlns="" xmlns:a16="http://schemas.microsoft.com/office/drawing/2014/main" id="{0260BDF2-E5AE-46BC-9B74-CB0B5B12812C}"/>
              </a:ext>
            </a:extLst>
          </p:cNvPr>
          <p:cNvSpPr txBox="1"/>
          <p:nvPr/>
        </p:nvSpPr>
        <p:spPr>
          <a:xfrm>
            <a:off x="5535760" y="4195475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>
            <a:extLst>
              <a:ext uri="{FF2B5EF4-FFF2-40B4-BE49-F238E27FC236}">
                <a16:creationId xmlns="" xmlns:a16="http://schemas.microsoft.com/office/drawing/2014/main" id="{0738CD5B-1769-48AB-86CF-024D9D85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36" y="40050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744C6A04-345C-46E8-92A3-B5A6863CE564}"/>
              </a:ext>
            </a:extLst>
          </p:cNvPr>
          <p:cNvSpPr txBox="1"/>
          <p:nvPr/>
        </p:nvSpPr>
        <p:spPr>
          <a:xfrm>
            <a:off x="4188091" y="4202481"/>
            <a:ext cx="6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897B0BC0-94E9-4BD8-B5D8-6073F007B212}"/>
              </a:ext>
            </a:extLst>
          </p:cNvPr>
          <p:cNvSpPr txBox="1"/>
          <p:nvPr/>
        </p:nvSpPr>
        <p:spPr>
          <a:xfrm>
            <a:off x="5102169" y="4191014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0E7510B-5FF1-4001-B6C5-2EC960EC660A}"/>
              </a:ext>
            </a:extLst>
          </p:cNvPr>
          <p:cNvSpPr txBox="1"/>
          <p:nvPr/>
        </p:nvSpPr>
        <p:spPr>
          <a:xfrm>
            <a:off x="6007198" y="421287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BF85CE4-1A15-48FB-A745-57E63A046C3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A47F67D2-7237-40FB-B9A6-1D7487CA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A5C58CB7-BD1D-44EE-AA31-F7300872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514981C9-2640-4BD9-AF9B-3843D5F1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53834"/>
              </p:ext>
            </p:extLst>
          </p:nvPr>
        </p:nvGraphicFramePr>
        <p:xfrm>
          <a:off x="1906445" y="2247678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D14754AC-977D-4E6F-A4B3-2B87D9906576}"/>
              </a:ext>
            </a:extLst>
          </p:cNvPr>
          <p:cNvSpPr txBox="1"/>
          <p:nvPr/>
        </p:nvSpPr>
        <p:spPr>
          <a:xfrm>
            <a:off x="2407876" y="331169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51">
            <a:extLst>
              <a:ext uri="{FF2B5EF4-FFF2-40B4-BE49-F238E27FC236}">
                <a16:creationId xmlns="" xmlns:a16="http://schemas.microsoft.com/office/drawing/2014/main" id="{921DF800-3C46-4EF4-A071-FE15F7D98EF9}"/>
              </a:ext>
            </a:extLst>
          </p:cNvPr>
          <p:cNvSpPr txBox="1"/>
          <p:nvPr/>
        </p:nvSpPr>
        <p:spPr>
          <a:xfrm>
            <a:off x="3352821" y="331169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51">
            <a:extLst>
              <a:ext uri="{FF2B5EF4-FFF2-40B4-BE49-F238E27FC236}">
                <a16:creationId xmlns="" xmlns:a16="http://schemas.microsoft.com/office/drawing/2014/main" id="{235FD770-9144-4ABB-9F2E-8C91BD9475DF}"/>
              </a:ext>
            </a:extLst>
          </p:cNvPr>
          <p:cNvSpPr txBox="1"/>
          <p:nvPr/>
        </p:nvSpPr>
        <p:spPr>
          <a:xfrm>
            <a:off x="4169050" y="3311696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6AE04CC-8A12-417F-9398-53E9B9E491E1}"/>
              </a:ext>
            </a:extLst>
          </p:cNvPr>
          <p:cNvSpPr txBox="1"/>
          <p:nvPr/>
        </p:nvSpPr>
        <p:spPr>
          <a:xfrm>
            <a:off x="531204" y="4174207"/>
            <a:ext cx="446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endParaRPr lang="ko-KR" altLang="en-US" sz="1800" dirty="0"/>
          </a:p>
        </p:txBody>
      </p:sp>
      <p:sp>
        <p:nvSpPr>
          <p:cNvPr id="94" name="TextBox 51">
            <a:extLst>
              <a:ext uri="{FF2B5EF4-FFF2-40B4-BE49-F238E27FC236}">
                <a16:creationId xmlns="" xmlns:a16="http://schemas.microsoft.com/office/drawing/2014/main" id="{5550270C-472C-47D2-A2FA-B278A7886C63}"/>
              </a:ext>
            </a:extLst>
          </p:cNvPr>
          <p:cNvSpPr txBox="1"/>
          <p:nvPr/>
        </p:nvSpPr>
        <p:spPr>
          <a:xfrm>
            <a:off x="3766602" y="4185084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51">
            <a:extLst>
              <a:ext uri="{FF2B5EF4-FFF2-40B4-BE49-F238E27FC236}">
                <a16:creationId xmlns="" xmlns:a16="http://schemas.microsoft.com/office/drawing/2014/main" id="{EC1E69DA-2CBD-451C-A323-DC2F95921683}"/>
              </a:ext>
            </a:extLst>
          </p:cNvPr>
          <p:cNvSpPr txBox="1"/>
          <p:nvPr/>
        </p:nvSpPr>
        <p:spPr>
          <a:xfrm>
            <a:off x="4660022" y="4185084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51">
            <a:extLst>
              <a:ext uri="{FF2B5EF4-FFF2-40B4-BE49-F238E27FC236}">
                <a16:creationId xmlns="" xmlns:a16="http://schemas.microsoft.com/office/drawing/2014/main" id="{0260BDF2-E5AE-46BC-9B74-CB0B5B12812C}"/>
              </a:ext>
            </a:extLst>
          </p:cNvPr>
          <p:cNvSpPr txBox="1"/>
          <p:nvPr/>
        </p:nvSpPr>
        <p:spPr>
          <a:xfrm>
            <a:off x="5535760" y="4195475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44C6A04-345C-46E8-92A3-B5A6863CE564}"/>
              </a:ext>
            </a:extLst>
          </p:cNvPr>
          <p:cNvSpPr txBox="1"/>
          <p:nvPr/>
        </p:nvSpPr>
        <p:spPr>
          <a:xfrm>
            <a:off x="4188091" y="4202481"/>
            <a:ext cx="6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897B0BC0-94E9-4BD8-B5D8-6073F007B212}"/>
              </a:ext>
            </a:extLst>
          </p:cNvPr>
          <p:cNvSpPr txBox="1"/>
          <p:nvPr/>
        </p:nvSpPr>
        <p:spPr>
          <a:xfrm>
            <a:off x="5102169" y="4191014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B0E7510B-5FF1-4001-B6C5-2EC960EC660A}"/>
              </a:ext>
            </a:extLst>
          </p:cNvPr>
          <p:cNvSpPr txBox="1"/>
          <p:nvPr/>
        </p:nvSpPr>
        <p:spPr>
          <a:xfrm>
            <a:off x="6007198" y="421287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C34E824F-35C8-4D91-A4D6-99FF6602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E9D5BCD0-8AD8-4950-AB4E-D0925C14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BF85CE4-1A15-48FB-A745-57E63A046C3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A47F67D2-7237-40FB-B9A6-1D7487CA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A5C58CB7-BD1D-44EE-AA31-F7300872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7B79798F-58A2-4ADC-9D98-536E62334211}"/>
              </a:ext>
            </a:extLst>
          </p:cNvPr>
          <p:cNvGrpSpPr/>
          <p:nvPr/>
        </p:nvGrpSpPr>
        <p:grpSpPr>
          <a:xfrm>
            <a:off x="179512" y="4113076"/>
            <a:ext cx="6667165" cy="1160214"/>
            <a:chOff x="179512" y="4113076"/>
            <a:chExt cx="6667165" cy="1160214"/>
          </a:xfrm>
        </p:grpSpPr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86D73966-E6D4-417E-AFC1-F3C1DC6540D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B9FD5BEC-CCCE-468B-AF9E-3A36E0669783}"/>
                </a:ext>
              </a:extLst>
            </p:cNvPr>
            <p:cNvSpPr/>
            <p:nvPr/>
          </p:nvSpPr>
          <p:spPr>
            <a:xfrm>
              <a:off x="179512" y="4462039"/>
              <a:ext cx="6667165" cy="623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63" name="Picture 2">
              <a:extLst>
                <a:ext uri="{FF2B5EF4-FFF2-40B4-BE49-F238E27FC236}">
                  <a16:creationId xmlns="" xmlns:a16="http://schemas.microsoft.com/office/drawing/2014/main" id="{90A6242C-4313-4560-9D9D-BDBB71ED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1307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B9BCEB4-442C-4876-949A-6B4BBB38A78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B9A90CED-A92B-4CBA-8F38-397C39416EF1}"/>
              </a:ext>
            </a:extLst>
          </p:cNvPr>
          <p:cNvSpPr/>
          <p:nvPr/>
        </p:nvSpPr>
        <p:spPr>
          <a:xfrm>
            <a:off x="395536" y="4594842"/>
            <a:ext cx="493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시는 시끼리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분은 분끼리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초는 초끼리 뺍니다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13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F59AD71-C979-4675-8A0E-A36CCD1F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16" y="2497438"/>
            <a:ext cx="4275416" cy="143561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="" xmlns:a16="http://schemas.microsoft.com/office/drawing/2014/main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E4F601C0-988D-43B6-B974-6F17D473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AB4297-9385-4BD7-8DF9-830C73FFDF57}"/>
              </a:ext>
            </a:extLst>
          </p:cNvPr>
          <p:cNvSpPr txBox="1"/>
          <p:nvPr/>
        </p:nvSpPr>
        <p:spPr>
          <a:xfrm>
            <a:off x="677779" y="1626418"/>
            <a:ext cx="608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은하가 미술관에 가서 관람을 시작한 시각과 끝낸 시각입니다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은하가 미술관에서 관람을 하는 데 걸린 시간을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6D143C47-26FA-4E8D-908C-8D57D370B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4793"/>
              </p:ext>
            </p:extLst>
          </p:nvPr>
        </p:nvGraphicFramePr>
        <p:xfrm>
          <a:off x="1935727" y="3745395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44" name="TextBox 51">
            <a:extLst>
              <a:ext uri="{FF2B5EF4-FFF2-40B4-BE49-F238E27FC236}">
                <a16:creationId xmlns="" xmlns:a16="http://schemas.microsoft.com/office/drawing/2014/main" id="{EF847A17-526B-4108-BDF2-0BB4F9030997}"/>
              </a:ext>
            </a:extLst>
          </p:cNvPr>
          <p:cNvSpPr txBox="1"/>
          <p:nvPr/>
        </p:nvSpPr>
        <p:spPr>
          <a:xfrm>
            <a:off x="2526813" y="4809413"/>
            <a:ext cx="2937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8BCF0C5-5425-4D55-A04A-90B93813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78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D2F16245-8C87-4774-9CB6-AA1A857E2570}"/>
              </a:ext>
            </a:extLst>
          </p:cNvPr>
          <p:cNvSpPr txBox="1"/>
          <p:nvPr/>
        </p:nvSpPr>
        <p:spPr>
          <a:xfrm>
            <a:off x="3382103" y="4809413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2F3A42FB-9769-45C1-8070-BDA54592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48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51">
            <a:extLst>
              <a:ext uri="{FF2B5EF4-FFF2-40B4-BE49-F238E27FC236}">
                <a16:creationId xmlns="" xmlns:a16="http://schemas.microsoft.com/office/drawing/2014/main" id="{50FF62BB-F15C-4BBB-BC97-9B024B862FAF}"/>
              </a:ext>
            </a:extLst>
          </p:cNvPr>
          <p:cNvSpPr txBox="1"/>
          <p:nvPr/>
        </p:nvSpPr>
        <p:spPr>
          <a:xfrm>
            <a:off x="4198332" y="4809413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="" xmlns:a16="http://schemas.microsoft.com/office/drawing/2014/main" id="{442FA2D1-BD4A-429A-A3C4-9C0D0ED9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33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DD54F1CE-31A0-4B35-AB3A-597456D28CB2}"/>
              </a:ext>
            </a:extLst>
          </p:cNvPr>
          <p:cNvSpPr/>
          <p:nvPr/>
        </p:nvSpPr>
        <p:spPr>
          <a:xfrm>
            <a:off x="6179485" y="5032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78147DF1-655B-4678-B7ED-CC7E13274B5B}"/>
              </a:ext>
            </a:extLst>
          </p:cNvPr>
          <p:cNvSpPr/>
          <p:nvPr/>
        </p:nvSpPr>
        <p:spPr>
          <a:xfrm>
            <a:off x="4643776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33E7892-0D5B-480E-8A99-390D2A42945D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45A54E0-5244-4132-A3A7-ECAA99CA437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6729B79F-06B2-49E8-8467-932A1CDE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699F2CD2-8BB5-4C59-A218-1754B7771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599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5_6_2_01.sgv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모서리가 둥근 직사각형 53"/>
          <p:cNvSpPr/>
          <p:nvPr/>
        </p:nvSpPr>
        <p:spPr>
          <a:xfrm>
            <a:off x="1065665" y="2384884"/>
            <a:ext cx="24120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관람을 시작한 시각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00128" y="2384884"/>
            <a:ext cx="24120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관람을 끝낸 시각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F59AD71-C979-4675-8A0E-A36CCD1F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16" y="2497438"/>
            <a:ext cx="4275416" cy="143561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="" xmlns:a16="http://schemas.microsoft.com/office/drawing/2014/main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E4F601C0-988D-43B6-B974-6F17D473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AB4297-9385-4BD7-8DF9-830C73FFDF57}"/>
              </a:ext>
            </a:extLst>
          </p:cNvPr>
          <p:cNvSpPr txBox="1"/>
          <p:nvPr/>
        </p:nvSpPr>
        <p:spPr>
          <a:xfrm>
            <a:off x="677779" y="1626418"/>
            <a:ext cx="608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은하가 미술관에 가서 관람을 시작한 시각과 끝낸 시각입니다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은하가 미술관에서 관람을 하는 데 걸린 시간을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A8B7661-E665-4BE1-8180-305F23091CE5}"/>
              </a:ext>
            </a:extLst>
          </p:cNvPr>
          <p:cNvSpPr txBox="1"/>
          <p:nvPr/>
        </p:nvSpPr>
        <p:spPr>
          <a:xfrm>
            <a:off x="1223202" y="2521587"/>
            <a:ext cx="23153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관람을 시작한 시각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C916963-2105-40F9-9089-4FC898213E2F}"/>
              </a:ext>
            </a:extLst>
          </p:cNvPr>
          <p:cNvSpPr txBox="1"/>
          <p:nvPr/>
        </p:nvSpPr>
        <p:spPr>
          <a:xfrm>
            <a:off x="3634379" y="2521587"/>
            <a:ext cx="23153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관람을 끝낸 시각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6D143C47-26FA-4E8D-908C-8D57D370B0D9}"/>
              </a:ext>
            </a:extLst>
          </p:cNvPr>
          <p:cNvGraphicFramePr>
            <a:graphicFrameLocks noGrp="1"/>
          </p:cNvGraphicFramePr>
          <p:nvPr/>
        </p:nvGraphicFramePr>
        <p:xfrm>
          <a:off x="1935727" y="3745395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44" name="TextBox 51">
            <a:extLst>
              <a:ext uri="{FF2B5EF4-FFF2-40B4-BE49-F238E27FC236}">
                <a16:creationId xmlns="" xmlns:a16="http://schemas.microsoft.com/office/drawing/2014/main" id="{EF847A17-526B-4108-BDF2-0BB4F9030997}"/>
              </a:ext>
            </a:extLst>
          </p:cNvPr>
          <p:cNvSpPr txBox="1"/>
          <p:nvPr/>
        </p:nvSpPr>
        <p:spPr>
          <a:xfrm>
            <a:off x="2526813" y="4809413"/>
            <a:ext cx="2937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8BCF0C5-5425-4D55-A04A-90B93813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78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D2F16245-8C87-4774-9CB6-AA1A857E2570}"/>
              </a:ext>
            </a:extLst>
          </p:cNvPr>
          <p:cNvSpPr txBox="1"/>
          <p:nvPr/>
        </p:nvSpPr>
        <p:spPr>
          <a:xfrm>
            <a:off x="3382103" y="4809413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2F3A42FB-9769-45C1-8070-BDA54592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48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51">
            <a:extLst>
              <a:ext uri="{FF2B5EF4-FFF2-40B4-BE49-F238E27FC236}">
                <a16:creationId xmlns="" xmlns:a16="http://schemas.microsoft.com/office/drawing/2014/main" id="{50FF62BB-F15C-4BBB-BC97-9B024B862FAF}"/>
              </a:ext>
            </a:extLst>
          </p:cNvPr>
          <p:cNvSpPr txBox="1"/>
          <p:nvPr/>
        </p:nvSpPr>
        <p:spPr>
          <a:xfrm>
            <a:off x="4198332" y="4809413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="" xmlns:a16="http://schemas.microsoft.com/office/drawing/2014/main" id="{442FA2D1-BD4A-429A-A3C4-9C0D0ED9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33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45A54E0-5244-4132-A3A7-ECAA99CA437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6729B79F-06B2-49E8-8467-932A1CDE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699F2CD2-8BB5-4C59-A218-1754B7771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2786889A-E8BF-44EF-970F-2CBF620FC74E}"/>
              </a:ext>
            </a:extLst>
          </p:cNvPr>
          <p:cNvGrpSpPr/>
          <p:nvPr/>
        </p:nvGrpSpPr>
        <p:grpSpPr>
          <a:xfrm>
            <a:off x="179512" y="2743014"/>
            <a:ext cx="6667165" cy="2530276"/>
            <a:chOff x="179512" y="2743014"/>
            <a:chExt cx="6667165" cy="2530276"/>
          </a:xfrm>
        </p:grpSpPr>
        <p:sp>
          <p:nvSpPr>
            <p:cNvPr id="63" name="직각 삼각형 62">
              <a:extLst>
                <a:ext uri="{FF2B5EF4-FFF2-40B4-BE49-F238E27FC236}">
                  <a16:creationId xmlns="" xmlns:a16="http://schemas.microsoft.com/office/drawing/2014/main" id="{4E51240F-A0FF-4D35-B0D4-44B241A915E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8D1A1372-F3BA-4F4E-A40E-99300F95C009}"/>
                </a:ext>
              </a:extLst>
            </p:cNvPr>
            <p:cNvSpPr/>
            <p:nvPr/>
          </p:nvSpPr>
          <p:spPr>
            <a:xfrm>
              <a:off x="179512" y="3076363"/>
              <a:ext cx="6667165" cy="2008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66" name="Picture 2">
              <a:extLst>
                <a:ext uri="{FF2B5EF4-FFF2-40B4-BE49-F238E27FC236}">
                  <a16:creationId xmlns="" xmlns:a16="http://schemas.microsoft.com/office/drawing/2014/main" id="{D6D4310A-146C-4CFE-806F-1B2274286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430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3B61173-646E-441F-9114-347801C1020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CF7B986-1861-4947-B7FF-8C6B93AF8B65}"/>
              </a:ext>
            </a:extLst>
          </p:cNvPr>
          <p:cNvSpPr/>
          <p:nvPr/>
        </p:nvSpPr>
        <p:spPr>
          <a:xfrm>
            <a:off x="395536" y="3250532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시는 시끼리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분은 분끼리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초는 초끼리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뺍니다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2FEAC3E8-B8F4-4677-8C88-DD855B2A8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09498"/>
              </p:ext>
            </p:extLst>
          </p:nvPr>
        </p:nvGraphicFramePr>
        <p:xfrm>
          <a:off x="1852413" y="3532377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54" name="모서리가 둥근 직사각형 53"/>
          <p:cNvSpPr/>
          <p:nvPr/>
        </p:nvSpPr>
        <p:spPr>
          <a:xfrm>
            <a:off x="1065665" y="2384884"/>
            <a:ext cx="24120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관람을 시작한 시각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00128" y="2384884"/>
            <a:ext cx="24120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관람을 끝낸 시각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51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85FF45B4-37E3-413F-BDE1-5044B865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87977"/>
              </p:ext>
            </p:extLst>
          </p:nvPr>
        </p:nvGraphicFramePr>
        <p:xfrm>
          <a:off x="2447764" y="3032956"/>
          <a:ext cx="2270953" cy="145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54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54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363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25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637">
                <a:tc>
                  <a:txBody>
                    <a:bodyPr/>
                    <a:lstStyle/>
                    <a:p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61829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우주가 집에서 공원까지 가는 데는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25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분이 걸렸습니다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우주가 공원에 도착한시각이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시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분이었다면 집에서 출발한 시각을 구해 보세요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85E11CA4-CC5B-4ECD-91D7-9493FCCA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9" name="TextBox 51">
            <a:extLst>
              <a:ext uri="{FF2B5EF4-FFF2-40B4-BE49-F238E27FC236}">
                <a16:creationId xmlns="" xmlns:a16="http://schemas.microsoft.com/office/drawing/2014/main" id="{A2D7C69A-88A6-4C15-90E7-DA691777F314}"/>
              </a:ext>
            </a:extLst>
          </p:cNvPr>
          <p:cNvSpPr txBox="1"/>
          <p:nvPr/>
        </p:nvSpPr>
        <p:spPr>
          <a:xfrm>
            <a:off x="2874851" y="408893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EC1C306F-E132-4CE0-A523-72A70F187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80" y="42954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7C6A9C00-4B05-43D2-A279-4389D4A9FE38}"/>
              </a:ext>
            </a:extLst>
          </p:cNvPr>
          <p:cNvSpPr txBox="1"/>
          <p:nvPr/>
        </p:nvSpPr>
        <p:spPr>
          <a:xfrm>
            <a:off x="3783592" y="4088931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CD79EECE-C127-4380-A165-DF6870D2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10" y="43305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FDD5D12-1437-4670-90D3-2921D0A818D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7EA3E6BA-224B-4DEE-AA63-9E48A5185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6A5BEC56-2634-4093-B55D-1E07CC6E1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CCFDB2D-577C-4095-9B97-4022624BA71A}"/>
              </a:ext>
            </a:extLst>
          </p:cNvPr>
          <p:cNvSpPr txBox="1"/>
          <p:nvPr/>
        </p:nvSpPr>
        <p:spPr>
          <a:xfrm>
            <a:off x="3275857" y="4069029"/>
            <a:ext cx="60563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9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F845C14-26AC-4E9D-96E9-E227553A80BD}"/>
              </a:ext>
            </a:extLst>
          </p:cNvPr>
          <p:cNvSpPr txBox="1"/>
          <p:nvPr/>
        </p:nvSpPr>
        <p:spPr>
          <a:xfrm>
            <a:off x="4217390" y="4069029"/>
            <a:ext cx="4730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DD54F1CE-31A0-4B35-AB3A-597456D28CB2}"/>
              </a:ext>
            </a:extLst>
          </p:cNvPr>
          <p:cNvSpPr/>
          <p:nvPr/>
        </p:nvSpPr>
        <p:spPr>
          <a:xfrm>
            <a:off x="6179485" y="5032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78147DF1-655B-4678-B7ED-CC7E13274B5B}"/>
              </a:ext>
            </a:extLst>
          </p:cNvPr>
          <p:cNvSpPr/>
          <p:nvPr/>
        </p:nvSpPr>
        <p:spPr>
          <a:xfrm>
            <a:off x="4643776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33E7892-0D5B-480E-8A99-390D2A42945D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85FF45B4-37E3-413F-BDE1-5044B8656DAB}"/>
              </a:ext>
            </a:extLst>
          </p:cNvPr>
          <p:cNvGraphicFramePr>
            <a:graphicFrameLocks noGrp="1"/>
          </p:cNvGraphicFramePr>
          <p:nvPr/>
        </p:nvGraphicFramePr>
        <p:xfrm>
          <a:off x="2442659" y="2968991"/>
          <a:ext cx="2492082" cy="145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6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06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06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363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637">
                <a:tc>
                  <a:txBody>
                    <a:bodyPr/>
                    <a:lstStyle/>
                    <a:p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61829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우주가 집에서 공원까지 가는 데는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25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분이 걸렸습니다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우주가 공원에 도착한시각이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시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분이었다면 집에서 출발한 시각을 구해 보세요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85E11CA4-CC5B-4ECD-91D7-9493FCCA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9" name="TextBox 51">
            <a:extLst>
              <a:ext uri="{FF2B5EF4-FFF2-40B4-BE49-F238E27FC236}">
                <a16:creationId xmlns="" xmlns:a16="http://schemas.microsoft.com/office/drawing/2014/main" id="{A2D7C69A-88A6-4C15-90E7-DA691777F314}"/>
              </a:ext>
            </a:extLst>
          </p:cNvPr>
          <p:cNvSpPr txBox="1"/>
          <p:nvPr/>
        </p:nvSpPr>
        <p:spPr>
          <a:xfrm>
            <a:off x="3426088" y="402496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EC1C306F-E132-4CE0-A523-72A70F187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33" y="38961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7C6A9C00-4B05-43D2-A279-4389D4A9FE38}"/>
              </a:ext>
            </a:extLst>
          </p:cNvPr>
          <p:cNvSpPr txBox="1"/>
          <p:nvPr/>
        </p:nvSpPr>
        <p:spPr>
          <a:xfrm>
            <a:off x="4242317" y="4024966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CD79EECE-C127-4380-A165-DF6870D2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18" y="38961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FDD5D12-1437-4670-90D3-2921D0A818D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7EA3E6BA-224B-4DEE-AA63-9E48A5185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6A5BEC56-2634-4093-B55D-1E07CC6E1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CCFDB2D-577C-4095-9B97-4022624BA71A}"/>
              </a:ext>
            </a:extLst>
          </p:cNvPr>
          <p:cNvSpPr txBox="1"/>
          <p:nvPr/>
        </p:nvSpPr>
        <p:spPr>
          <a:xfrm>
            <a:off x="3779912" y="4031776"/>
            <a:ext cx="6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F845C14-26AC-4E9D-96E9-E227553A80BD}"/>
              </a:ext>
            </a:extLst>
          </p:cNvPr>
          <p:cNvSpPr txBox="1"/>
          <p:nvPr/>
        </p:nvSpPr>
        <p:spPr>
          <a:xfrm>
            <a:off x="4693990" y="4031776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CE74FC3E-5552-4BA7-BB2C-D025334D9911}"/>
              </a:ext>
            </a:extLst>
          </p:cNvPr>
          <p:cNvGrpSpPr/>
          <p:nvPr/>
        </p:nvGrpSpPr>
        <p:grpSpPr>
          <a:xfrm>
            <a:off x="179512" y="2743014"/>
            <a:ext cx="6667165" cy="2530276"/>
            <a:chOff x="179512" y="2743014"/>
            <a:chExt cx="6667165" cy="2530276"/>
          </a:xfrm>
        </p:grpSpPr>
        <p:sp>
          <p:nvSpPr>
            <p:cNvPr id="45" name="직각 삼각형 44">
              <a:extLst>
                <a:ext uri="{FF2B5EF4-FFF2-40B4-BE49-F238E27FC236}">
                  <a16:creationId xmlns="" xmlns:a16="http://schemas.microsoft.com/office/drawing/2014/main" id="{EB1C9A32-9F4B-46F2-8D07-AD98533D04C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97A08556-53FC-48F4-BC25-B18E501C1EC2}"/>
                </a:ext>
              </a:extLst>
            </p:cNvPr>
            <p:cNvSpPr/>
            <p:nvPr/>
          </p:nvSpPr>
          <p:spPr>
            <a:xfrm>
              <a:off x="179512" y="3076363"/>
              <a:ext cx="6667165" cy="2008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48" name="Picture 2">
              <a:extLst>
                <a:ext uri="{FF2B5EF4-FFF2-40B4-BE49-F238E27FC236}">
                  <a16:creationId xmlns="" xmlns:a16="http://schemas.microsoft.com/office/drawing/2014/main" id="{5FC5D717-332B-4B14-91A7-28929E192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430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13A5E62-9758-4FBC-8B9E-35A90FA115F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DB29136-C125-4563-911C-AAC305381D0E}"/>
              </a:ext>
            </a:extLst>
          </p:cNvPr>
          <p:cNvSpPr/>
          <p:nvPr/>
        </p:nvSpPr>
        <p:spPr>
          <a:xfrm>
            <a:off x="385145" y="3219359"/>
            <a:ext cx="6372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분끼리 뺄 수 없으면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분을 이용합니다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1EA9FF5A-AC60-41F0-B4AC-FF99F478A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74278"/>
              </p:ext>
            </p:extLst>
          </p:nvPr>
        </p:nvGraphicFramePr>
        <p:xfrm>
          <a:off x="2303748" y="3598269"/>
          <a:ext cx="2240054" cy="145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79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79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363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637">
                <a:tc>
                  <a:txBody>
                    <a:bodyPr/>
                    <a:lstStyle/>
                    <a:p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82242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42022</TotalTime>
  <Words>1367</Words>
  <Application>Microsoft Office PowerPoint</Application>
  <PresentationFormat>화면 슬라이드 쇼(4:3)</PresentationFormat>
  <Paragraphs>511</Paragraphs>
  <Slides>15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7340</cp:revision>
  <dcterms:created xsi:type="dcterms:W3CDTF">2008-07-15T12:19:11Z</dcterms:created>
  <dcterms:modified xsi:type="dcterms:W3CDTF">2022-03-04T06:59:27Z</dcterms:modified>
</cp:coreProperties>
</file>