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72" r:id="rId4"/>
    <p:sldId id="1338" r:id="rId5"/>
    <p:sldId id="1374" r:id="rId6"/>
    <p:sldId id="1395" r:id="rId7"/>
    <p:sldId id="1376" r:id="rId8"/>
    <p:sldId id="1396" r:id="rId9"/>
    <p:sldId id="1378" r:id="rId10"/>
    <p:sldId id="1400" r:id="rId11"/>
    <p:sldId id="1388" r:id="rId12"/>
    <p:sldId id="1398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9" autoAdjust="0"/>
    <p:restoredTop sz="96686" autoAdjust="0"/>
  </p:normalViewPr>
  <p:slideViewPr>
    <p:cSldViewPr>
      <p:cViewPr>
        <p:scale>
          <a:sx n="100" d="100"/>
          <a:sy n="100" d="100"/>
        </p:scale>
        <p:origin x="-193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image" Target="../media/image31.png"/><Relationship Id="rId4" Type="http://schemas.openxmlformats.org/officeDocument/2006/relationships/image" Target="../media/image3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12.png"/><Relationship Id="rId5" Type="http://schemas.openxmlformats.org/officeDocument/2006/relationships/image" Target="../media/image23.png"/><Relationship Id="rId10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7" name="Group 120">
            <a:extLst>
              <a:ext uri="{FF2B5EF4-FFF2-40B4-BE49-F238E27FC236}">
                <a16:creationId xmlns:a16="http://schemas.microsoft.com/office/drawing/2014/main" xmlns="" id="{C9B8BD7F-0314-4A92-A5E8-AFCB56A70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9850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8" name="Group 120">
            <a:extLst>
              <a:ext uri="{FF2B5EF4-FFF2-40B4-BE49-F238E27FC236}">
                <a16:creationId xmlns:a16="http://schemas.microsoft.com/office/drawing/2014/main" xmlns="" id="{F6CD7F53-B4CD-46A0-BE71-A8504AA2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3010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7028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69252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도형을 똑같이 나누어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xmlns="" id="{CA5A7476-243A-43E2-90AD-8AACC51DB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2B0494D7-D305-4909-B4D7-58B5A9B94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0B60D39-B2F1-4677-8EC5-BD8C6FE250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>
            <a:extLst>
              <a:ext uri="{FF2B5EF4-FFF2-40B4-BE49-F238E27FC236}">
                <a16:creationId xmlns:a16="http://schemas.microsoft.com/office/drawing/2014/main" xmlns="" id="{823B3740-7F0B-427C-85BD-6A411CE4B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47452B8F-E36B-403A-8ADA-7B8A6BE6FE05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EAD21C1-FA2A-4EBF-9D3F-3E483A70A658}"/>
              </a:ext>
            </a:extLst>
          </p:cNvPr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정답은 전자저작물 기능과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6_1_4.html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\lesson06\ops\6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확인 시 정답과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852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6_1_4_01.png / 6_1_4_02.png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22" y="1990834"/>
            <a:ext cx="3626766" cy="315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99" y="2807636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47452B8F-E36B-403A-8ADA-7B8A6BE6FE05}"/>
              </a:ext>
            </a:extLst>
          </p:cNvPr>
          <p:cNvSpPr/>
          <p:nvPr/>
        </p:nvSpPr>
        <p:spPr>
          <a:xfrm>
            <a:off x="1725223" y="27825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22C80C82-E6C3-4706-AA99-977B5DF48E10}"/>
              </a:ext>
            </a:extLst>
          </p:cNvPr>
          <p:cNvSpPr txBox="1"/>
          <p:nvPr/>
        </p:nvSpPr>
        <p:spPr>
          <a:xfrm>
            <a:off x="3654019" y="2225646"/>
            <a:ext cx="16532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여섯으로 나누어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F11D8555-7D7B-4D07-BB5B-CEFF40F97B3B}"/>
              </a:ext>
            </a:extLst>
          </p:cNvPr>
          <p:cNvSpPr/>
          <p:nvPr/>
        </p:nvSpPr>
        <p:spPr>
          <a:xfrm>
            <a:off x="3505750" y="21133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435" y="4422055"/>
            <a:ext cx="13335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0892" y="528333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11179" y="529492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924" y="534361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705" y="5349887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57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656D0B3-62D4-4F93-9743-BC0BF1B3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66" y="2236438"/>
            <a:ext cx="2914406" cy="248870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 도형은 똑같이 나누어진 도형이 아닙니다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2134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11054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38710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67700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608703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76739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1224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01950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788024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788024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666047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78008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1637163" y="4653136"/>
            <a:ext cx="493297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  나누어진 조각의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크기가 다릅니다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039" y="4499631"/>
            <a:ext cx="366197" cy="361111"/>
          </a:xfrm>
          <a:prstGeom prst="rect">
            <a:avLst/>
          </a:prstGeom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536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6_1_5_01.svg / 6_1_5_02.svg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타원 57"/>
          <p:cNvSpPr/>
          <p:nvPr/>
        </p:nvSpPr>
        <p:spPr>
          <a:xfrm>
            <a:off x="5665447" y="5002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820307" y="497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05F35B12-7BD4-4314-AC7F-CD5B31479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xmlns="" id="{9227E852-8491-4A8B-B64B-3E391597C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02B7CDC5-F7A4-4814-AD74-3A1C9C8AC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9072DF7-5A93-481E-9F4F-170286E0C93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60">
            <a:extLst>
              <a:ext uri="{FF2B5EF4-FFF2-40B4-BE49-F238E27FC236}">
                <a16:creationId xmlns:a16="http://schemas.microsoft.com/office/drawing/2014/main" xmlns="" id="{FD83DA36-F406-49EC-AE6D-20D2B4928CA0}"/>
              </a:ext>
            </a:extLst>
          </p:cNvPr>
          <p:cNvSpPr/>
          <p:nvPr/>
        </p:nvSpPr>
        <p:spPr>
          <a:xfrm>
            <a:off x="870765" y="4653136"/>
            <a:ext cx="656706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469921DB-BC92-4380-9F85-F533B866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81" y="468018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4A731DB-2681-487A-BBBE-7B4DED1EFFD5}"/>
              </a:ext>
            </a:extLst>
          </p:cNvPr>
          <p:cNvSpPr/>
          <p:nvPr/>
        </p:nvSpPr>
        <p:spPr>
          <a:xfrm>
            <a:off x="629458" y="44808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09128" y="4427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16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656D0B3-62D4-4F93-9743-BC0BF1B3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66" y="2236438"/>
            <a:ext cx="2914406" cy="2488706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 bwMode="auto">
          <a:xfrm>
            <a:off x="1637163" y="4653136"/>
            <a:ext cx="493297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  나누어진 조각의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크기가 다릅니다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39" y="4499631"/>
            <a:ext cx="366197" cy="361111"/>
          </a:xfrm>
          <a:prstGeom prst="rect">
            <a:avLst/>
          </a:prstGeom>
        </p:spPr>
      </p:pic>
      <p:sp>
        <p:nvSpPr>
          <p:cNvPr id="57" name="모서리가 둥근 직사각형 60">
            <a:extLst>
              <a:ext uri="{FF2B5EF4-FFF2-40B4-BE49-F238E27FC236}">
                <a16:creationId xmlns:a16="http://schemas.microsoft.com/office/drawing/2014/main" xmlns="" id="{FD83DA36-F406-49EC-AE6D-20D2B4928CA0}"/>
              </a:ext>
            </a:extLst>
          </p:cNvPr>
          <p:cNvSpPr/>
          <p:nvPr/>
        </p:nvSpPr>
        <p:spPr>
          <a:xfrm>
            <a:off x="870765" y="4653136"/>
            <a:ext cx="656706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469921DB-BC92-4380-9F85-F533B866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81" y="468018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4A731DB-2681-487A-BBBE-7B4DED1EFFD5}"/>
              </a:ext>
            </a:extLst>
          </p:cNvPr>
          <p:cNvSpPr/>
          <p:nvPr/>
        </p:nvSpPr>
        <p:spPr>
          <a:xfrm>
            <a:off x="629458" y="44808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009128" y="4427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46884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36591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4126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70253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61125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02276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3778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27487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1356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1356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691584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3545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05F35B12-7BD4-4314-AC7F-CD5B31479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xmlns="" id="{9227E852-8491-4A8B-B64B-3E391597C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xmlns="" id="{02B7CDC5-F7A4-4814-AD74-3A1C9C8AC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9072DF7-5A93-481E-9F4F-170286E0C93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CB9D33F-9A96-4D78-AE79-EE851E516178}"/>
              </a:ext>
            </a:extLst>
          </p:cNvPr>
          <p:cNvSpPr txBox="1"/>
          <p:nvPr/>
        </p:nvSpPr>
        <p:spPr>
          <a:xfrm>
            <a:off x="7020272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C1A62555-394C-47C3-B265-F721034510F4}"/>
              </a:ext>
            </a:extLst>
          </p:cNvPr>
          <p:cNvGrpSpPr/>
          <p:nvPr/>
        </p:nvGrpSpPr>
        <p:grpSpPr>
          <a:xfrm>
            <a:off x="175934" y="4049093"/>
            <a:ext cx="6667165" cy="1200627"/>
            <a:chOff x="179512" y="4125167"/>
            <a:chExt cx="6667165" cy="1148123"/>
          </a:xfrm>
        </p:grpSpPr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40D229DF-2C7E-4A6B-A28D-6C4F3AC99FE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1AF71550-7816-4CB3-9370-30CFF9398523}"/>
                </a:ext>
              </a:extLst>
            </p:cNvPr>
            <p:cNvSpPr/>
            <p:nvPr/>
          </p:nvSpPr>
          <p:spPr>
            <a:xfrm>
              <a:off x="179512" y="4487117"/>
              <a:ext cx="6667165" cy="598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xmlns="" id="{2BD6616E-174E-42FF-8A22-2EF16F96C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12516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AD2F64B4-B4D0-40EC-AF26-C7A7383BCE7E}"/>
              </a:ext>
            </a:extLst>
          </p:cNvPr>
          <p:cNvSpPr txBox="1"/>
          <p:nvPr/>
        </p:nvSpPr>
        <p:spPr>
          <a:xfrm>
            <a:off x="251520" y="4556447"/>
            <a:ext cx="6112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도형은 나누어진 조각의 크기가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 도형은 똑같이 나누어진 도형이 아닙니다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24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992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suhi_h_0301_06_0002.html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84~85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60032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86003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59335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83062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73882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728529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5078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4049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5904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4874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884251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73958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3621" y="220382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#2-1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좌우로 움직이는 화살표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#3-1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679C8BD6-4823-4709-9D73-E574B942E93D}"/>
              </a:ext>
            </a:extLst>
          </p:cNvPr>
          <p:cNvSpPr/>
          <p:nvPr/>
        </p:nvSpPr>
        <p:spPr>
          <a:xfrm>
            <a:off x="215516" y="39087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0">
            <a:extLst>
              <a:ext uri="{FF2B5EF4-FFF2-40B4-BE49-F238E27FC236}">
                <a16:creationId xmlns:a16="http://schemas.microsoft.com/office/drawing/2014/main" xmlns="" id="{21892034-B453-4F07-97E3-93C77537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16" y="421825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185FA76-4AB0-4A55-AE94-21807BE410A4}"/>
              </a:ext>
            </a:extLst>
          </p:cNvPr>
          <p:cNvSpPr/>
          <p:nvPr/>
        </p:nvSpPr>
        <p:spPr>
          <a:xfrm>
            <a:off x="255910" y="4219895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2A394490-2966-4659-8F19-03151FB0BD9C}"/>
              </a:ext>
            </a:extLst>
          </p:cNvPr>
          <p:cNvSpPr txBox="1"/>
          <p:nvPr/>
        </p:nvSpPr>
        <p:spPr>
          <a:xfrm>
            <a:off x="561151" y="2528900"/>
            <a:ext cx="2894725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똑같이 나누어진 도형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F9F8CB7-6ADB-4A9A-97C1-674271E5D99A}"/>
              </a:ext>
            </a:extLst>
          </p:cNvPr>
          <p:cNvSpPr/>
          <p:nvPr/>
        </p:nvSpPr>
        <p:spPr>
          <a:xfrm>
            <a:off x="542657" y="4201761"/>
            <a:ext cx="2481171" cy="8660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A0ED1C44-8BD0-4849-B113-FC4BD1EDCD4F}"/>
              </a:ext>
            </a:extLst>
          </p:cNvPr>
          <p:cNvSpPr/>
          <p:nvPr/>
        </p:nvSpPr>
        <p:spPr>
          <a:xfrm>
            <a:off x="2790410" y="4010356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563F3B6-0A38-4284-BB2D-8D2776EDA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1" y="3116653"/>
            <a:ext cx="3078343" cy="86603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9FCE0E3-CA92-4D19-9F98-6F16B27CFD1F}"/>
              </a:ext>
            </a:extLst>
          </p:cNvPr>
          <p:cNvSpPr txBox="1"/>
          <p:nvPr/>
        </p:nvSpPr>
        <p:spPr>
          <a:xfrm>
            <a:off x="395536" y="4269706"/>
            <a:ext cx="2733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나누어진 조각의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크기가 같습니다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CA1FA6AE-AFCD-421C-835F-72FE71C8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268460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357599B1-1060-486B-A7AC-9CF9B0E00519}"/>
              </a:ext>
            </a:extLst>
          </p:cNvPr>
          <p:cNvSpPr txBox="1"/>
          <p:nvPr/>
        </p:nvSpPr>
        <p:spPr>
          <a:xfrm>
            <a:off x="3768482" y="2528900"/>
            <a:ext cx="2894725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똑같이 나누어지지 않은 도형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D676D921-10CE-4777-80AB-327260490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269921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9E79E6C-6A62-4A11-9CB8-AE5A574C0F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2939" y="3141825"/>
            <a:ext cx="3141326" cy="818792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38FA9135-C93E-41A9-9710-19A0ED6E2E69}"/>
              </a:ext>
            </a:extLst>
          </p:cNvPr>
          <p:cNvSpPr/>
          <p:nvPr/>
        </p:nvSpPr>
        <p:spPr>
          <a:xfrm>
            <a:off x="3716828" y="39087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10">
            <a:extLst>
              <a:ext uri="{FF2B5EF4-FFF2-40B4-BE49-F238E27FC236}">
                <a16:creationId xmlns:a16="http://schemas.microsoft.com/office/drawing/2014/main" xmlns="" id="{246FCB66-AFA8-46F3-A3E3-C6E14522F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8" y="421825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BE927F4-03B5-4A5C-8916-804E95ED64EA}"/>
              </a:ext>
            </a:extLst>
          </p:cNvPr>
          <p:cNvSpPr/>
          <p:nvPr/>
        </p:nvSpPr>
        <p:spPr>
          <a:xfrm>
            <a:off x="3757222" y="4219895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8EDE696-810E-45A2-A723-544B52A280F0}"/>
              </a:ext>
            </a:extLst>
          </p:cNvPr>
          <p:cNvSpPr/>
          <p:nvPr/>
        </p:nvSpPr>
        <p:spPr>
          <a:xfrm>
            <a:off x="4043969" y="4201761"/>
            <a:ext cx="2481171" cy="8660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918C5F0F-AD58-4A2B-B66A-BF9469D075C0}"/>
              </a:ext>
            </a:extLst>
          </p:cNvPr>
          <p:cNvSpPr/>
          <p:nvPr/>
        </p:nvSpPr>
        <p:spPr>
          <a:xfrm>
            <a:off x="6291722" y="4010356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849D394-B33A-4097-8039-CC58977BEE9C}"/>
              </a:ext>
            </a:extLst>
          </p:cNvPr>
          <p:cNvSpPr txBox="1"/>
          <p:nvPr/>
        </p:nvSpPr>
        <p:spPr>
          <a:xfrm>
            <a:off x="3887924" y="4269706"/>
            <a:ext cx="2733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나누어진 조각의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크기가 다릅니다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D6F6865E-A29D-441D-BFE0-485792CB5C7D}"/>
              </a:ext>
            </a:extLst>
          </p:cNvPr>
          <p:cNvSpPr/>
          <p:nvPr/>
        </p:nvSpPr>
        <p:spPr>
          <a:xfrm>
            <a:off x="6663207" y="5239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6829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6_1_5_01.svg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6_1_5_02.svg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6EBE90DD-B804-4837-9E2F-CF45B0037A6D}"/>
              </a:ext>
            </a:extLst>
          </p:cNvPr>
          <p:cNvSpPr/>
          <p:nvPr/>
        </p:nvSpPr>
        <p:spPr bwMode="auto">
          <a:xfrm>
            <a:off x="2843808" y="4574731"/>
            <a:ext cx="1508333" cy="402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97544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87251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74301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5497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44679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6322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52936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88440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78147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64221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64221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나누어진 도형을 모두 찾아 기호를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2111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6_1_1_01.svg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7DD0358E-DEBA-4CE7-BF43-F178C55A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5CEFE614-8CD5-4285-A2D5-63A606B8E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DF63145C-9DC1-4DA0-A744-967204000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EFCB7CA-F660-4F6A-99BE-8DA0BEB9120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63B5B47-DA5F-4F1B-B47E-59F6586341B9}"/>
              </a:ext>
            </a:extLst>
          </p:cNvPr>
          <p:cNvSpPr txBox="1"/>
          <p:nvPr/>
        </p:nvSpPr>
        <p:spPr>
          <a:xfrm>
            <a:off x="2800875" y="4601443"/>
            <a:ext cx="182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8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   </a:t>
            </a:r>
            <a:r>
              <a:rPr lang="en-US" altLang="ko-KR" sz="18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en-US" altLang="ko-KR" sz="18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en-US" altLang="ko-KR" sz="18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800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 </a:t>
            </a:r>
            <a:endParaRPr lang="en-US" altLang="ko-KR" sz="1800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54A783-94DD-4E72-BADE-E25642D2B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0" y="2146941"/>
            <a:ext cx="5583855" cy="2218163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6" name="Picture 8">
            <a:extLst>
              <a:ext uri="{FF2B5EF4-FFF2-40B4-BE49-F238E27FC236}">
                <a16:creationId xmlns:a16="http://schemas.microsoft.com/office/drawing/2014/main" xmlns="" id="{8666465D-654B-4CC3-8D0A-6BFBAF2F0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62" y="3349148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>
            <a:extLst>
              <a:ext uri="{FF2B5EF4-FFF2-40B4-BE49-F238E27FC236}">
                <a16:creationId xmlns:a16="http://schemas.microsoft.com/office/drawing/2014/main" xmlns="" id="{96F40B45-C2C9-4218-883E-36007443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603" y="2183244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0">
            <a:extLst>
              <a:ext uri="{FF2B5EF4-FFF2-40B4-BE49-F238E27FC236}">
                <a16:creationId xmlns:a16="http://schemas.microsoft.com/office/drawing/2014/main" xmlns="" id="{AEF609A8-4AB2-4509-9993-BB3DE43C2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60" y="2208333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1">
            <a:extLst>
              <a:ext uri="{FF2B5EF4-FFF2-40B4-BE49-F238E27FC236}">
                <a16:creationId xmlns:a16="http://schemas.microsoft.com/office/drawing/2014/main" xmlns="" id="{63D2E237-63C5-4992-AFA0-B0E10B353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62" y="2204864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">
            <a:extLst>
              <a:ext uri="{FF2B5EF4-FFF2-40B4-BE49-F238E27FC236}">
                <a16:creationId xmlns:a16="http://schemas.microsoft.com/office/drawing/2014/main" xmlns="" id="{510240C8-9647-4686-9753-1B493EB6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95" y="3330193"/>
            <a:ext cx="278606" cy="27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xmlns="" id="{50DBA1D6-F414-408D-B03C-9DAEF6A43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490" y="3329223"/>
            <a:ext cx="268831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0885B040-F38F-46A4-887D-05A5685E3265}"/>
              </a:ext>
            </a:extLst>
          </p:cNvPr>
          <p:cNvSpPr/>
          <p:nvPr/>
        </p:nvSpPr>
        <p:spPr>
          <a:xfrm>
            <a:off x="631611" y="2027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0">
            <a:extLst>
              <a:ext uri="{FF2B5EF4-FFF2-40B4-BE49-F238E27FC236}">
                <a16:creationId xmlns:a16="http://schemas.microsoft.com/office/drawing/2014/main" xmlns="" id="{11E2FB5F-F4A9-4935-8682-93157E0C7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913" y="4661053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8">
            <a:extLst>
              <a:ext uri="{FF2B5EF4-FFF2-40B4-BE49-F238E27FC236}">
                <a16:creationId xmlns:a16="http://schemas.microsoft.com/office/drawing/2014/main" xmlns="" id="{9FA0A38D-974F-45C6-9276-AD1FB9EC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4670021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">
            <a:extLst>
              <a:ext uri="{FF2B5EF4-FFF2-40B4-BE49-F238E27FC236}">
                <a16:creationId xmlns:a16="http://schemas.microsoft.com/office/drawing/2014/main" xmlns="" id="{CAC71BF4-65E2-46DD-8806-969297C1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4654626"/>
            <a:ext cx="278606" cy="27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3E68147E-D163-4070-B221-A3A74AF14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47964" y="4484885"/>
            <a:ext cx="360000" cy="355000"/>
          </a:xfrm>
          <a:prstGeom prst="rect">
            <a:avLst/>
          </a:prstGeom>
        </p:spPr>
      </p:pic>
      <p:sp>
        <p:nvSpPr>
          <p:cNvPr id="40" name="순서도: 대체 처리 39"/>
          <p:cNvSpPr/>
          <p:nvPr/>
        </p:nvSpPr>
        <p:spPr>
          <a:xfrm>
            <a:off x="673882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728529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 나누어진 도형에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93355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83062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738822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728529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50783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40490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59040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48747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84251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73958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60032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60032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19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6_1_2_01.svg / 6_1_2_02.png / 6_1_2_03.png / 6_1_2_04.png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xmlns="" id="{C5E5A289-BFE0-46ED-A958-5EBAC96AF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8A60F2AF-F02A-455D-93E8-78811C98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6DA72C1-444C-4E01-90AC-ECA252D6059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4B61D575-5A52-4E92-BAA9-E31371C54EE9}"/>
              </a:ext>
            </a:extLst>
          </p:cNvPr>
          <p:cNvSpPr/>
          <p:nvPr/>
        </p:nvSpPr>
        <p:spPr>
          <a:xfrm>
            <a:off x="3950805" y="1631373"/>
            <a:ext cx="297159" cy="29822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5407B21-7698-4FAC-BA31-48226FF0B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48" y="2492896"/>
            <a:ext cx="6644812" cy="1566727"/>
          </a:xfrm>
          <a:prstGeom prst="rect">
            <a:avLst/>
          </a:prstGeom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C164B77B-CD78-477A-AE4B-ED3CFC5BE5CE}"/>
              </a:ext>
            </a:extLst>
          </p:cNvPr>
          <p:cNvSpPr/>
          <p:nvPr/>
        </p:nvSpPr>
        <p:spPr>
          <a:xfrm>
            <a:off x="5895642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79A28297-28AE-4C02-B6BD-DE8D0F43E0B1}"/>
              </a:ext>
            </a:extLst>
          </p:cNvPr>
          <p:cNvSpPr/>
          <p:nvPr/>
        </p:nvSpPr>
        <p:spPr>
          <a:xfrm>
            <a:off x="5023040" y="4937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224554" y="2996952"/>
            <a:ext cx="593977" cy="593977"/>
            <a:chOff x="6249485" y="2814376"/>
            <a:chExt cx="304024" cy="304024"/>
          </a:xfrm>
        </p:grpSpPr>
        <p:cxnSp>
          <p:nvCxnSpPr>
            <p:cNvPr id="40" name="직선 연결선 3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타원 43"/>
          <p:cNvSpPr/>
          <p:nvPr/>
        </p:nvSpPr>
        <p:spPr>
          <a:xfrm>
            <a:off x="708952" y="2934942"/>
            <a:ext cx="703416" cy="70341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5656686" y="2920629"/>
            <a:ext cx="593977" cy="593977"/>
            <a:chOff x="6249485" y="2814376"/>
            <a:chExt cx="304024" cy="304024"/>
          </a:xfrm>
        </p:grpSpPr>
        <p:cxnSp>
          <p:nvCxnSpPr>
            <p:cNvPr id="47" name="직선 연결선 4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C164B77B-CD78-477A-AE4B-ED3CFC5BE5CE}"/>
              </a:ext>
            </a:extLst>
          </p:cNvPr>
          <p:cNvSpPr/>
          <p:nvPr/>
        </p:nvSpPr>
        <p:spPr>
          <a:xfrm>
            <a:off x="1264099" y="2704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582888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72595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72835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718062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40316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30023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48573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38280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7378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63491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9565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49565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27596" y="11522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:a16="http://schemas.microsoft.com/office/drawing/2014/main" xmlns="" id="{FA137363-0A6A-4D61-B2D1-D9613D94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xmlns="" id="{C5E5A289-BFE0-46ED-A958-5EBAC96AF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8A60F2AF-F02A-455D-93E8-78811C98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6DA72C1-444C-4E01-90AC-ECA252D6059E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5407B21-7698-4FAC-BA31-48226FF0B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48" y="2492896"/>
            <a:ext cx="6644812" cy="156672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46AF270D-D799-4062-A45C-5C7B6CB30129}"/>
              </a:ext>
            </a:extLst>
          </p:cNvPr>
          <p:cNvSpPr txBox="1"/>
          <p:nvPr/>
        </p:nvSpPr>
        <p:spPr>
          <a:xfrm>
            <a:off x="239391" y="4058517"/>
            <a:ext cx="158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                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DE479312-E997-4B99-8DDC-4DDF288A0BBD}"/>
              </a:ext>
            </a:extLst>
          </p:cNvPr>
          <p:cNvSpPr txBox="1"/>
          <p:nvPr/>
        </p:nvSpPr>
        <p:spPr>
          <a:xfrm>
            <a:off x="2667001" y="4058517"/>
            <a:ext cx="158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                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4BA87758-50E4-4414-9867-B3344C6A9C1E}"/>
              </a:ext>
            </a:extLst>
          </p:cNvPr>
          <p:cNvSpPr txBox="1"/>
          <p:nvPr/>
        </p:nvSpPr>
        <p:spPr>
          <a:xfrm>
            <a:off x="5184068" y="4058517"/>
            <a:ext cx="158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                )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F263B948-CB85-45D6-9660-2605565C7E9C}"/>
              </a:ext>
            </a:extLst>
          </p:cNvPr>
          <p:cNvSpPr/>
          <p:nvPr/>
        </p:nvSpPr>
        <p:spPr>
          <a:xfrm>
            <a:off x="827596" y="4146689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4D571193-9C61-479F-98BD-D5A150A06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401" y="4058517"/>
            <a:ext cx="360000" cy="35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248F756-4B52-4E99-AD3B-B7EAA792DF1E}"/>
              </a:ext>
            </a:extLst>
          </p:cNvPr>
          <p:cNvSpPr txBox="1"/>
          <p:nvPr/>
        </p:nvSpPr>
        <p:spPr>
          <a:xfrm>
            <a:off x="7025895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575D36E1-1251-4F06-BCEB-1849C16B3EF6}"/>
              </a:ext>
            </a:extLst>
          </p:cNvPr>
          <p:cNvGrpSpPr/>
          <p:nvPr/>
        </p:nvGrpSpPr>
        <p:grpSpPr>
          <a:xfrm>
            <a:off x="175934" y="2402428"/>
            <a:ext cx="6667165" cy="2811248"/>
            <a:chOff x="179512" y="2584964"/>
            <a:chExt cx="6667165" cy="2688326"/>
          </a:xfrm>
        </p:grpSpPr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F72271B1-D171-487E-B8AA-CC2269478BE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AAA591B8-9945-4258-A1C8-5A6BB780E432}"/>
                </a:ext>
              </a:extLst>
            </p:cNvPr>
            <p:cNvSpPr/>
            <p:nvPr/>
          </p:nvSpPr>
          <p:spPr>
            <a:xfrm>
              <a:off x="179512" y="2946907"/>
              <a:ext cx="6667165" cy="21382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xmlns="" id="{3B733FF4-3D3B-4E23-BB9A-FFCE979F0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58496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1D1E3F-354A-4054-BD8F-1AD2E7DAF6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353" y="2844018"/>
            <a:ext cx="831290" cy="712536"/>
          </a:xfrm>
          <a:prstGeom prst="rect">
            <a:avLst/>
          </a:prstGeom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2409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6_1_2_01.svg / 6_1_2_02.png / 6_1_2_03.png / 6_1_2_04.png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 나누어진 도형에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4B61D575-5A52-4E92-BAA9-E31371C54EE9}"/>
              </a:ext>
            </a:extLst>
          </p:cNvPr>
          <p:cNvSpPr/>
          <p:nvPr/>
        </p:nvSpPr>
        <p:spPr>
          <a:xfrm>
            <a:off x="3950805" y="1631373"/>
            <a:ext cx="297159" cy="29822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67644" y="2996952"/>
            <a:ext cx="54754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넷으로 나누어진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6" y="308662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49" y="38410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25407B21-7698-4FAC-BA31-48226FF0B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92" t="12683" r="41097" b="9798"/>
          <a:stretch/>
        </p:blipFill>
        <p:spPr>
          <a:xfrm>
            <a:off x="561276" y="3569297"/>
            <a:ext cx="758743" cy="686132"/>
          </a:xfrm>
          <a:prstGeom prst="rect">
            <a:avLst/>
          </a:prstGeom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3" y="44891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25407B21-7698-4FAC-BA31-48226FF0B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756" r="4460" b="10912"/>
          <a:stretch/>
        </p:blipFill>
        <p:spPr>
          <a:xfrm>
            <a:off x="622308" y="4284004"/>
            <a:ext cx="661375" cy="70222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367644" y="3692351"/>
            <a:ext cx="54754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나누어지지 않은 도형입니다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67644" y="4448435"/>
            <a:ext cx="54754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똑같이 셋으로 나누어진 도형입니다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04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46860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 그림의 피자를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나누었습니다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조각이 될 수 있는 것을 찾아 기호를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7028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69252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4" name="타원 93"/>
          <p:cNvSpPr/>
          <p:nvPr/>
        </p:nvSpPr>
        <p:spPr>
          <a:xfrm>
            <a:off x="201117" y="252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45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6_1_3_01.png / 6_1_3_02.png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기호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7D322DC3-2FA4-485F-A100-3FB531D93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40C358A3-A201-4A29-8594-4CB5543F6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92CE8E7-7278-4AC3-AECB-4AC820AC60F9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56CD863-BD38-4F69-961C-25BE6874E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64" y="2798684"/>
            <a:ext cx="6670577" cy="179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781BEC2-67BC-4F7E-8C2C-327FCDACF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6195" y="1545918"/>
            <a:ext cx="1580945" cy="1306699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CE79F3BB-45CE-4C1D-A7FB-C7783EC78D12}"/>
              </a:ext>
            </a:extLst>
          </p:cNvPr>
          <p:cNvGrpSpPr/>
          <p:nvPr/>
        </p:nvGrpSpPr>
        <p:grpSpPr>
          <a:xfrm>
            <a:off x="3131970" y="4437112"/>
            <a:ext cx="1007982" cy="621302"/>
            <a:chOff x="3172492" y="4366067"/>
            <a:chExt cx="1007982" cy="62130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47235DC-6997-4F59-AF01-8086FBE8272D}"/>
                </a:ext>
              </a:extLst>
            </p:cNvPr>
            <p:cNvSpPr/>
            <p:nvPr/>
          </p:nvSpPr>
          <p:spPr bwMode="auto">
            <a:xfrm>
              <a:off x="3172492" y="4515139"/>
              <a:ext cx="730055" cy="4722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2B236C67-A879-46DA-9EEC-CFEEE62F6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14277" y="4366067"/>
              <a:ext cx="366197" cy="361111"/>
            </a:xfrm>
            <a:prstGeom prst="rect">
              <a:avLst/>
            </a:prstGeom>
          </p:spPr>
        </p:pic>
      </p:grpSp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45" y="3083986"/>
            <a:ext cx="390158" cy="39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471" y="3066475"/>
            <a:ext cx="376224" cy="39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1" y="3063915"/>
            <a:ext cx="383191" cy="38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88" y="4630703"/>
            <a:ext cx="383191" cy="38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46860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 그림의 피자를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나누었습니다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조각이 될 수 있는 것을 찾아 기호를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7028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69252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54A20E58-6DC0-475A-B7F4-45CA8A4C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7D322DC3-2FA4-485F-A100-3FB531D93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40C358A3-A201-4A29-8594-4CB5543F6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92CE8E7-7278-4AC3-AECB-4AC820AC60F9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56CD863-BD38-4F69-961C-25BE6874E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64" y="2798684"/>
            <a:ext cx="6670577" cy="179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781BEC2-67BC-4F7E-8C2C-327FCDACF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6195" y="1545918"/>
            <a:ext cx="1580945" cy="130669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4F36449-E046-42BC-AE73-B057093D76C3}"/>
              </a:ext>
            </a:extLst>
          </p:cNvPr>
          <p:cNvSpPr txBox="1"/>
          <p:nvPr/>
        </p:nvSpPr>
        <p:spPr>
          <a:xfrm>
            <a:off x="2599316" y="4662729"/>
            <a:ext cx="158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                )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CE79F3BB-45CE-4C1D-A7FB-C7783EC78D12}"/>
              </a:ext>
            </a:extLst>
          </p:cNvPr>
          <p:cNvGrpSpPr/>
          <p:nvPr/>
        </p:nvGrpSpPr>
        <p:grpSpPr>
          <a:xfrm>
            <a:off x="3037774" y="4463607"/>
            <a:ext cx="1007982" cy="621302"/>
            <a:chOff x="3172492" y="4366067"/>
            <a:chExt cx="1007982" cy="62130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47235DC-6997-4F59-AF01-8086FBE8272D}"/>
                </a:ext>
              </a:extLst>
            </p:cNvPr>
            <p:cNvSpPr/>
            <p:nvPr/>
          </p:nvSpPr>
          <p:spPr bwMode="auto">
            <a:xfrm>
              <a:off x="3172492" y="4515139"/>
              <a:ext cx="730055" cy="4722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2B236C67-A879-46DA-9EEC-CFEEE62F6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14277" y="4366067"/>
              <a:ext cx="366197" cy="361111"/>
            </a:xfrm>
            <a:prstGeom prst="rect">
              <a:avLst/>
            </a:prstGeom>
          </p:spPr>
        </p:pic>
      </p:grpSp>
      <p:pic>
        <p:nvPicPr>
          <p:cNvPr id="76" name="Picture 22">
            <a:extLst>
              <a:ext uri="{FF2B5EF4-FFF2-40B4-BE49-F238E27FC236}">
                <a16:creationId xmlns:a16="http://schemas.microsoft.com/office/drawing/2014/main" xmlns="" id="{E6419199-3DD3-4481-BD23-C4DECE5DC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28" y="4662729"/>
            <a:ext cx="344803" cy="35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7EAE95F-1183-4088-8FB8-BDABD5575BE2}"/>
              </a:ext>
            </a:extLst>
          </p:cNvPr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C98A94A5-20CD-4246-BE6C-CC53FF05CFD7}"/>
              </a:ext>
            </a:extLst>
          </p:cNvPr>
          <p:cNvGrpSpPr/>
          <p:nvPr/>
        </p:nvGrpSpPr>
        <p:grpSpPr>
          <a:xfrm>
            <a:off x="175934" y="3698571"/>
            <a:ext cx="6667165" cy="1515111"/>
            <a:chOff x="179512" y="3824428"/>
            <a:chExt cx="6667165" cy="1448862"/>
          </a:xfrm>
        </p:grpSpPr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xmlns="" id="{40B75283-8D19-4915-84A1-A2D2B011A69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DCFB121C-378D-4652-ADAE-5519780A5CBE}"/>
                </a:ext>
              </a:extLst>
            </p:cNvPr>
            <p:cNvSpPr/>
            <p:nvPr/>
          </p:nvSpPr>
          <p:spPr>
            <a:xfrm>
              <a:off x="179512" y="4186378"/>
              <a:ext cx="6667165" cy="8988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xmlns="" id="{70CB3F2A-A5BB-4960-AA73-D367E5067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2442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TextBox 43">
            <a:extLst>
              <a:ext uri="{FF2B5EF4-FFF2-40B4-BE49-F238E27FC236}">
                <a16:creationId xmlns:a16="http://schemas.microsoft.com/office/drawing/2014/main" xmlns="" id="{0CB5D6FE-DDD3-4974-8CDD-2EDE345DBC92}"/>
              </a:ext>
            </a:extLst>
          </p:cNvPr>
          <p:cNvSpPr txBox="1"/>
          <p:nvPr/>
        </p:nvSpPr>
        <p:spPr>
          <a:xfrm>
            <a:off x="287524" y="4228056"/>
            <a:ext cx="648072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피자를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나눈 것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조각이 될 수 있는 것은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476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6_1_3_01.png / 6_1_3_02.png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45" y="3083986"/>
            <a:ext cx="390158" cy="39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471" y="3066475"/>
            <a:ext cx="376224" cy="39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09" y="4521973"/>
            <a:ext cx="383191" cy="38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8" y="3080081"/>
            <a:ext cx="383191" cy="38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09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70281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692525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도형을 똑같이 나누어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1CAD8BD8-6540-4053-89B1-26922CD1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xmlns="" id="{CA5A7476-243A-43E2-90AD-8AACC51DB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:a16="http://schemas.microsoft.com/office/drawing/2014/main" xmlns="" id="{2B0494D7-D305-4909-B4D7-58B5A9B94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suhi_h_0301_06_0002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0B60D39-B2F1-4677-8EC5-BD8C6FE250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>
            <a:extLst>
              <a:ext uri="{FF2B5EF4-FFF2-40B4-BE49-F238E27FC236}">
                <a16:creationId xmlns:a16="http://schemas.microsoft.com/office/drawing/2014/main" xmlns="" id="{823B3740-7F0B-427C-85BD-6A411CE4B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47452B8F-E36B-403A-8ADA-7B8A6BE6FE05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EAD21C1-FA2A-4EBF-9D3F-3E483A70A658}"/>
              </a:ext>
            </a:extLst>
          </p:cNvPr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요소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정답은 전자저작물 기능과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6_1_4.html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\lesson06\ops\6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확인 시 정답과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965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6_1_4_01.png / 6_1_4_02.png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988840"/>
            <a:ext cx="3492388" cy="300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512" y="527437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659" y="534156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08" y="527437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4585" y="533870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22C80C82-E6C3-4706-AA99-977B5DF48E10}"/>
              </a:ext>
            </a:extLst>
          </p:cNvPr>
          <p:cNvSpPr txBox="1"/>
          <p:nvPr/>
        </p:nvSpPr>
        <p:spPr>
          <a:xfrm>
            <a:off x="1946609" y="2204864"/>
            <a:ext cx="16532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여섯으로 나누어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76" y="2896564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F11D8555-7D7B-4D07-BB5B-CEFF40F97B3B}"/>
              </a:ext>
            </a:extLst>
          </p:cNvPr>
          <p:cNvSpPr/>
          <p:nvPr/>
        </p:nvSpPr>
        <p:spPr>
          <a:xfrm>
            <a:off x="1798340" y="20926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47452B8F-E36B-403A-8ADA-7B8A6BE6FE05}"/>
              </a:ext>
            </a:extLst>
          </p:cNvPr>
          <p:cNvSpPr/>
          <p:nvPr/>
        </p:nvSpPr>
        <p:spPr>
          <a:xfrm>
            <a:off x="2503600" y="2871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47452B8F-E36B-403A-8ADA-7B8A6BE6FE05}"/>
              </a:ext>
            </a:extLst>
          </p:cNvPr>
          <p:cNvSpPr/>
          <p:nvPr/>
        </p:nvSpPr>
        <p:spPr>
          <a:xfrm>
            <a:off x="2612920" y="51608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22" y="4818767"/>
            <a:ext cx="13811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42433</TotalTime>
  <Words>838</Words>
  <Application>Microsoft Office PowerPoint</Application>
  <PresentationFormat>화면 슬라이드 쇼(4:3)</PresentationFormat>
  <Paragraphs>319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7501</cp:revision>
  <dcterms:created xsi:type="dcterms:W3CDTF">2008-07-15T12:19:11Z</dcterms:created>
  <dcterms:modified xsi:type="dcterms:W3CDTF">2022-03-07T00:53:15Z</dcterms:modified>
</cp:coreProperties>
</file>