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47" r:id="rId4"/>
    <p:sldId id="1097" r:id="rId5"/>
    <p:sldId id="1289" r:id="rId6"/>
    <p:sldId id="1397" r:id="rId7"/>
    <p:sldId id="1369" r:id="rId8"/>
    <p:sldId id="1351" r:id="rId9"/>
    <p:sldId id="1352" r:id="rId10"/>
    <p:sldId id="1398" r:id="rId11"/>
    <p:sldId id="1353" r:id="rId12"/>
    <p:sldId id="1399" r:id="rId13"/>
    <p:sldId id="1355" r:id="rId14"/>
    <p:sldId id="1401" r:id="rId15"/>
    <p:sldId id="1368" r:id="rId16"/>
    <p:sldId id="1315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1A5"/>
    <a:srgbClr val="B9C5D9"/>
    <a:srgbClr val="FFFFFF"/>
    <a:srgbClr val="D1E4A6"/>
    <a:srgbClr val="AFCCEA"/>
    <a:srgbClr val="FBC6AE"/>
    <a:srgbClr val="C7C8E0"/>
    <a:srgbClr val="FEF5E5"/>
    <a:srgbClr val="DACAE3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909" autoAdjust="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3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571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94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98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4DF63D7-0FD0-408C-9E93-7EB3EE25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53905"/>
            <a:ext cx="5693841" cy="18671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22F9F8C-3BF5-4239-8691-413E575E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3" y="2639539"/>
            <a:ext cx="936104" cy="12625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C2E5C177-3851-4821-9EC3-70351AE3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203" y="2651248"/>
            <a:ext cx="936104" cy="12508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5F41860-0619-40E8-BB11-69D622959D44}"/>
              </a:ext>
            </a:extLst>
          </p:cNvPr>
          <p:cNvSpPr/>
          <p:nvPr/>
        </p:nvSpPr>
        <p:spPr>
          <a:xfrm>
            <a:off x="65312" y="894492"/>
            <a:ext cx="6918956" cy="90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C5DAC3-6DDC-4CE8-805F-70CD3525FD5C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BAF7909D-31CC-464E-A5AD-D771358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271A71CD-62F0-476F-87F2-14213917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4A841967-DF9C-4F5A-8947-A7C1D5F4FE68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C707636F-8213-45AF-B586-BCE8E967606E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:a16="http://schemas.microsoft.com/office/drawing/2014/main" xmlns="" id="{0EF8054F-D3C7-463B-B82B-68FD9E79872C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141EE713-858D-41C4-9D57-F2E2AAA49AA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D8410E5-9FF0-4E77-A788-2C65B84DE16C}"/>
              </a:ext>
            </a:extLst>
          </p:cNvPr>
          <p:cNvSpPr txBox="1"/>
          <p:nvPr/>
        </p:nvSpPr>
        <p:spPr>
          <a:xfrm flipH="1">
            <a:off x="192744" y="4324089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오른쪽과 왼쪽이 서로 바뀐 도형을 다시 도형의 위쪽 부분이 아래쪽으로 바뀌도록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08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68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2563" indent="-182563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2563" indent="-182563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2563" indent="-182563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 영역의 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C6F089A-AB6B-4DCD-81B0-E5CB6C7BED0E}"/>
              </a:ext>
            </a:extLst>
          </p:cNvPr>
          <p:cNvSpPr/>
          <p:nvPr/>
        </p:nvSpPr>
        <p:spPr>
          <a:xfrm>
            <a:off x="572146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9EF37DD4-1FCD-4697-936B-C43D1770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85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78.Jpg / 77.jpg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7989041-AF12-4287-AFD8-16BA93EEF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9" b="-1"/>
          <a:stretch/>
        </p:blipFill>
        <p:spPr>
          <a:xfrm>
            <a:off x="503548" y="1046931"/>
            <a:ext cx="300928" cy="29383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D79C0F-F04A-405E-918C-EEC9BDE85B49}"/>
              </a:ext>
            </a:extLst>
          </p:cNvPr>
          <p:cNvGrpSpPr/>
          <p:nvPr/>
        </p:nvGrpSpPr>
        <p:grpSpPr>
          <a:xfrm>
            <a:off x="2747380" y="5319161"/>
            <a:ext cx="1540674" cy="269893"/>
            <a:chOff x="7219636" y="456497"/>
            <a:chExt cx="1540674" cy="269893"/>
          </a:xfrm>
        </p:grpSpPr>
        <p:pic>
          <p:nvPicPr>
            <p:cNvPr id="34" name="Picture 11">
              <a:extLst>
                <a:ext uri="{FF2B5EF4-FFF2-40B4-BE49-F238E27FC236}">
                  <a16:creationId xmlns:a16="http://schemas.microsoft.com/office/drawing/2014/main" xmlns="" id="{F85BABC1-2A72-4EE2-8130-19797170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>
              <a:extLst>
                <a:ext uri="{FF2B5EF4-FFF2-40B4-BE49-F238E27FC236}">
                  <a16:creationId xmlns:a16="http://schemas.microsoft.com/office/drawing/2014/main" xmlns="" id="{9456D907-7556-4B40-B2C6-DA91C9DDD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:a16="http://schemas.microsoft.com/office/drawing/2014/main" xmlns="" id="{405B0A58-EFEE-4F46-9731-A3CDC61E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6C319D58-65AF-495B-BFA7-B43CAE24F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6A27FC5-6161-4175-840F-7408B223BD4C}"/>
              </a:ext>
            </a:extLst>
          </p:cNvPr>
          <p:cNvSpPr/>
          <p:nvPr/>
        </p:nvSpPr>
        <p:spPr>
          <a:xfrm>
            <a:off x="2553809" y="5141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3">
            <a:extLst>
              <a:ext uri="{FF2B5EF4-FFF2-40B4-BE49-F238E27FC236}">
                <a16:creationId xmlns:a16="http://schemas.microsoft.com/office/drawing/2014/main" xmlns="" id="{423AD6A3-0A50-46D5-A37A-1302B26A604C}"/>
              </a:ext>
            </a:extLst>
          </p:cNvPr>
          <p:cNvSpPr txBox="1"/>
          <p:nvPr/>
        </p:nvSpPr>
        <p:spPr>
          <a:xfrm>
            <a:off x="370095" y="1750433"/>
            <a:ext cx="653239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DC700C9-5B0C-475C-8270-B6D872327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832" y="2414235"/>
            <a:ext cx="2667915" cy="2676466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8" y="1917039"/>
            <a:ext cx="183419" cy="19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6" y="261354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40" y="391806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48" y="456613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C6F089A-AB6B-4DCD-81B0-E5CB6C7BED0E}"/>
              </a:ext>
            </a:extLst>
          </p:cNvPr>
          <p:cNvSpPr/>
          <p:nvPr/>
        </p:nvSpPr>
        <p:spPr>
          <a:xfrm>
            <a:off x="4562209" y="2487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87" y="3028739"/>
            <a:ext cx="1128872" cy="112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969097A6-9425-49EE-903D-A6416B8AE77F}"/>
              </a:ext>
            </a:extLst>
          </p:cNvPr>
          <p:cNvSpPr/>
          <p:nvPr/>
        </p:nvSpPr>
        <p:spPr>
          <a:xfrm>
            <a:off x="1223628" y="2535590"/>
            <a:ext cx="756084" cy="36073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2D3810-EBDB-437A-BB84-94F0EC6BEAC3}"/>
              </a:ext>
            </a:extLst>
          </p:cNvPr>
          <p:cNvSpPr txBox="1"/>
          <p:nvPr/>
        </p:nvSpPr>
        <p:spPr>
          <a:xfrm flipH="1">
            <a:off x="1261244" y="2446415"/>
            <a:ext cx="934492" cy="39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모양을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B9FC095A-3FA9-47D7-821A-5079896BB174}"/>
              </a:ext>
            </a:extLst>
          </p:cNvPr>
          <p:cNvSpPr/>
          <p:nvPr/>
        </p:nvSpPr>
        <p:spPr>
          <a:xfrm>
            <a:off x="642355" y="3572104"/>
            <a:ext cx="5868000" cy="130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F179CE79-1F04-4C51-A983-122BF34DAC08}"/>
              </a:ext>
            </a:extLst>
          </p:cNvPr>
          <p:cNvSpPr/>
          <p:nvPr/>
        </p:nvSpPr>
        <p:spPr>
          <a:xfrm>
            <a:off x="642355" y="4256180"/>
            <a:ext cx="5868000" cy="130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4C9EFC8-D9B7-4CBC-A17C-A4142936CAD7}"/>
              </a:ext>
            </a:extLst>
          </p:cNvPr>
          <p:cNvGrpSpPr/>
          <p:nvPr/>
        </p:nvGrpSpPr>
        <p:grpSpPr>
          <a:xfrm>
            <a:off x="2747380" y="5337212"/>
            <a:ext cx="1540674" cy="269893"/>
            <a:chOff x="7219636" y="764704"/>
            <a:chExt cx="1540674" cy="269893"/>
          </a:xfrm>
        </p:grpSpPr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xmlns="" id="{737539DC-9A13-4FF6-A467-4E9FCF562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xmlns="" id="{BD891633-EF52-4071-A298-0C7675145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xmlns="" id="{18AF5311-126F-42B2-B77F-604373178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xmlns="" id="{C234E008-85E4-401B-B6A9-72F8AF8B4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868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C6F089A-AB6B-4DCD-81B0-E5CB6C7BED0E}"/>
              </a:ext>
            </a:extLst>
          </p:cNvPr>
          <p:cNvSpPr/>
          <p:nvPr/>
        </p:nvSpPr>
        <p:spPr>
          <a:xfrm>
            <a:off x="572146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4E4055-0A68-4F7C-BF5B-6AFAF3DB409E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모양을 이용하여 규칙적인 무늬를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9EF37DD4-1FCD-4697-936B-C43D1770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414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7989041-AF12-4287-AFD8-16BA93EEF6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59" b="-1"/>
          <a:stretch/>
        </p:blipFill>
        <p:spPr>
          <a:xfrm>
            <a:off x="503548" y="1046931"/>
            <a:ext cx="300928" cy="293837"/>
          </a:xfrm>
          <a:prstGeom prst="rect">
            <a:avLst/>
          </a:prstGeom>
        </p:spPr>
      </p:pic>
      <p:sp>
        <p:nvSpPr>
          <p:cNvPr id="31" name="TextBox 53">
            <a:extLst>
              <a:ext uri="{FF2B5EF4-FFF2-40B4-BE49-F238E27FC236}">
                <a16:creationId xmlns:a16="http://schemas.microsoft.com/office/drawing/2014/main" xmlns="" id="{FE3307B9-B70C-41AB-995F-2747FAA39364}"/>
              </a:ext>
            </a:extLst>
          </p:cNvPr>
          <p:cNvSpPr txBox="1"/>
          <p:nvPr/>
        </p:nvSpPr>
        <p:spPr>
          <a:xfrm>
            <a:off x="370095" y="1750433"/>
            <a:ext cx="653239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무늬가 만들어진 규칙을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BF85C7-9E29-4AA7-B588-3A0BD4712DDC}"/>
              </a:ext>
            </a:extLst>
          </p:cNvPr>
          <p:cNvSpPr/>
          <p:nvPr/>
        </p:nvSpPr>
        <p:spPr bwMode="auto">
          <a:xfrm>
            <a:off x="638445" y="3036930"/>
            <a:ext cx="5868000" cy="900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돌리는 것을 반복해서 모양을 만들고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그 모양을 오른쪽과 아래쪽으로 밀면서 무늬를 만들었습니다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072F9042-31D0-4AD6-9929-D248C9E94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9796" y="2839960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1CEA3D32-3FD0-4A31-A717-475C0B19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3076367"/>
            <a:ext cx="295272" cy="2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D42F8BF-3D81-48FC-AB0C-3DBA7EDA2DF4}"/>
              </a:ext>
            </a:extLst>
          </p:cNvPr>
          <p:cNvSpPr/>
          <p:nvPr/>
        </p:nvSpPr>
        <p:spPr bwMode="auto">
          <a:xfrm>
            <a:off x="638445" y="4040746"/>
            <a:ext cx="5868000" cy="900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돌리는 것을 반복해서 모양을 만들고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그 모양을 오른쪽과 아래쪽으로 밀면서 무늬를 만들었습니다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8EEDEF1-2599-4A54-8B95-3E8D3C485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9796" y="3843776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BE19691-1DD8-49EB-ADBD-6501E09FD68B}"/>
              </a:ext>
            </a:extLst>
          </p:cNvPr>
          <p:cNvSpPr/>
          <p:nvPr/>
        </p:nvSpPr>
        <p:spPr>
          <a:xfrm>
            <a:off x="403164" y="307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BD9B6C48-C585-4CF0-8BE1-65E34835D00F}"/>
              </a:ext>
            </a:extLst>
          </p:cNvPr>
          <p:cNvSpPr/>
          <p:nvPr/>
        </p:nvSpPr>
        <p:spPr>
          <a:xfrm>
            <a:off x="403164" y="4080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2296301"/>
            <a:ext cx="638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CEA3D32-3FD0-4A31-A717-475C0B19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4080183"/>
            <a:ext cx="295272" cy="2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8" y="1917039"/>
            <a:ext cx="183419" cy="19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47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1598395" y="3933057"/>
            <a:ext cx="5249163" cy="83061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68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87463E3-63AD-4542-A626-456E919F0CBB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것을 골라 도형을 움직인 방법을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0" name="Group 1072">
            <a:extLst>
              <a:ext uri="{FF2B5EF4-FFF2-40B4-BE49-F238E27FC236}">
                <a16:creationId xmlns:a16="http://schemas.microsoft.com/office/drawing/2014/main" xmlns="" id="{3F13B829-24F0-4F3F-8A60-F32D2C57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490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3807182-28FD-4A09-B75A-CF723CD39FAB}"/>
              </a:ext>
            </a:extLst>
          </p:cNvPr>
          <p:cNvGrpSpPr/>
          <p:nvPr/>
        </p:nvGrpSpPr>
        <p:grpSpPr>
          <a:xfrm>
            <a:off x="2747380" y="5319161"/>
            <a:ext cx="1540674" cy="269893"/>
            <a:chOff x="7219636" y="456497"/>
            <a:chExt cx="1540674" cy="269893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xmlns="" id="{F064A38F-814E-4CAE-8F29-65541C8D9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xmlns="" id="{ACF5DF77-CBF7-46D5-9D73-9FEBD62CD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D8920847-9BF8-4ED1-8DA1-ECE7A409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xmlns="" id="{F81AB7F9-BB3F-4C58-A26E-CADBA4E59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779B487B-580F-4EFB-92D0-1E0F1A77FB84}"/>
              </a:ext>
            </a:extLst>
          </p:cNvPr>
          <p:cNvSpPr/>
          <p:nvPr/>
        </p:nvSpPr>
        <p:spPr>
          <a:xfrm>
            <a:off x="2553809" y="5141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C2D8EB2-8C4A-4A58-8298-1C557BA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2563" indent="-182563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B1FD544-D35B-41EE-AA99-5A57B2FA5F97}"/>
              </a:ext>
            </a:extLst>
          </p:cNvPr>
          <p:cNvGrpSpPr/>
          <p:nvPr/>
        </p:nvGrpSpPr>
        <p:grpSpPr>
          <a:xfrm>
            <a:off x="116571" y="1920385"/>
            <a:ext cx="3363634" cy="1784981"/>
            <a:chOff x="139154" y="1862009"/>
            <a:chExt cx="3689362" cy="195783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90A1BCC-61E6-4F79-9C13-CDCD32A60132}"/>
                </a:ext>
              </a:extLst>
            </p:cNvPr>
            <p:cNvGrpSpPr/>
            <p:nvPr/>
          </p:nvGrpSpPr>
          <p:grpSpPr>
            <a:xfrm>
              <a:off x="139154" y="1862009"/>
              <a:ext cx="3689362" cy="1957835"/>
              <a:chOff x="139154" y="1862009"/>
              <a:chExt cx="3689362" cy="195783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F044D535-0FB5-4C38-9276-E3E0879F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154" y="1862009"/>
                <a:ext cx="3689362" cy="1957835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73B8C2BD-3BCD-4B7D-8EA7-594DB720AB61}"/>
                  </a:ext>
                </a:extLst>
              </p:cNvPr>
              <p:cNvSpPr/>
              <p:nvPr/>
            </p:nvSpPr>
            <p:spPr>
              <a:xfrm>
                <a:off x="683568" y="3533047"/>
                <a:ext cx="648072" cy="153636"/>
              </a:xfrm>
              <a:prstGeom prst="roundRect">
                <a:avLst/>
              </a:prstGeom>
              <a:solidFill>
                <a:srgbClr val="C3D4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BCB31800-EA7E-43A8-8DD3-311B5CED70BC}"/>
                  </a:ext>
                </a:extLst>
              </p:cNvPr>
              <p:cNvSpPr/>
              <p:nvPr/>
            </p:nvSpPr>
            <p:spPr>
              <a:xfrm>
                <a:off x="2590480" y="3533047"/>
                <a:ext cx="721380" cy="153636"/>
              </a:xfrm>
              <a:prstGeom prst="roundRect">
                <a:avLst/>
              </a:prstGeom>
              <a:solidFill>
                <a:srgbClr val="C3D4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716AB49-96C6-4DA3-9F48-2EC467968782}"/>
                </a:ext>
              </a:extLst>
            </p:cNvPr>
            <p:cNvSpPr txBox="1"/>
            <p:nvPr/>
          </p:nvSpPr>
          <p:spPr>
            <a:xfrm flipH="1">
              <a:off x="323468" y="3456356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020BB18-90E0-4827-AF3A-69E7864D5F54}"/>
                </a:ext>
              </a:extLst>
            </p:cNvPr>
            <p:cNvSpPr txBox="1"/>
            <p:nvPr/>
          </p:nvSpPr>
          <p:spPr>
            <a:xfrm flipH="1">
              <a:off x="2195736" y="3456356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C2921026-2F58-40CD-9AD5-99B0CC5BFACD}"/>
              </a:ext>
            </a:extLst>
          </p:cNvPr>
          <p:cNvGrpSpPr/>
          <p:nvPr/>
        </p:nvGrpSpPr>
        <p:grpSpPr>
          <a:xfrm>
            <a:off x="3635896" y="1808820"/>
            <a:ext cx="3211664" cy="1819389"/>
            <a:chOff x="1700601" y="2420888"/>
            <a:chExt cx="3211664" cy="1819389"/>
          </a:xfrm>
        </p:grpSpPr>
        <p:sp>
          <p:nvSpPr>
            <p:cNvPr id="44" name="모서리가 둥근 직사각형 5">
              <a:extLst>
                <a:ext uri="{FF2B5EF4-FFF2-40B4-BE49-F238E27FC236}">
                  <a16:creationId xmlns:a16="http://schemas.microsoft.com/office/drawing/2014/main" xmlns="" id="{51E2141C-0552-47A5-B0D0-2284B6280EB2}"/>
                </a:ext>
              </a:extLst>
            </p:cNvPr>
            <p:cNvSpPr/>
            <p:nvPr/>
          </p:nvSpPr>
          <p:spPr>
            <a:xfrm>
              <a:off x="1700602" y="2607026"/>
              <a:ext cx="3211663" cy="1633251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6108D81E-8990-43D4-93AB-630F4DA47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398" y="2420888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D130BF6-C082-408F-870E-6F01FAA9AA51}"/>
                </a:ext>
              </a:extLst>
            </p:cNvPr>
            <p:cNvSpPr txBox="1"/>
            <p:nvPr/>
          </p:nvSpPr>
          <p:spPr>
            <a:xfrm flipH="1">
              <a:off x="1700601" y="2816932"/>
              <a:ext cx="321166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오른쪽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왼쪽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위쪽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아래쪽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시계 방향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시계 반대 방향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270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밀기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뒤집기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돌리기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BA6FFCB-D593-4714-81E1-560E734B4D25}"/>
              </a:ext>
            </a:extLst>
          </p:cNvPr>
          <p:cNvSpPr txBox="1"/>
          <p:nvPr/>
        </p:nvSpPr>
        <p:spPr>
          <a:xfrm flipH="1">
            <a:off x="1943708" y="4005064"/>
            <a:ext cx="45365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뒤집고 시계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돌렸습니다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4824533C-DA7F-40D3-9A0D-BDA551499FD6}"/>
              </a:ext>
            </a:extLst>
          </p:cNvPr>
          <p:cNvGrpSpPr/>
          <p:nvPr/>
        </p:nvGrpSpPr>
        <p:grpSpPr>
          <a:xfrm>
            <a:off x="2879435" y="3899572"/>
            <a:ext cx="1008489" cy="465532"/>
            <a:chOff x="642241" y="2224453"/>
            <a:chExt cx="1008489" cy="4655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BDD50A9C-C315-4E0F-B123-6D314BFEB5F3}"/>
                </a:ext>
              </a:extLst>
            </p:cNvPr>
            <p:cNvSpPr/>
            <p:nvPr/>
          </p:nvSpPr>
          <p:spPr bwMode="auto">
            <a:xfrm>
              <a:off x="642241" y="2380784"/>
              <a:ext cx="849634" cy="309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왼쪽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1B236684-66D7-42C2-99F6-36732E0E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0730" y="2224453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F8C5A31F-769F-4341-A6AB-1331744044F2}"/>
              </a:ext>
            </a:extLst>
          </p:cNvPr>
          <p:cNvGrpSpPr/>
          <p:nvPr/>
        </p:nvGrpSpPr>
        <p:grpSpPr>
          <a:xfrm>
            <a:off x="2934866" y="4381605"/>
            <a:ext cx="637995" cy="576517"/>
            <a:chOff x="507649" y="2348880"/>
            <a:chExt cx="637995" cy="57651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8AB62FFB-0BFC-4E69-B7FE-BF29D0AAA2E0}"/>
                </a:ext>
              </a:extLst>
            </p:cNvPr>
            <p:cNvSpPr/>
            <p:nvPr/>
          </p:nvSpPr>
          <p:spPr bwMode="auto">
            <a:xfrm>
              <a:off x="642241" y="2348880"/>
              <a:ext cx="503403" cy="29605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A4531599-9E87-45DB-AA4B-0C3DA0D11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7649" y="2570397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B7949DCA-1EEA-4D61-877B-AA28F99C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80" y="4077072"/>
            <a:ext cx="274032" cy="2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1511764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6" y="1070637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534521" y="3933056"/>
            <a:ext cx="877633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34" y="261881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1655882" y="2360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287524" y="3892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68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87463E3-63AD-4542-A626-456E919F0CBB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것을 골라 도형을 움직인 방법을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0" name="Group 1072">
            <a:extLst>
              <a:ext uri="{FF2B5EF4-FFF2-40B4-BE49-F238E27FC236}">
                <a16:creationId xmlns:a16="http://schemas.microsoft.com/office/drawing/2014/main" xmlns="" id="{3F13B829-24F0-4F3F-8A60-F32D2C57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213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8C2D8EB2-8C4A-4A58-8298-1C557BA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2563" indent="-182563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6" y="1070637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15303A5-4032-41AC-B0E7-7EB3056EBDE0}"/>
              </a:ext>
            </a:extLst>
          </p:cNvPr>
          <p:cNvGrpSpPr/>
          <p:nvPr/>
        </p:nvGrpSpPr>
        <p:grpSpPr>
          <a:xfrm>
            <a:off x="1635334" y="3861048"/>
            <a:ext cx="4847831" cy="864096"/>
            <a:chOff x="1707341" y="4041068"/>
            <a:chExt cx="4847831" cy="8640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032CBF20-5472-4A2A-9CE2-A5B524E3E940}"/>
                </a:ext>
              </a:extLst>
            </p:cNvPr>
            <p:cNvSpPr/>
            <p:nvPr/>
          </p:nvSpPr>
          <p:spPr bwMode="auto">
            <a:xfrm>
              <a:off x="1707341" y="4143532"/>
              <a:ext cx="4659649" cy="7616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252000" marR="0" indent="0" algn="just" defTabSz="914400" rtl="0" eaLnBrk="1" fontAlgn="base" latin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도형을 오른쪽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왼쪽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으로 뒤집고 시계 방향으로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270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˚ 만큼 돌리기 했습니다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58CB6FD3-8DFB-4EC1-BFB4-A95B1156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5172" y="4041068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215516" y="3892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FB1FD544-D35B-41EE-AA99-5A57B2FA5F97}"/>
              </a:ext>
            </a:extLst>
          </p:cNvPr>
          <p:cNvGrpSpPr/>
          <p:nvPr/>
        </p:nvGrpSpPr>
        <p:grpSpPr>
          <a:xfrm>
            <a:off x="116571" y="1920385"/>
            <a:ext cx="3363634" cy="1784981"/>
            <a:chOff x="139154" y="1862009"/>
            <a:chExt cx="3689362" cy="195783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090A1BCC-61E6-4F79-9C13-CDCD32A60132}"/>
                </a:ext>
              </a:extLst>
            </p:cNvPr>
            <p:cNvGrpSpPr/>
            <p:nvPr/>
          </p:nvGrpSpPr>
          <p:grpSpPr>
            <a:xfrm>
              <a:off x="139154" y="1862009"/>
              <a:ext cx="3689362" cy="1957835"/>
              <a:chOff x="139154" y="1862009"/>
              <a:chExt cx="3689362" cy="1957835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xmlns="" id="{F044D535-0FB5-4C38-9276-E3E0879F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154" y="1862009"/>
                <a:ext cx="3689362" cy="1957835"/>
              </a:xfrm>
              <a:prstGeom prst="rect">
                <a:avLst/>
              </a:prstGeom>
            </p:spPr>
          </p:pic>
          <p:sp>
            <p:nvSpPr>
              <p:cNvPr id="82" name="사각형: 둥근 모서리 7">
                <a:extLst>
                  <a:ext uri="{FF2B5EF4-FFF2-40B4-BE49-F238E27FC236}">
                    <a16:creationId xmlns:a16="http://schemas.microsoft.com/office/drawing/2014/main" xmlns="" id="{73B8C2BD-3BCD-4B7D-8EA7-594DB720AB61}"/>
                  </a:ext>
                </a:extLst>
              </p:cNvPr>
              <p:cNvSpPr/>
              <p:nvPr/>
            </p:nvSpPr>
            <p:spPr>
              <a:xfrm>
                <a:off x="683568" y="3533047"/>
                <a:ext cx="648072" cy="153636"/>
              </a:xfrm>
              <a:prstGeom prst="roundRect">
                <a:avLst/>
              </a:prstGeom>
              <a:solidFill>
                <a:srgbClr val="C3D4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39">
                <a:extLst>
                  <a:ext uri="{FF2B5EF4-FFF2-40B4-BE49-F238E27FC236}">
                    <a16:creationId xmlns:a16="http://schemas.microsoft.com/office/drawing/2014/main" xmlns="" id="{BCB31800-EA7E-43A8-8DD3-311B5CED70BC}"/>
                  </a:ext>
                </a:extLst>
              </p:cNvPr>
              <p:cNvSpPr/>
              <p:nvPr/>
            </p:nvSpPr>
            <p:spPr>
              <a:xfrm>
                <a:off x="2590480" y="3533047"/>
                <a:ext cx="721380" cy="153636"/>
              </a:xfrm>
              <a:prstGeom prst="roundRect">
                <a:avLst/>
              </a:prstGeom>
              <a:solidFill>
                <a:srgbClr val="C3D4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716AB49-96C6-4DA3-9F48-2EC467968782}"/>
                </a:ext>
              </a:extLst>
            </p:cNvPr>
            <p:cNvSpPr txBox="1"/>
            <p:nvPr/>
          </p:nvSpPr>
          <p:spPr>
            <a:xfrm flipH="1">
              <a:off x="323468" y="3456356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F020BB18-90E0-4827-AF3A-69E7864D5F54}"/>
                </a:ext>
              </a:extLst>
            </p:cNvPr>
            <p:cNvSpPr txBox="1"/>
            <p:nvPr/>
          </p:nvSpPr>
          <p:spPr>
            <a:xfrm flipH="1">
              <a:off x="2195736" y="3456356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C2921026-2F58-40CD-9AD5-99B0CC5BFACD}"/>
              </a:ext>
            </a:extLst>
          </p:cNvPr>
          <p:cNvGrpSpPr/>
          <p:nvPr/>
        </p:nvGrpSpPr>
        <p:grpSpPr>
          <a:xfrm>
            <a:off x="3635896" y="1808820"/>
            <a:ext cx="3211664" cy="1819389"/>
            <a:chOff x="1700601" y="2420888"/>
            <a:chExt cx="3211664" cy="1819389"/>
          </a:xfrm>
        </p:grpSpPr>
        <p:sp>
          <p:nvSpPr>
            <p:cNvPr id="85" name="모서리가 둥근 직사각형 5">
              <a:extLst>
                <a:ext uri="{FF2B5EF4-FFF2-40B4-BE49-F238E27FC236}">
                  <a16:creationId xmlns:a16="http://schemas.microsoft.com/office/drawing/2014/main" xmlns="" id="{51E2141C-0552-47A5-B0D0-2284B6280EB2}"/>
                </a:ext>
              </a:extLst>
            </p:cNvPr>
            <p:cNvSpPr/>
            <p:nvPr/>
          </p:nvSpPr>
          <p:spPr>
            <a:xfrm>
              <a:off x="1700602" y="2607026"/>
              <a:ext cx="3211663" cy="1633251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xmlns="" id="{6108D81E-8990-43D4-93AB-630F4DA47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398" y="2420888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D130BF6-C082-408F-870E-6F01FAA9AA51}"/>
                </a:ext>
              </a:extLst>
            </p:cNvPr>
            <p:cNvSpPr txBox="1"/>
            <p:nvPr/>
          </p:nvSpPr>
          <p:spPr>
            <a:xfrm flipH="1">
              <a:off x="1700601" y="2816932"/>
              <a:ext cx="321166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오른쪽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왼쪽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위쪽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아래쪽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시계 방향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시계 반대 방향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270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밀기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뒤집기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돌리기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34" y="261881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1655882" y="2360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34521" y="3933056"/>
            <a:ext cx="877633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B7949DCA-1EEA-4D61-877B-AA28F99C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80" y="4077072"/>
            <a:ext cx="274032" cy="2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0584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0871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16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7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FCCAC16-B745-4560-922B-17BB97E8B860}"/>
              </a:ext>
            </a:extLst>
          </p:cNvPr>
          <p:cNvSpPr/>
          <p:nvPr/>
        </p:nvSpPr>
        <p:spPr>
          <a:xfrm>
            <a:off x="1527535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20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92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2745" y="3045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52491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고장 난 수도관 교체하기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1611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79" y="3613602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3173616" y="3645137"/>
            <a:ext cx="147039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108~109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56746"/>
              </p:ext>
            </p:extLst>
          </p:nvPr>
        </p:nvGraphicFramePr>
        <p:xfrm>
          <a:off x="179388" y="321572"/>
          <a:ext cx="8774172" cy="45108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모양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6" y="2157501"/>
            <a:ext cx="6732748" cy="25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230" y="867564"/>
            <a:ext cx="6918956" cy="555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기본 모양에서 나의 모양을 하나 정하여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그대로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4_7_01.html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163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4_finish_arrange_01.svg / 4_finish_arrange_shape_1.svg ~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4_finish_arrange_shape_4.svg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2" name="타원 21"/>
          <p:cNvSpPr/>
          <p:nvPr/>
        </p:nvSpPr>
        <p:spPr>
          <a:xfrm>
            <a:off x="202774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897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평면도형의 밀기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돌리기 활동을 통하여 그 변화를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70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xmlns="" id="{8BAD68E0-AF0E-4227-B465-21A239A77740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F487563B-2D1D-4621-BD07-D44DADD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C1B06E9-E295-4832-848E-C9C31677616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83DE801F-7328-4D32-8AFC-8AE88FD021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937ABA-B368-42EA-B356-A54B6B97E849}"/>
              </a:ext>
            </a:extLst>
          </p:cNvPr>
          <p:cNvSpPr txBox="1"/>
          <p:nvPr/>
        </p:nvSpPr>
        <p:spPr>
          <a:xfrm>
            <a:off x="652519" y="267246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평면도형의 이동을 이용하여 규칙적인 무늬를 꾸밀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203D7F2-18B6-4F09-B899-028497D5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11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Group 1072">
            <a:extLst>
              <a:ext uri="{FF2B5EF4-FFF2-40B4-BE49-F238E27FC236}">
                <a16:creationId xmlns:a16="http://schemas.microsoft.com/office/drawing/2014/main" xmlns="" id="{C960BD08-7DC1-4436-BB4C-7C8974AF4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44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2990F25-717A-42DC-9B7C-C0EB90F7A2D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DF3285A-9BEC-4642-A16E-2109D58BBDF9}"/>
              </a:ext>
            </a:extLst>
          </p:cNvPr>
          <p:cNvGrpSpPr/>
          <p:nvPr/>
        </p:nvGrpSpPr>
        <p:grpSpPr>
          <a:xfrm>
            <a:off x="688002" y="1951412"/>
            <a:ext cx="5334339" cy="1883932"/>
            <a:chOff x="688002" y="1951412"/>
            <a:chExt cx="5334339" cy="18839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31055B4-B198-4900-A617-A660F60E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791" y="2016014"/>
              <a:ext cx="5287550" cy="181933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DB24A959-580F-4464-BD8D-E26CDF181A7C}"/>
                </a:ext>
              </a:extLst>
            </p:cNvPr>
            <p:cNvSpPr/>
            <p:nvPr/>
          </p:nvSpPr>
          <p:spPr>
            <a:xfrm>
              <a:off x="1206888" y="1951412"/>
              <a:ext cx="468052" cy="27719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0711E7EB-FC9F-4A4F-9043-0C0E75EB22CB}"/>
                </a:ext>
              </a:extLst>
            </p:cNvPr>
            <p:cNvSpPr/>
            <p:nvPr/>
          </p:nvSpPr>
          <p:spPr>
            <a:xfrm>
              <a:off x="698430" y="2329168"/>
              <a:ext cx="468052" cy="27719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C4989-8393-433B-A389-9C47B37C486C}"/>
                </a:ext>
              </a:extLst>
            </p:cNvPr>
            <p:cNvSpPr txBox="1"/>
            <p:nvPr/>
          </p:nvSpPr>
          <p:spPr>
            <a:xfrm flipH="1">
              <a:off x="688002" y="2298487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FE88DD8-47C6-4375-9045-A1E1DADA69EF}"/>
                </a:ext>
              </a:extLst>
            </p:cNvPr>
            <p:cNvSpPr txBox="1"/>
            <p:nvPr/>
          </p:nvSpPr>
          <p:spPr>
            <a:xfrm flipH="1">
              <a:off x="1111797" y="1955673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EAC84EA5-5796-4478-B73E-91FD26A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556732A-E97D-4AC3-8369-C6B5047A101F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E3EB1DB9-1908-49CA-BC9B-E81B0853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560AA29C-EE53-42A2-BAA6-472797B3D1E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462112A-EAC9-4FCD-A1A7-8F20E4BA90AE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60AA29C-EE53-42A2-BAA6-472797B3D1E0}"/>
              </a:ext>
            </a:extLst>
          </p:cNvPr>
          <p:cNvSpPr/>
          <p:nvPr/>
        </p:nvSpPr>
        <p:spPr>
          <a:xfrm>
            <a:off x="784187" y="1936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95" y="2853618"/>
            <a:ext cx="2231765" cy="79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2990F25-717A-42DC-9B7C-C0EB90F7A2D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DF3285A-9BEC-4642-A16E-2109D58BBDF9}"/>
              </a:ext>
            </a:extLst>
          </p:cNvPr>
          <p:cNvGrpSpPr/>
          <p:nvPr/>
        </p:nvGrpSpPr>
        <p:grpSpPr>
          <a:xfrm>
            <a:off x="688002" y="1951412"/>
            <a:ext cx="5334339" cy="1883932"/>
            <a:chOff x="688002" y="1951412"/>
            <a:chExt cx="5334339" cy="18839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31055B4-B198-4900-A617-A660F60E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791" y="2016014"/>
              <a:ext cx="5287550" cy="181933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DB24A959-580F-4464-BD8D-E26CDF181A7C}"/>
                </a:ext>
              </a:extLst>
            </p:cNvPr>
            <p:cNvSpPr/>
            <p:nvPr/>
          </p:nvSpPr>
          <p:spPr>
            <a:xfrm>
              <a:off x="1206888" y="1951412"/>
              <a:ext cx="468052" cy="27719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0711E7EB-FC9F-4A4F-9043-0C0E75EB22CB}"/>
                </a:ext>
              </a:extLst>
            </p:cNvPr>
            <p:cNvSpPr/>
            <p:nvPr/>
          </p:nvSpPr>
          <p:spPr>
            <a:xfrm>
              <a:off x="698430" y="2329168"/>
              <a:ext cx="468052" cy="27719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C4989-8393-433B-A389-9C47B37C486C}"/>
                </a:ext>
              </a:extLst>
            </p:cNvPr>
            <p:cNvSpPr txBox="1"/>
            <p:nvPr/>
          </p:nvSpPr>
          <p:spPr>
            <a:xfrm flipH="1">
              <a:off x="688002" y="2298487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FE88DD8-47C6-4375-9045-A1E1DADA69EF}"/>
                </a:ext>
              </a:extLst>
            </p:cNvPr>
            <p:cNvSpPr txBox="1"/>
            <p:nvPr/>
          </p:nvSpPr>
          <p:spPr>
            <a:xfrm flipH="1">
              <a:off x="1111797" y="1955673"/>
              <a:ext cx="65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403110C-EDAD-471B-8B72-605D97FE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17" y="2672916"/>
            <a:ext cx="1185703" cy="801391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EAC84EA5-5796-4478-B73E-91FD26A2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E3EB1DB9-1908-49CA-BC9B-E81B0853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D58439B-1689-4DF5-A8AE-071FA305F32A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921CEB6-9A69-4F36-B5FD-77582742DB60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6C76CF51-5C14-432F-9D21-549D8B5CF7CA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80310898-1623-426B-A22D-FF4648BA440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11BB7367-97EC-499F-B612-A2D8F924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6744775-A895-461E-8A32-29056AD36548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63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53">
            <a:extLst>
              <a:ext uri="{FF2B5EF4-FFF2-40B4-BE49-F238E27FC236}">
                <a16:creationId xmlns:a16="http://schemas.microsoft.com/office/drawing/2014/main" xmlns="" id="{DEEB970D-3290-4E05-9FD1-165BCB2641F5}"/>
              </a:ext>
            </a:extLst>
          </p:cNvPr>
          <p:cNvSpPr txBox="1"/>
          <p:nvPr/>
        </p:nvSpPr>
        <p:spPr>
          <a:xfrm>
            <a:off x="343861" y="1930988"/>
            <a:ext cx="653239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도형을 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뒤집으면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 도형이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3036B6BE-BBC9-4C9B-90F0-93C4F38E485D}"/>
              </a:ext>
            </a:extLst>
          </p:cNvPr>
          <p:cNvGrpSpPr/>
          <p:nvPr/>
        </p:nvGrpSpPr>
        <p:grpSpPr>
          <a:xfrm>
            <a:off x="2747380" y="5319161"/>
            <a:ext cx="1540674" cy="269893"/>
            <a:chOff x="7219636" y="456497"/>
            <a:chExt cx="1540674" cy="269893"/>
          </a:xfrm>
        </p:grpSpPr>
        <p:pic>
          <p:nvPicPr>
            <p:cNvPr id="85" name="Picture 11">
              <a:extLst>
                <a:ext uri="{FF2B5EF4-FFF2-40B4-BE49-F238E27FC236}">
                  <a16:creationId xmlns:a16="http://schemas.microsoft.com/office/drawing/2014/main" xmlns="" id="{4C04B0CE-8BC0-4116-AE13-475998EC9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>
              <a:extLst>
                <a:ext uri="{FF2B5EF4-FFF2-40B4-BE49-F238E27FC236}">
                  <a16:creationId xmlns:a16="http://schemas.microsoft.com/office/drawing/2014/main" xmlns="" id="{5FE31B86-414E-48CE-9E23-92F50EC89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xmlns="" id="{CEA1DE5F-1155-4175-BC07-CB67F4C24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7E0111DE-3257-4F04-AE8E-DFF3F606D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5E4E9C32-2A40-4715-85A8-1E057774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 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0E2C292-4FB5-4C51-B166-0799B8C8CE4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2553809" y="5141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2D3F2AE-A316-4151-B9B6-FFCD5203D796}"/>
              </a:ext>
            </a:extLst>
          </p:cNvPr>
          <p:cNvSpPr/>
          <p:nvPr/>
        </p:nvSpPr>
        <p:spPr>
          <a:xfrm>
            <a:off x="59872" y="908720"/>
            <a:ext cx="6918956" cy="854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647D87C-AFA4-4585-BE5C-842C7C21BA33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도형을 움직였더니 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 도형과 같았습니다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어떻게 움직였는지     표 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모서리가 둥근 직사각형 2">
            <a:extLst>
              <a:ext uri="{FF2B5EF4-FFF2-40B4-BE49-F238E27FC236}">
                <a16:creationId xmlns:a16="http://schemas.microsoft.com/office/drawing/2014/main" xmlns="" id="{87AB3F84-E37A-4129-8372-F592EFF3EB8A}"/>
              </a:ext>
            </a:extLst>
          </p:cNvPr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3486EEB-A882-41E0-A8F0-68D4195F146B}"/>
              </a:ext>
            </a:extLst>
          </p:cNvPr>
          <p:cNvGrpSpPr/>
          <p:nvPr/>
        </p:nvGrpSpPr>
        <p:grpSpPr>
          <a:xfrm>
            <a:off x="600302" y="2985842"/>
            <a:ext cx="5807902" cy="1775306"/>
            <a:chOff x="629089" y="2056708"/>
            <a:chExt cx="5807902" cy="1775306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056261D8-B49B-4A65-A13B-55A475E8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089" y="2056708"/>
              <a:ext cx="5807902" cy="1775306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B75064BA-582B-40D6-9AA7-7B90E23FC0FA}"/>
                </a:ext>
              </a:extLst>
            </p:cNvPr>
            <p:cNvSpPr/>
            <p:nvPr/>
          </p:nvSpPr>
          <p:spPr>
            <a:xfrm>
              <a:off x="1151620" y="2626547"/>
              <a:ext cx="252028" cy="2623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C2EB1E8D-AA21-4F95-BE06-53AFA557DD0E}"/>
                </a:ext>
              </a:extLst>
            </p:cNvPr>
            <p:cNvSpPr/>
            <p:nvPr/>
          </p:nvSpPr>
          <p:spPr>
            <a:xfrm>
              <a:off x="3636293" y="2564904"/>
              <a:ext cx="252028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1D3D75BF-547E-44EA-BB5C-CBE372F8303B}"/>
                </a:ext>
              </a:extLst>
            </p:cNvPr>
            <p:cNvSpPr/>
            <p:nvPr/>
          </p:nvSpPr>
          <p:spPr>
            <a:xfrm>
              <a:off x="5473775" y="2528900"/>
              <a:ext cx="252028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D5B98CB-6D44-4CB7-9C31-25498436784E}"/>
                </a:ext>
              </a:extLst>
            </p:cNvPr>
            <p:cNvSpPr txBox="1"/>
            <p:nvPr/>
          </p:nvSpPr>
          <p:spPr>
            <a:xfrm flipH="1">
              <a:off x="1069335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D974221-AC35-4957-99F0-B3A91059340E}"/>
                </a:ext>
              </a:extLst>
            </p:cNvPr>
            <p:cNvSpPr txBox="1"/>
            <p:nvPr/>
          </p:nvSpPr>
          <p:spPr>
            <a:xfrm flipH="1">
              <a:off x="3590344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493EC77E-F5B3-4DB6-AF00-BC9768A23277}"/>
                </a:ext>
              </a:extLst>
            </p:cNvPr>
            <p:cNvSpPr txBox="1"/>
            <p:nvPr/>
          </p:nvSpPr>
          <p:spPr>
            <a:xfrm flipH="1">
              <a:off x="5359566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7435721-23C2-4FBD-A68F-F2F65C299E3E}"/>
              </a:ext>
            </a:extLst>
          </p:cNvPr>
          <p:cNvSpPr>
            <a:spLocks/>
          </p:cNvSpPr>
          <p:nvPr/>
        </p:nvSpPr>
        <p:spPr>
          <a:xfrm>
            <a:off x="1537596" y="1349070"/>
            <a:ext cx="288000" cy="288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8E83C1CE-C42C-41C5-A905-065339EAE0FF}"/>
              </a:ext>
            </a:extLst>
          </p:cNvPr>
          <p:cNvSpPr>
            <a:spLocks/>
          </p:cNvSpPr>
          <p:nvPr/>
        </p:nvSpPr>
        <p:spPr>
          <a:xfrm>
            <a:off x="3971942" y="1996791"/>
            <a:ext cx="436428" cy="4364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C960BD08-7DC1-4436-BB4C-7C8974AF4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950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8" y="2106417"/>
            <a:ext cx="183419" cy="19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5665167" y="2549538"/>
            <a:ext cx="11947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 ) </a:t>
            </a:r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4288054" y="1819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5390884" y="2498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0E2C292-4FB5-4C51-B166-0799B8C8CE47}"/>
              </a:ext>
            </a:extLst>
          </p:cNvPr>
          <p:cNvSpPr/>
          <p:nvPr/>
        </p:nvSpPr>
        <p:spPr>
          <a:xfrm>
            <a:off x="407747" y="2985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135150" y="2061101"/>
            <a:ext cx="278380" cy="278381"/>
            <a:chOff x="5302260" y="5072084"/>
            <a:chExt cx="401643" cy="401644"/>
          </a:xfrm>
        </p:grpSpPr>
        <p:cxnSp>
          <p:nvCxnSpPr>
            <p:cNvPr id="40" name="직선 연결선 3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007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64B22903-BF14-4E93-8732-41DCEEFB7E3D}"/>
              </a:ext>
            </a:extLst>
          </p:cNvPr>
          <p:cNvGrpSpPr/>
          <p:nvPr/>
        </p:nvGrpSpPr>
        <p:grpSpPr>
          <a:xfrm>
            <a:off x="2747380" y="5337212"/>
            <a:ext cx="1540674" cy="269893"/>
            <a:chOff x="7219636" y="764704"/>
            <a:chExt cx="1540674" cy="269893"/>
          </a:xfrm>
        </p:grpSpPr>
        <p:pic>
          <p:nvPicPr>
            <p:cNvPr id="94" name="Picture 11">
              <a:extLst>
                <a:ext uri="{FF2B5EF4-FFF2-40B4-BE49-F238E27FC236}">
                  <a16:creationId xmlns:a16="http://schemas.microsoft.com/office/drawing/2014/main" xmlns="" id="{3F0D34E7-0229-4CC2-BDC1-B79EC4005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xmlns="" id="{C7DD217F-FB7E-48BA-BF43-F0163B512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:a16="http://schemas.microsoft.com/office/drawing/2014/main" xmlns="" id="{4A605712-01CA-44CF-8520-B61D698F4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>
              <a:extLst>
                <a:ext uri="{FF2B5EF4-FFF2-40B4-BE49-F238E27FC236}">
                  <a16:creationId xmlns:a16="http://schemas.microsoft.com/office/drawing/2014/main" xmlns="" id="{E462A574-1711-43CD-B3C4-10CD9A1B9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59872" y="908720"/>
            <a:ext cx="6918956" cy="854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도형을 움직였더니 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 도형과 같았습니다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어떻게 움직였는지     표 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BA9A6939-BED5-4B2E-9FC8-F68E56AAC3D2}"/>
              </a:ext>
            </a:extLst>
          </p:cNvPr>
          <p:cNvSpPr>
            <a:spLocks/>
          </p:cNvSpPr>
          <p:nvPr/>
        </p:nvSpPr>
        <p:spPr>
          <a:xfrm>
            <a:off x="1537596" y="1349070"/>
            <a:ext cx="288000" cy="288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xmlns="" id="{C960BD08-7DC1-4436-BB4C-7C8974AF4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10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DEEB970D-3290-4E05-9FD1-165BCB2641F5}"/>
              </a:ext>
            </a:extLst>
          </p:cNvPr>
          <p:cNvSpPr txBox="1"/>
          <p:nvPr/>
        </p:nvSpPr>
        <p:spPr>
          <a:xfrm>
            <a:off x="314292" y="1930988"/>
            <a:ext cx="653239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도형을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 반대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270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돌리면 다 도형이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8" y="2106417"/>
            <a:ext cx="183419" cy="19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3486EEB-A882-41E0-A8F0-68D4195F146B}"/>
              </a:ext>
            </a:extLst>
          </p:cNvPr>
          <p:cNvGrpSpPr/>
          <p:nvPr/>
        </p:nvGrpSpPr>
        <p:grpSpPr>
          <a:xfrm>
            <a:off x="615399" y="3140968"/>
            <a:ext cx="5807902" cy="1775306"/>
            <a:chOff x="629089" y="2056708"/>
            <a:chExt cx="5807902" cy="1775306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056261D8-B49B-4A65-A13B-55A475E8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089" y="2056708"/>
              <a:ext cx="5807902" cy="1775306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B75064BA-582B-40D6-9AA7-7B90E23FC0FA}"/>
                </a:ext>
              </a:extLst>
            </p:cNvPr>
            <p:cNvSpPr/>
            <p:nvPr/>
          </p:nvSpPr>
          <p:spPr>
            <a:xfrm>
              <a:off x="1151620" y="2626547"/>
              <a:ext cx="252028" cy="2623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C2EB1E8D-AA21-4F95-BE06-53AFA557DD0E}"/>
                </a:ext>
              </a:extLst>
            </p:cNvPr>
            <p:cNvSpPr/>
            <p:nvPr/>
          </p:nvSpPr>
          <p:spPr>
            <a:xfrm>
              <a:off x="3636293" y="2564904"/>
              <a:ext cx="252028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D3D75BF-547E-44EA-BB5C-CBE372F8303B}"/>
                </a:ext>
              </a:extLst>
            </p:cNvPr>
            <p:cNvSpPr/>
            <p:nvPr/>
          </p:nvSpPr>
          <p:spPr>
            <a:xfrm>
              <a:off x="5473775" y="2528900"/>
              <a:ext cx="252028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D5B98CB-6D44-4CB7-9C31-25498436784E}"/>
                </a:ext>
              </a:extLst>
            </p:cNvPr>
            <p:cNvSpPr txBox="1"/>
            <p:nvPr/>
          </p:nvSpPr>
          <p:spPr>
            <a:xfrm flipH="1">
              <a:off x="1069335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1D974221-AC35-4957-99F0-B3A91059340E}"/>
                </a:ext>
              </a:extLst>
            </p:cNvPr>
            <p:cNvSpPr txBox="1"/>
            <p:nvPr/>
          </p:nvSpPr>
          <p:spPr>
            <a:xfrm flipH="1">
              <a:off x="3590344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93EC77E-F5B3-4DB6-AF00-BC9768A23277}"/>
                </a:ext>
              </a:extLst>
            </p:cNvPr>
            <p:cNvSpPr txBox="1"/>
            <p:nvPr/>
          </p:nvSpPr>
          <p:spPr>
            <a:xfrm flipH="1">
              <a:off x="5359566" y="2528900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0846F406-A1A0-46AE-AB7C-CDF4B6D653CB}"/>
              </a:ext>
            </a:extLst>
          </p:cNvPr>
          <p:cNvSpPr>
            <a:spLocks/>
          </p:cNvSpPr>
          <p:nvPr/>
        </p:nvSpPr>
        <p:spPr>
          <a:xfrm>
            <a:off x="444692" y="2430124"/>
            <a:ext cx="436428" cy="4364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4DED5EAA-A2EC-45FA-B304-0DA741850072}"/>
              </a:ext>
            </a:extLst>
          </p:cNvPr>
          <p:cNvSpPr>
            <a:spLocks/>
          </p:cNvSpPr>
          <p:nvPr/>
        </p:nvSpPr>
        <p:spPr>
          <a:xfrm>
            <a:off x="2087724" y="1996791"/>
            <a:ext cx="436428" cy="4364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74A2D758-D41B-4E4B-AEDD-DCA24FD673E5}"/>
              </a:ext>
            </a:extLst>
          </p:cNvPr>
          <p:cNvSpPr>
            <a:spLocks/>
          </p:cNvSpPr>
          <p:nvPr/>
        </p:nvSpPr>
        <p:spPr>
          <a:xfrm>
            <a:off x="3811536" y="1988840"/>
            <a:ext cx="436428" cy="4364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1428B971-4E18-4A8E-B10D-54517BA2B35D}"/>
              </a:ext>
            </a:extLst>
          </p:cNvPr>
          <p:cNvSpPr>
            <a:spLocks/>
          </p:cNvSpPr>
          <p:nvPr/>
        </p:nvSpPr>
        <p:spPr>
          <a:xfrm>
            <a:off x="5647740" y="1996791"/>
            <a:ext cx="436428" cy="4364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3974112" y="1784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665167" y="2785068"/>
            <a:ext cx="11947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 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5390884" y="2733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5E4E9C32-2A40-4715-85A8-1E057774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색으로 정답 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 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C53C8EB-8ADB-4E7D-96DD-144E55DD2AE8}"/>
              </a:ext>
            </a:extLst>
          </p:cNvPr>
          <p:cNvSpPr/>
          <p:nvPr/>
        </p:nvSpPr>
        <p:spPr>
          <a:xfrm>
            <a:off x="715331" y="2785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0E2C292-4FB5-4C51-B166-0799B8C8CE47}"/>
              </a:ext>
            </a:extLst>
          </p:cNvPr>
          <p:cNvSpPr/>
          <p:nvPr/>
        </p:nvSpPr>
        <p:spPr>
          <a:xfrm>
            <a:off x="407747" y="3160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5F41860-0619-40E8-BB11-69D622959D44}"/>
              </a:ext>
            </a:extLst>
          </p:cNvPr>
          <p:cNvSpPr/>
          <p:nvPr/>
        </p:nvSpPr>
        <p:spPr>
          <a:xfrm>
            <a:off x="65312" y="894492"/>
            <a:ext cx="6918956" cy="900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C5DAC3-6DDC-4CE8-805F-70CD3525FD5C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8" name="Group 1072">
            <a:extLst>
              <a:ext uri="{FF2B5EF4-FFF2-40B4-BE49-F238E27FC236}">
                <a16:creationId xmlns:a16="http://schemas.microsoft.com/office/drawing/2014/main" xmlns="" id="{B27E001C-51A3-4ECB-A641-C6E583E4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983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4DF63D7-0FD0-408C-9E93-7EB3EE25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53905"/>
            <a:ext cx="5693841" cy="1867183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BAF7909D-31CC-464E-A5AD-D771358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209BCC5-3CC8-4F9C-9967-ACF6344E36C7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271A71CD-62F0-476F-87F2-14213917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274EED56-7699-4835-B6FF-67D5D4298976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A63AB64-B296-4BEF-9117-8409B7973681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66" y="307482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34" y="312129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A63AB64-B296-4BEF-9117-8409B7973681}"/>
              </a:ext>
            </a:extLst>
          </p:cNvPr>
          <p:cNvSpPr/>
          <p:nvPr/>
        </p:nvSpPr>
        <p:spPr>
          <a:xfrm>
            <a:off x="3514356" y="3385448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A63AB64-B296-4BEF-9117-8409B7973681}"/>
              </a:ext>
            </a:extLst>
          </p:cNvPr>
          <p:cNvSpPr/>
          <p:nvPr/>
        </p:nvSpPr>
        <p:spPr>
          <a:xfrm>
            <a:off x="5567316" y="339043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920578"/>
            <a:ext cx="2589088" cy="8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42936</TotalTime>
  <Words>1296</Words>
  <Application>Microsoft Office PowerPoint</Application>
  <PresentationFormat>화면 슬라이드 쇼(4:3)</PresentationFormat>
  <Paragraphs>417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7595</cp:revision>
  <cp:lastPrinted>2021-12-20T01:30:02Z</cp:lastPrinted>
  <dcterms:created xsi:type="dcterms:W3CDTF">2008-07-15T12:19:11Z</dcterms:created>
  <dcterms:modified xsi:type="dcterms:W3CDTF">2022-03-07T05:49:07Z</dcterms:modified>
</cp:coreProperties>
</file>