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82" r:id="rId2"/>
    <p:sldId id="783" r:id="rId3"/>
    <p:sldId id="1327" r:id="rId4"/>
    <p:sldId id="1451" r:id="rId5"/>
    <p:sldId id="1339" r:id="rId6"/>
    <p:sldId id="1452" r:id="rId7"/>
    <p:sldId id="1453" r:id="rId8"/>
    <p:sldId id="1454" r:id="rId9"/>
    <p:sldId id="1455" r:id="rId10"/>
    <p:sldId id="1097" r:id="rId11"/>
    <p:sldId id="1468" r:id="rId12"/>
    <p:sldId id="1456" r:id="rId13"/>
    <p:sldId id="1457" r:id="rId14"/>
    <p:sldId id="1458" r:id="rId15"/>
    <p:sldId id="1407" r:id="rId16"/>
    <p:sldId id="1460" r:id="rId17"/>
    <p:sldId id="1345" r:id="rId18"/>
    <p:sldId id="1463" r:id="rId19"/>
    <p:sldId id="1466" r:id="rId20"/>
    <p:sldId id="1461" r:id="rId21"/>
    <p:sldId id="1467" r:id="rId22"/>
    <p:sldId id="1462" r:id="rId23"/>
    <p:sldId id="1297" r:id="rId24"/>
    <p:sldId id="1315" r:id="rId25"/>
    <p:sldId id="1316" r:id="rId26"/>
    <p:sldId id="1322" r:id="rId27"/>
    <p:sldId id="1332" r:id="rId28"/>
    <p:sldId id="1317" r:id="rId29"/>
    <p:sldId id="1319" r:id="rId30"/>
    <p:sldId id="1318" r:id="rId31"/>
    <p:sldId id="1320" r:id="rId32"/>
    <p:sldId id="1321" r:id="rId3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AF"/>
    <a:srgbClr val="B9D989"/>
    <a:srgbClr val="F3E9F3"/>
    <a:srgbClr val="FCDFE0"/>
    <a:srgbClr val="85B73B"/>
    <a:srgbClr val="CBDCAA"/>
    <a:srgbClr val="EBBEC2"/>
    <a:srgbClr val="F6AEB5"/>
    <a:srgbClr val="CFE8E7"/>
    <a:srgbClr val="C5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7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27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6-03-0-0-0-0&amp;classno=MM_41_04/suh_0401_05_0003/suh_0401_05_0003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09564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58819"/>
              </p:ext>
            </p:extLst>
          </p:nvPr>
        </p:nvGraphicFramePr>
        <p:xfrm>
          <a:off x="6443663" y="78105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7031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막대그래프로 자료를 해석해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190" y="308599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막대그래프로부터 여러 가지 상황을 해석할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6" y="32255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도서관 행사는 무슨 요일에 하는 것이 좋을지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D8DAC174-DD8B-4455-8F03-79251986D4E4}"/>
              </a:ext>
            </a:extLst>
          </p:cNvPr>
          <p:cNvGrpSpPr/>
          <p:nvPr/>
        </p:nvGrpSpPr>
        <p:grpSpPr>
          <a:xfrm>
            <a:off x="5918542" y="1332707"/>
            <a:ext cx="521274" cy="258880"/>
            <a:chOff x="3792317" y="345499"/>
            <a:chExt cx="521274" cy="258880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698A8577-3BF7-4543-956C-4EABDA43364D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F27D9A2E-B584-4628-A1D6-E21E1D443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D77921C0-DE79-4FAB-A775-B75F015AA40B}"/>
              </a:ext>
            </a:extLst>
          </p:cNvPr>
          <p:cNvGrpSpPr/>
          <p:nvPr/>
        </p:nvGrpSpPr>
        <p:grpSpPr>
          <a:xfrm>
            <a:off x="6462994" y="1334375"/>
            <a:ext cx="521274" cy="255591"/>
            <a:chOff x="4338619" y="347167"/>
            <a:chExt cx="521274" cy="255591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29AF65C8-6C10-4861-80BB-1028DE4B500C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E62E90A9-88A2-498C-95C2-7F4D94C6F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6CB1696D-FC0D-4495-A3FF-63D4D0A8C95E}"/>
              </a:ext>
            </a:extLst>
          </p:cNvPr>
          <p:cNvSpPr/>
          <p:nvPr/>
        </p:nvSpPr>
        <p:spPr>
          <a:xfrm>
            <a:off x="5374090" y="13372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C4D78071-A300-46C7-BC57-1BF64BBF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470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07810F6E-0D81-401B-8DEC-046B4DAFF106}"/>
              </a:ext>
            </a:extLst>
          </p:cNvPr>
          <p:cNvSpPr/>
          <p:nvPr/>
        </p:nvSpPr>
        <p:spPr>
          <a:xfrm>
            <a:off x="4491486" y="1257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1F0E2341-FB4B-4DF3-A606-505B5DFE9D26}"/>
              </a:ext>
            </a:extLst>
          </p:cNvPr>
          <p:cNvGrpSpPr/>
          <p:nvPr/>
        </p:nvGrpSpPr>
        <p:grpSpPr>
          <a:xfrm>
            <a:off x="4835649" y="1331243"/>
            <a:ext cx="521274" cy="260415"/>
            <a:chOff x="3240719" y="345173"/>
            <a:chExt cx="521274" cy="260415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6CB1696D-FC0D-4495-A3FF-63D4D0A8C95E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C4D78071-A300-46C7-BC57-1BF64BBFC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그래프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3" name="표 6">
            <a:extLst>
              <a:ext uri="{FF2B5EF4-FFF2-40B4-BE49-F238E27FC236}">
                <a16:creationId xmlns="" xmlns:a16="http://schemas.microsoft.com/office/drawing/2014/main" id="{69E09243-F69D-401C-BB56-AD1A538E7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08535"/>
              </p:ext>
            </p:extLst>
          </p:nvPr>
        </p:nvGraphicFramePr>
        <p:xfrm>
          <a:off x="539552" y="233095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4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01592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01592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01592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01592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  <a:gridCol w="1015920">
                  <a:extLst>
                    <a:ext uri="{9D8B030D-6E8A-4147-A177-3AD203B41FA5}">
                      <a16:colId xmlns="" xmlns:a16="http://schemas.microsoft.com/office/drawing/2014/main" val="581793792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D3772D22-6C85-4EC7-A77B-D15D27B100BE}"/>
              </a:ext>
            </a:extLst>
          </p:cNvPr>
          <p:cNvGrpSpPr/>
          <p:nvPr/>
        </p:nvGrpSpPr>
        <p:grpSpPr>
          <a:xfrm>
            <a:off x="451378" y="1916832"/>
            <a:ext cx="5751323" cy="2689268"/>
            <a:chOff x="451378" y="1916832"/>
            <a:chExt cx="5751323" cy="2689268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58381DD3-FECA-4EC6-B757-3ABDCC79A43D}"/>
                </a:ext>
              </a:extLst>
            </p:cNvPr>
            <p:cNvGrpSpPr/>
            <p:nvPr/>
          </p:nvGrpSpPr>
          <p:grpSpPr>
            <a:xfrm>
              <a:off x="451378" y="1916832"/>
              <a:ext cx="5751323" cy="2689268"/>
              <a:chOff x="451378" y="2036167"/>
              <a:chExt cx="5751323" cy="2689268"/>
            </a:xfrm>
          </p:grpSpPr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E2075D7F-B6A9-45EC-BDDF-88E193FA4A30}"/>
                  </a:ext>
                </a:extLst>
              </p:cNvPr>
              <p:cNvSpPr txBox="1"/>
              <p:nvPr/>
            </p:nvSpPr>
            <p:spPr>
              <a:xfrm>
                <a:off x="2303748" y="2036167"/>
                <a:ext cx="2606681" cy="33855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도서관을 이용한 학생 수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437F190A-CD95-4ECA-AE41-63FA578602EF}"/>
                  </a:ext>
                </a:extLst>
              </p:cNvPr>
              <p:cNvGrpSpPr/>
              <p:nvPr/>
            </p:nvGrpSpPr>
            <p:grpSpPr>
              <a:xfrm>
                <a:off x="1760144" y="2618696"/>
                <a:ext cx="4442557" cy="1702454"/>
                <a:chOff x="1760144" y="2618696"/>
                <a:chExt cx="4442557" cy="1702454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="" xmlns:a16="http://schemas.microsoft.com/office/drawing/2014/main" id="{2034D526-F6B8-4C2D-BBBD-396C45FF3574}"/>
                    </a:ext>
                  </a:extLst>
                </p:cNvPr>
                <p:cNvSpPr/>
                <p:nvPr/>
              </p:nvSpPr>
              <p:spPr>
                <a:xfrm>
                  <a:off x="1760144" y="3544922"/>
                  <a:ext cx="432048" cy="77582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="" xmlns:a16="http://schemas.microsoft.com/office/drawing/2014/main" id="{4472F2E3-694D-4F0F-B6FC-59F91A412281}"/>
                    </a:ext>
                  </a:extLst>
                </p:cNvPr>
                <p:cNvSpPr/>
                <p:nvPr/>
              </p:nvSpPr>
              <p:spPr>
                <a:xfrm>
                  <a:off x="2770361" y="2907883"/>
                  <a:ext cx="432048" cy="14128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="" xmlns:a16="http://schemas.microsoft.com/office/drawing/2014/main" id="{FB40D334-37A3-4ABE-9369-60E609A59ECD}"/>
                    </a:ext>
                  </a:extLst>
                </p:cNvPr>
                <p:cNvSpPr/>
                <p:nvPr/>
              </p:nvSpPr>
              <p:spPr>
                <a:xfrm>
                  <a:off x="3786240" y="2618696"/>
                  <a:ext cx="432048" cy="170245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A37F1C01-F09F-4451-A2ED-614840B63CED}"/>
                    </a:ext>
                  </a:extLst>
                </p:cNvPr>
                <p:cNvSpPr/>
                <p:nvPr/>
              </p:nvSpPr>
              <p:spPr>
                <a:xfrm>
                  <a:off x="4802119" y="3076870"/>
                  <a:ext cx="432048" cy="124388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="" xmlns:a16="http://schemas.microsoft.com/office/drawing/2014/main" id="{4AAF3799-300C-4AE1-8893-B205762122B7}"/>
                    </a:ext>
                  </a:extLst>
                </p:cNvPr>
                <p:cNvSpPr/>
                <p:nvPr/>
              </p:nvSpPr>
              <p:spPr>
                <a:xfrm>
                  <a:off x="5770653" y="3868958"/>
                  <a:ext cx="432048" cy="45179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7" name="TextBox 43">
                <a:extLst>
                  <a:ext uri="{FF2B5EF4-FFF2-40B4-BE49-F238E27FC236}">
                    <a16:creationId xmlns="" xmlns:a16="http://schemas.microsoft.com/office/drawing/2014/main" id="{3247352D-B40B-4DE1-92B1-9FE32159FC98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8" name="TextBox 43">
                <a:extLst>
                  <a:ext uri="{FF2B5EF4-FFF2-40B4-BE49-F238E27FC236}">
                    <a16:creationId xmlns="" xmlns:a16="http://schemas.microsoft.com/office/drawing/2014/main" id="{1232C87E-9871-43D5-809F-0D663331CF95}"/>
                  </a:ext>
                </a:extLst>
              </p:cNvPr>
              <p:cNvSpPr txBox="1"/>
              <p:nvPr/>
            </p:nvSpPr>
            <p:spPr>
              <a:xfrm>
                <a:off x="1115616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50</a:t>
                </a:r>
              </a:p>
            </p:txBody>
          </p:sp>
          <p:sp>
            <p:nvSpPr>
              <p:cNvPr id="79" name="TextBox 43">
                <a:extLst>
                  <a:ext uri="{FF2B5EF4-FFF2-40B4-BE49-F238E27FC236}">
                    <a16:creationId xmlns="" xmlns:a16="http://schemas.microsoft.com/office/drawing/2014/main" id="{22DCE740-03F5-490F-9123-86D42DBC03A1}"/>
                  </a:ext>
                </a:extLst>
              </p:cNvPr>
              <p:cNvSpPr txBox="1"/>
              <p:nvPr/>
            </p:nvSpPr>
            <p:spPr>
              <a:xfrm>
                <a:off x="1115616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25</a:t>
                </a: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="" xmlns:a16="http://schemas.microsoft.com/office/drawing/2014/main" id="{20CDD45E-9D19-4939-A214-F816804E025A}"/>
                  </a:ext>
                </a:extLst>
              </p:cNvPr>
              <p:cNvSpPr txBox="1"/>
              <p:nvPr/>
            </p:nvSpPr>
            <p:spPr>
              <a:xfrm>
                <a:off x="1115616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="" xmlns:a16="http://schemas.microsoft.com/office/drawing/2014/main" id="{E4EC516E-D789-4580-9537-7646665A73DE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43">
                <a:extLst>
                  <a:ext uri="{FF2B5EF4-FFF2-40B4-BE49-F238E27FC236}">
                    <a16:creationId xmlns="" xmlns:a16="http://schemas.microsoft.com/office/drawing/2014/main" id="{EDAD0B6F-E881-43C2-9319-E2CE5E1BCE6C}"/>
                  </a:ext>
                </a:extLst>
              </p:cNvPr>
              <p:cNvSpPr txBox="1"/>
              <p:nvPr/>
            </p:nvSpPr>
            <p:spPr>
              <a:xfrm>
                <a:off x="864423" y="4448436"/>
                <a:ext cx="71924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요일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72C3DE19-989E-47A1-854E-F3B4BC0D94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06031"/>
              <a:ext cx="907741" cy="336533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07810F6E-0D81-401B-8DEC-046B4DAFF106}"/>
              </a:ext>
            </a:extLst>
          </p:cNvPr>
          <p:cNvSpPr/>
          <p:nvPr/>
        </p:nvSpPr>
        <p:spPr>
          <a:xfrm>
            <a:off x="830796" y="211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07810F6E-0D81-401B-8DEC-046B4DAFF106}"/>
              </a:ext>
            </a:extLst>
          </p:cNvPr>
          <p:cNvSpPr/>
          <p:nvPr/>
        </p:nvSpPr>
        <p:spPr>
          <a:xfrm>
            <a:off x="6581086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90166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9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요일별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도서관을 이용한 학생은 각각 몇 명인가요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도서관 행사는 무슨 요일에 하는 것이 좋을지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DA93A7E9-25A7-47C3-A1E3-EFD3FB46398B}"/>
              </a:ext>
            </a:extLst>
          </p:cNvPr>
          <p:cNvSpPr txBox="1"/>
          <p:nvPr/>
        </p:nvSpPr>
        <p:spPr>
          <a:xfrm flipH="1">
            <a:off x="1467115" y="2371832"/>
            <a:ext cx="10913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월요일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3357BD6-5697-4F8B-86D2-FD9C59DED090}"/>
              </a:ext>
            </a:extLst>
          </p:cNvPr>
          <p:cNvGrpSpPr/>
          <p:nvPr/>
        </p:nvGrpSpPr>
        <p:grpSpPr>
          <a:xfrm>
            <a:off x="2456070" y="2180489"/>
            <a:ext cx="1045396" cy="579402"/>
            <a:chOff x="1752069" y="4844250"/>
            <a:chExt cx="1045396" cy="579402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32B401BB-6560-4B51-BF04-72A9B37059E7}"/>
                </a:ext>
              </a:extLst>
            </p:cNvPr>
            <p:cNvSpPr/>
            <p:nvPr/>
          </p:nvSpPr>
          <p:spPr bwMode="auto">
            <a:xfrm>
              <a:off x="1752069" y="5008085"/>
              <a:ext cx="85831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D3EA459-0452-47F2-A47F-A87CC08B4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7465" y="4844250"/>
              <a:ext cx="360000" cy="355000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28F924C-A00B-4C34-BCE6-02637B2E09BE}"/>
              </a:ext>
            </a:extLst>
          </p:cNvPr>
          <p:cNvSpPr txBox="1"/>
          <p:nvPr/>
        </p:nvSpPr>
        <p:spPr>
          <a:xfrm flipH="1">
            <a:off x="3662878" y="2352781"/>
            <a:ext cx="9207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화요일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5F5958B8-E08F-4D9C-A9BC-BECCC3A9BBF1}"/>
              </a:ext>
            </a:extLst>
          </p:cNvPr>
          <p:cNvGrpSpPr/>
          <p:nvPr/>
        </p:nvGrpSpPr>
        <p:grpSpPr>
          <a:xfrm>
            <a:off x="4563403" y="2180488"/>
            <a:ext cx="1045396" cy="579402"/>
            <a:chOff x="1752069" y="4844250"/>
            <a:chExt cx="1045396" cy="579402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D8CEFA3A-B97A-421E-84F0-F63135AB081D}"/>
                </a:ext>
              </a:extLst>
            </p:cNvPr>
            <p:cNvSpPr/>
            <p:nvPr/>
          </p:nvSpPr>
          <p:spPr bwMode="auto">
            <a:xfrm>
              <a:off x="1752069" y="5008085"/>
              <a:ext cx="85831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A9F50C3-18A6-4883-A56F-B1BC0C8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7465" y="4844250"/>
              <a:ext cx="360000" cy="355000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1037757B-BAC0-44C1-B554-CE88C2337710}"/>
              </a:ext>
            </a:extLst>
          </p:cNvPr>
          <p:cNvGrpSpPr/>
          <p:nvPr/>
        </p:nvGrpSpPr>
        <p:grpSpPr>
          <a:xfrm>
            <a:off x="2456070" y="2836227"/>
            <a:ext cx="1045396" cy="579402"/>
            <a:chOff x="1752069" y="4844250"/>
            <a:chExt cx="1045396" cy="579402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92DC58D-028C-4CF7-B2B1-94E7097C0A72}"/>
                </a:ext>
              </a:extLst>
            </p:cNvPr>
            <p:cNvSpPr/>
            <p:nvPr/>
          </p:nvSpPr>
          <p:spPr bwMode="auto">
            <a:xfrm>
              <a:off x="1752069" y="5008085"/>
              <a:ext cx="85831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2F7487DB-009A-421E-910C-C89664B2C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7465" y="4844250"/>
              <a:ext cx="360000" cy="355000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0299072F-BE3C-408E-A3E2-6790E18D4FD2}"/>
              </a:ext>
            </a:extLst>
          </p:cNvPr>
          <p:cNvGrpSpPr/>
          <p:nvPr/>
        </p:nvGrpSpPr>
        <p:grpSpPr>
          <a:xfrm>
            <a:off x="4563403" y="2820803"/>
            <a:ext cx="1045396" cy="579402"/>
            <a:chOff x="1752069" y="4844250"/>
            <a:chExt cx="1045396" cy="579402"/>
          </a:xfrm>
        </p:grpSpPr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19F5624C-5C5F-413F-AB5F-56280902F489}"/>
                </a:ext>
              </a:extLst>
            </p:cNvPr>
            <p:cNvSpPr/>
            <p:nvPr/>
          </p:nvSpPr>
          <p:spPr bwMode="auto">
            <a:xfrm>
              <a:off x="1752069" y="5008085"/>
              <a:ext cx="85831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="" xmlns:a16="http://schemas.microsoft.com/office/drawing/2014/main" id="{CB03B91E-C8D1-4903-9C77-24CFD499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7465" y="4844250"/>
              <a:ext cx="360000" cy="355000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971DF047-D992-42F5-BFC8-6675A0858759}"/>
              </a:ext>
            </a:extLst>
          </p:cNvPr>
          <p:cNvGrpSpPr/>
          <p:nvPr/>
        </p:nvGrpSpPr>
        <p:grpSpPr>
          <a:xfrm>
            <a:off x="2456070" y="3454443"/>
            <a:ext cx="1045396" cy="579402"/>
            <a:chOff x="1752069" y="4844250"/>
            <a:chExt cx="1045396" cy="579402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68189BF0-AB62-45FF-A606-3CDB97B28A94}"/>
                </a:ext>
              </a:extLst>
            </p:cNvPr>
            <p:cNvSpPr/>
            <p:nvPr/>
          </p:nvSpPr>
          <p:spPr bwMode="auto">
            <a:xfrm>
              <a:off x="1752069" y="5008085"/>
              <a:ext cx="85831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7122E3C4-EF7D-4891-BE61-CC09853E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7465" y="4844250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D8DAC174-DD8B-4455-8F03-79251986D4E4}"/>
              </a:ext>
            </a:extLst>
          </p:cNvPr>
          <p:cNvGrpSpPr/>
          <p:nvPr/>
        </p:nvGrpSpPr>
        <p:grpSpPr>
          <a:xfrm>
            <a:off x="5918542" y="1332707"/>
            <a:ext cx="521274" cy="258880"/>
            <a:chOff x="3792317" y="345499"/>
            <a:chExt cx="521274" cy="258880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698A8577-3BF7-4543-956C-4EABDA43364D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F27D9A2E-B584-4628-A1D6-E21E1D443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D77921C0-DE79-4FAB-A775-B75F015AA40B}"/>
              </a:ext>
            </a:extLst>
          </p:cNvPr>
          <p:cNvGrpSpPr/>
          <p:nvPr/>
        </p:nvGrpSpPr>
        <p:grpSpPr>
          <a:xfrm>
            <a:off x="6462994" y="1334375"/>
            <a:ext cx="521274" cy="255591"/>
            <a:chOff x="4338619" y="347167"/>
            <a:chExt cx="521274" cy="255591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29AF65C8-6C10-4861-80BB-1028DE4B500C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E62E90A9-88A2-498C-95C2-7F4D94C6F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6CB1696D-FC0D-4495-A3FF-63D4D0A8C95E}"/>
              </a:ext>
            </a:extLst>
          </p:cNvPr>
          <p:cNvSpPr/>
          <p:nvPr/>
        </p:nvSpPr>
        <p:spPr>
          <a:xfrm>
            <a:off x="5374090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C4D78071-A300-46C7-BC57-1BF64BBF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470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A93A7E9-25A7-47C3-A1E3-EFD3FB46398B}"/>
              </a:ext>
            </a:extLst>
          </p:cNvPr>
          <p:cNvSpPr txBox="1"/>
          <p:nvPr/>
        </p:nvSpPr>
        <p:spPr>
          <a:xfrm flipH="1">
            <a:off x="1457591" y="3015484"/>
            <a:ext cx="10913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수요일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28F924C-A00B-4C34-BCE6-02637B2E09BE}"/>
              </a:ext>
            </a:extLst>
          </p:cNvPr>
          <p:cNvSpPr txBox="1"/>
          <p:nvPr/>
        </p:nvSpPr>
        <p:spPr>
          <a:xfrm flipH="1">
            <a:off x="3662878" y="2981410"/>
            <a:ext cx="9207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목요일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A93A7E9-25A7-47C3-A1E3-EFD3FB46398B}"/>
              </a:ext>
            </a:extLst>
          </p:cNvPr>
          <p:cNvSpPr txBox="1"/>
          <p:nvPr/>
        </p:nvSpPr>
        <p:spPr>
          <a:xfrm flipH="1">
            <a:off x="1457590" y="3638362"/>
            <a:ext cx="10913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금요일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29015" y="2351355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월요일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20891" y="2348880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39652" y="3025906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31528" y="3023431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목요일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39652" y="3638596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금요일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6CB1696D-FC0D-4495-A3FF-63D4D0A8C95E}"/>
              </a:ext>
            </a:extLst>
          </p:cNvPr>
          <p:cNvSpPr/>
          <p:nvPr/>
        </p:nvSpPr>
        <p:spPr>
          <a:xfrm>
            <a:off x="4835649" y="13360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4D78071-A300-46C7-BC57-1BF64BBF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029" y="133124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그래프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1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많은 학생이 도서관을 이용한 요일은 무슨 요일인가요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도서관 행사는 무슨 요일에 하는 것이 좋을지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63632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5F5958B8-E08F-4D9C-A9BC-BECCC3A9BBF1}"/>
              </a:ext>
            </a:extLst>
          </p:cNvPr>
          <p:cNvGrpSpPr/>
          <p:nvPr/>
        </p:nvGrpSpPr>
        <p:grpSpPr>
          <a:xfrm>
            <a:off x="2924428" y="2273534"/>
            <a:ext cx="1287532" cy="579402"/>
            <a:chOff x="1752069" y="4844250"/>
            <a:chExt cx="1045396" cy="579402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D8CEFA3A-B97A-421E-84F0-F63135AB081D}"/>
                </a:ext>
              </a:extLst>
            </p:cNvPr>
            <p:cNvSpPr/>
            <p:nvPr/>
          </p:nvSpPr>
          <p:spPr bwMode="auto">
            <a:xfrm>
              <a:off x="1752069" y="5008085"/>
              <a:ext cx="85831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수요일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A9F50C3-18A6-4883-A56F-B1BC0C8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7465" y="4844250"/>
              <a:ext cx="360000" cy="3550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465211C1-F4C4-479F-B214-9B8AA10AAA40}"/>
              </a:ext>
            </a:extLst>
          </p:cNvPr>
          <p:cNvGrpSpPr/>
          <p:nvPr/>
        </p:nvGrpSpPr>
        <p:grpSpPr>
          <a:xfrm>
            <a:off x="5374090" y="1332381"/>
            <a:ext cx="1610178" cy="260415"/>
            <a:chOff x="5338086" y="1268760"/>
            <a:chExt cx="1610178" cy="260415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7536EA4E-6C0F-4457-A87C-CC4BEBBBEA45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607313E3-0FF3-4A11-B864-C4AEE4E9264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FCADAE44-4ED6-4773-A460-9DEB1A36F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592003AD-63BD-4A35-91D8-217A3644479F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07D5328D-78CB-4AC4-9964-A526EC47DC4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E52161BE-F775-468C-ABF9-701EA7C13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7937F460-8C00-4D2C-A9F3-FD98F8CC151E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33BA3D63-298A-407A-B7EB-3144115F22EB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B7354609-2CF4-4603-814C-64672E9BE2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CB1696D-FC0D-4495-A3FF-63D4D0A8C95E}"/>
              </a:ext>
            </a:extLst>
          </p:cNvPr>
          <p:cNvSpPr/>
          <p:nvPr/>
        </p:nvSpPr>
        <p:spPr>
          <a:xfrm>
            <a:off x="4835649" y="13360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4D78071-A300-46C7-BC57-1BF64BBF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029" y="133124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그래프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57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8CEFA3A-B97A-421E-84F0-F63135AB081D}"/>
              </a:ext>
            </a:extLst>
          </p:cNvPr>
          <p:cNvSpPr/>
          <p:nvPr/>
        </p:nvSpPr>
        <p:spPr bwMode="auto">
          <a:xfrm>
            <a:off x="316570" y="2889240"/>
            <a:ext cx="978830" cy="364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수요일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 행사는 무슨 요일에 하는 것이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F6EDEE8-6EE3-4383-B2B4-E106E8A99F0F}"/>
              </a:ext>
            </a:extLst>
          </p:cNvPr>
          <p:cNvSpPr/>
          <p:nvPr/>
        </p:nvSpPr>
        <p:spPr>
          <a:xfrm>
            <a:off x="65312" y="894493"/>
            <a:ext cx="6918956" cy="70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44724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도서관 행사는 무슨 요일에 하는 것이 좋을지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88664" y="5087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E1C58411-CF69-4764-9CDC-7F66044687BC}"/>
              </a:ext>
            </a:extLst>
          </p:cNvPr>
          <p:cNvGrpSpPr/>
          <p:nvPr/>
        </p:nvGrpSpPr>
        <p:grpSpPr>
          <a:xfrm>
            <a:off x="5360235" y="1265853"/>
            <a:ext cx="1696041" cy="326943"/>
            <a:chOff x="5324231" y="1192827"/>
            <a:chExt cx="1696041" cy="326943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E27ACAE-772D-44B9-ABD7-06B6F309F8DD}"/>
                </a:ext>
              </a:extLst>
            </p:cNvPr>
            <p:cNvSpPr/>
            <p:nvPr/>
          </p:nvSpPr>
          <p:spPr>
            <a:xfrm>
              <a:off x="5891468" y="125639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D21CAE5-28B7-4ED6-877E-5CBC9ED1C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491" y="1204269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7D736598-BCA7-4B7D-B989-8FFECC4DD4EF}"/>
                </a:ext>
              </a:extLst>
            </p:cNvPr>
            <p:cNvSpPr/>
            <p:nvPr/>
          </p:nvSpPr>
          <p:spPr>
            <a:xfrm>
              <a:off x="5342755" y="1256399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3353526-7D3A-4EED-98D6-FE7903A0A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4231" y="120622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A5468DED-0AF3-4F16-8078-9FAA4B99FE53}"/>
                </a:ext>
              </a:extLst>
            </p:cNvPr>
            <p:cNvSpPr/>
            <p:nvPr/>
          </p:nvSpPr>
          <p:spPr>
            <a:xfrm>
              <a:off x="6431528" y="124495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5E721D68-3CEE-4D4E-BC37-134C2DD9B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551" y="119282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8CEFA3A-B97A-421E-84F0-F63135AB081D}"/>
              </a:ext>
            </a:extLst>
          </p:cNvPr>
          <p:cNvSpPr/>
          <p:nvPr/>
        </p:nvSpPr>
        <p:spPr bwMode="auto">
          <a:xfrm>
            <a:off x="316570" y="3347267"/>
            <a:ext cx="6487678" cy="72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도서관을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이용한 학생 수가 가장 많은 요일이기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때문입니다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A9F50C3-18A6-4883-A56F-B1BC0C80F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966" y="3179703"/>
            <a:ext cx="418563" cy="33512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DA9F50C3-18A6-4883-A56F-B1BC0C80F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118" y="2721676"/>
            <a:ext cx="418563" cy="335127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6F183B52-B346-4D68-BA25-89227005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5" y="2550894"/>
            <a:ext cx="331190" cy="26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79030" y="2458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B1696D-FC0D-4495-A3FF-63D4D0A8C95E}"/>
              </a:ext>
            </a:extLst>
          </p:cNvPr>
          <p:cNvSpPr/>
          <p:nvPr/>
        </p:nvSpPr>
        <p:spPr>
          <a:xfrm>
            <a:off x="4835649" y="13360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4D78071-A300-46C7-BC57-1BF64BBF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029" y="133124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그래프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9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2509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5_3_4_popup.svg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0872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은하와 우주가 한 달 동안 읽은 책을 나타낸 그래프는 각각 어느 것인지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표 6">
            <a:extLst>
              <a:ext uri="{FF2B5EF4-FFF2-40B4-BE49-F238E27FC236}">
                <a16:creationId xmlns="" xmlns:a16="http://schemas.microsoft.com/office/drawing/2014/main" id="{CC6BE127-C09F-4946-BE00-5A06BDD6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27835"/>
              </p:ext>
            </p:extLst>
          </p:nvPr>
        </p:nvGraphicFramePr>
        <p:xfrm>
          <a:off x="3672232" y="2043552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D5481DA8-FA38-4BD5-A973-D47E46D55898}"/>
              </a:ext>
            </a:extLst>
          </p:cNvPr>
          <p:cNvGrpSpPr/>
          <p:nvPr/>
        </p:nvGrpSpPr>
        <p:grpSpPr>
          <a:xfrm>
            <a:off x="3448842" y="1700808"/>
            <a:ext cx="3064366" cy="2637004"/>
            <a:chOff x="316162" y="1988214"/>
            <a:chExt cx="3064366" cy="2637004"/>
          </a:xfrm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7133CC0A-216C-40D7-AAF2-757F5A72BE53}"/>
                </a:ext>
              </a:extLst>
            </p:cNvPr>
            <p:cNvGrpSpPr/>
            <p:nvPr/>
          </p:nvGrpSpPr>
          <p:grpSpPr>
            <a:xfrm>
              <a:off x="316162" y="1988214"/>
              <a:ext cx="3064366" cy="2637004"/>
              <a:chOff x="316162" y="2107549"/>
              <a:chExt cx="3064366" cy="2637004"/>
            </a:xfrm>
          </p:grpSpPr>
          <p:sp>
            <p:nvSpPr>
              <p:cNvPr id="74" name="TextBox 43">
                <a:extLst>
                  <a:ext uri="{FF2B5EF4-FFF2-40B4-BE49-F238E27FC236}">
                    <a16:creationId xmlns="" xmlns:a16="http://schemas.microsoft.com/office/drawing/2014/main" id="{10A293BA-3174-43DF-ABC1-F5EF049D7B0C}"/>
                  </a:ext>
                </a:extLst>
              </p:cNvPr>
              <p:cNvSpPr txBox="1"/>
              <p:nvPr/>
            </p:nvSpPr>
            <p:spPr>
              <a:xfrm>
                <a:off x="1288270" y="2107549"/>
                <a:ext cx="1791568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한 달 동안 읽은 책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EDC9BFD7-A454-4716-A98E-04E9BFE82E92}"/>
                  </a:ext>
                </a:extLst>
              </p:cNvPr>
              <p:cNvGrpSpPr/>
              <p:nvPr/>
            </p:nvGrpSpPr>
            <p:grpSpPr>
              <a:xfrm>
                <a:off x="1397302" y="3222283"/>
                <a:ext cx="1983226" cy="1090850"/>
                <a:chOff x="1397302" y="3222283"/>
                <a:chExt cx="1983226" cy="1090850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="" xmlns:a16="http://schemas.microsoft.com/office/drawing/2014/main" id="{2A77CDD9-88A9-4614-B8A1-9A8218AA9511}"/>
                    </a:ext>
                  </a:extLst>
                </p:cNvPr>
                <p:cNvSpPr/>
                <p:nvPr/>
              </p:nvSpPr>
              <p:spPr>
                <a:xfrm>
                  <a:off x="1397302" y="3404319"/>
                  <a:ext cx="252000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="" xmlns:a16="http://schemas.microsoft.com/office/drawing/2014/main" id="{139ACD44-6B88-4950-80DB-CF2660A7CAB6}"/>
                    </a:ext>
                  </a:extLst>
                </p:cNvPr>
                <p:cNvSpPr/>
                <p:nvPr/>
              </p:nvSpPr>
              <p:spPr>
                <a:xfrm>
                  <a:off x="1974354" y="3222283"/>
                  <a:ext cx="252000" cy="109085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="" xmlns:a16="http://schemas.microsoft.com/office/drawing/2014/main" id="{025ECED8-63E1-4B05-9B25-D331701BE12E}"/>
                    </a:ext>
                  </a:extLst>
                </p:cNvPr>
                <p:cNvSpPr/>
                <p:nvPr/>
              </p:nvSpPr>
              <p:spPr>
                <a:xfrm>
                  <a:off x="2546135" y="3404316"/>
                  <a:ext cx="252000" cy="90881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="" xmlns:a16="http://schemas.microsoft.com/office/drawing/2014/main" id="{A59674D4-5557-46E0-9790-4991E54BA108}"/>
                    </a:ext>
                  </a:extLst>
                </p:cNvPr>
                <p:cNvSpPr/>
                <p:nvPr/>
              </p:nvSpPr>
              <p:spPr>
                <a:xfrm>
                  <a:off x="3128528" y="3547708"/>
                  <a:ext cx="252000" cy="76542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TextBox 43">
                <a:extLst>
                  <a:ext uri="{FF2B5EF4-FFF2-40B4-BE49-F238E27FC236}">
                    <a16:creationId xmlns="" xmlns:a16="http://schemas.microsoft.com/office/drawing/2014/main" id="{0C516AFA-3466-4D26-8649-C80534BD708D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7" name="TextBox 43">
                <a:extLst>
                  <a:ext uri="{FF2B5EF4-FFF2-40B4-BE49-F238E27FC236}">
                    <a16:creationId xmlns="" xmlns:a16="http://schemas.microsoft.com/office/drawing/2014/main" id="{CB7A1D47-29E1-4EEE-8838-42C783F05EF5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="" xmlns:a16="http://schemas.microsoft.com/office/drawing/2014/main" id="{587BBFAD-FC60-44E2-9D03-F5175A4B4443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="" xmlns:a16="http://schemas.microsoft.com/office/drawing/2014/main" id="{B34B4A7A-3851-497C-9A6F-6020D0537770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3" name="TextBox 43">
                <a:extLst>
                  <a:ext uri="{FF2B5EF4-FFF2-40B4-BE49-F238E27FC236}">
                    <a16:creationId xmlns="" xmlns:a16="http://schemas.microsoft.com/office/drawing/2014/main" id="{9DE59695-5FA6-477E-8D6F-9B28C3AEE25B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종류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4" name="TextBox 43">
                <a:extLst>
                  <a:ext uri="{FF2B5EF4-FFF2-40B4-BE49-F238E27FC236}">
                    <a16:creationId xmlns="" xmlns:a16="http://schemas.microsoft.com/office/drawing/2014/main" id="{FB0D608F-F530-4BFC-B5FC-3BFC6E3DFAD4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책의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C0860352-ADA1-420D-9DB7-FCD19B44C7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0" name="모서리가 둥근 직사각형 56">
            <a:extLst>
              <a:ext uri="{FF2B5EF4-FFF2-40B4-BE49-F238E27FC236}">
                <a16:creationId xmlns="" xmlns:a16="http://schemas.microsoft.com/office/drawing/2014/main" id="{6500A0FF-7266-4DD1-A89F-BEDC5DB7ACCF}"/>
              </a:ext>
            </a:extLst>
          </p:cNvPr>
          <p:cNvSpPr/>
          <p:nvPr/>
        </p:nvSpPr>
        <p:spPr>
          <a:xfrm>
            <a:off x="192745" y="1708427"/>
            <a:ext cx="208337" cy="20833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가</a:t>
            </a:r>
          </a:p>
        </p:txBody>
      </p:sp>
      <p:sp>
        <p:nvSpPr>
          <p:cNvPr id="111" name="모서리가 둥근 직사각형 56">
            <a:extLst>
              <a:ext uri="{FF2B5EF4-FFF2-40B4-BE49-F238E27FC236}">
                <a16:creationId xmlns="" xmlns:a16="http://schemas.microsoft.com/office/drawing/2014/main" id="{50E54649-D121-4283-8BA3-530BC6951D3B}"/>
              </a:ext>
            </a:extLst>
          </p:cNvPr>
          <p:cNvSpPr/>
          <p:nvPr/>
        </p:nvSpPr>
        <p:spPr>
          <a:xfrm>
            <a:off x="3449101" y="1708426"/>
            <a:ext cx="208337" cy="20833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나</a:t>
            </a:r>
          </a:p>
        </p:txBody>
      </p:sp>
      <p:graphicFrame>
        <p:nvGraphicFramePr>
          <p:cNvPr id="112" name="표 6">
            <a:extLst>
              <a:ext uri="{FF2B5EF4-FFF2-40B4-BE49-F238E27FC236}">
                <a16:creationId xmlns="" xmlns:a16="http://schemas.microsoft.com/office/drawing/2014/main" id="{E0D3B9C7-A2A1-4A9B-896D-109CB6C4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27835"/>
              </p:ext>
            </p:extLst>
          </p:nvPr>
        </p:nvGraphicFramePr>
        <p:xfrm>
          <a:off x="401082" y="2043552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ECA2F0FF-127B-4D96-BE5B-5804925B4C52}"/>
              </a:ext>
            </a:extLst>
          </p:cNvPr>
          <p:cNvGrpSpPr/>
          <p:nvPr/>
        </p:nvGrpSpPr>
        <p:grpSpPr>
          <a:xfrm>
            <a:off x="177692" y="1700808"/>
            <a:ext cx="3055130" cy="2637004"/>
            <a:chOff x="316162" y="1988214"/>
            <a:chExt cx="3055130" cy="2637004"/>
          </a:xfrm>
        </p:grpSpPr>
        <p:grpSp>
          <p:nvGrpSpPr>
            <p:cNvPr id="114" name="그룹 113">
              <a:extLst>
                <a:ext uri="{FF2B5EF4-FFF2-40B4-BE49-F238E27FC236}">
                  <a16:creationId xmlns="" xmlns:a16="http://schemas.microsoft.com/office/drawing/2014/main" id="{0284F7F3-1801-414E-9E03-3F9ED0923C8F}"/>
                </a:ext>
              </a:extLst>
            </p:cNvPr>
            <p:cNvGrpSpPr/>
            <p:nvPr/>
          </p:nvGrpSpPr>
          <p:grpSpPr>
            <a:xfrm>
              <a:off x="316162" y="1988214"/>
              <a:ext cx="3055130" cy="2637004"/>
              <a:chOff x="316162" y="2107549"/>
              <a:chExt cx="3055130" cy="2637004"/>
            </a:xfrm>
          </p:grpSpPr>
          <p:sp>
            <p:nvSpPr>
              <p:cNvPr id="116" name="TextBox 43">
                <a:extLst>
                  <a:ext uri="{FF2B5EF4-FFF2-40B4-BE49-F238E27FC236}">
                    <a16:creationId xmlns="" xmlns:a16="http://schemas.microsoft.com/office/drawing/2014/main" id="{CCE73183-A546-46CC-B453-53D805ECC5E9}"/>
                  </a:ext>
                </a:extLst>
              </p:cNvPr>
              <p:cNvSpPr txBox="1"/>
              <p:nvPr/>
            </p:nvSpPr>
            <p:spPr>
              <a:xfrm>
                <a:off x="1288270" y="2107549"/>
                <a:ext cx="1791568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한 달 동안 읽은 책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="" xmlns:a16="http://schemas.microsoft.com/office/drawing/2014/main" id="{4F167B3C-B285-4C5C-B10E-AD81B6A6D247}"/>
                  </a:ext>
                </a:extLst>
              </p:cNvPr>
              <p:cNvGrpSpPr/>
              <p:nvPr/>
            </p:nvGrpSpPr>
            <p:grpSpPr>
              <a:xfrm>
                <a:off x="1388066" y="2758070"/>
                <a:ext cx="1983226" cy="1555062"/>
                <a:chOff x="1388066" y="2758070"/>
                <a:chExt cx="1983226" cy="1555062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="" xmlns:a16="http://schemas.microsoft.com/office/drawing/2014/main" id="{11F20CC5-7A8A-4149-A389-F5904ABDAC5F}"/>
                    </a:ext>
                  </a:extLst>
                </p:cNvPr>
                <p:cNvSpPr/>
                <p:nvPr/>
              </p:nvSpPr>
              <p:spPr>
                <a:xfrm>
                  <a:off x="1388066" y="3681318"/>
                  <a:ext cx="252000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="" xmlns:a16="http://schemas.microsoft.com/office/drawing/2014/main" id="{0C287C78-78B0-4132-9EF6-1DB2D8BFED8A}"/>
                    </a:ext>
                  </a:extLst>
                </p:cNvPr>
                <p:cNvSpPr/>
                <p:nvPr/>
              </p:nvSpPr>
              <p:spPr>
                <a:xfrm>
                  <a:off x="1974354" y="2758070"/>
                  <a:ext cx="252000" cy="155506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="" xmlns:a16="http://schemas.microsoft.com/office/drawing/2014/main" id="{8AE7ECB3-307C-4740-9B97-DB40D48AA138}"/>
                    </a:ext>
                  </a:extLst>
                </p:cNvPr>
                <p:cNvSpPr/>
                <p:nvPr/>
              </p:nvSpPr>
              <p:spPr>
                <a:xfrm>
                  <a:off x="2546135" y="4015136"/>
                  <a:ext cx="252000" cy="29799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="" xmlns:a16="http://schemas.microsoft.com/office/drawing/2014/main" id="{232C614C-F35B-499D-AC4E-18BF52E563AF}"/>
                    </a:ext>
                  </a:extLst>
                </p:cNvPr>
                <p:cNvSpPr/>
                <p:nvPr/>
              </p:nvSpPr>
              <p:spPr>
                <a:xfrm>
                  <a:off x="3119292" y="3866712"/>
                  <a:ext cx="252000" cy="44641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43">
                <a:extLst>
                  <a:ext uri="{FF2B5EF4-FFF2-40B4-BE49-F238E27FC236}">
                    <a16:creationId xmlns="" xmlns:a16="http://schemas.microsoft.com/office/drawing/2014/main" id="{D0733E4E-B171-4628-B5E4-956B8E0BE0B1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119" name="TextBox 43">
                <a:extLst>
                  <a:ext uri="{FF2B5EF4-FFF2-40B4-BE49-F238E27FC236}">
                    <a16:creationId xmlns="" xmlns:a16="http://schemas.microsoft.com/office/drawing/2014/main" id="{4161C5CD-746A-4412-80F5-C8ABB215DD0D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20" name="TextBox 43">
                <a:extLst>
                  <a:ext uri="{FF2B5EF4-FFF2-40B4-BE49-F238E27FC236}">
                    <a16:creationId xmlns="" xmlns:a16="http://schemas.microsoft.com/office/drawing/2014/main" id="{BD5E6D66-2E77-4987-BF3D-26E175CE84E3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21" name="TextBox 43">
                <a:extLst>
                  <a:ext uri="{FF2B5EF4-FFF2-40B4-BE49-F238E27FC236}">
                    <a16:creationId xmlns="" xmlns:a16="http://schemas.microsoft.com/office/drawing/2014/main" id="{D91D67B7-1C59-4F42-B7C7-F6106D624810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22" name="TextBox 43">
                <a:extLst>
                  <a:ext uri="{FF2B5EF4-FFF2-40B4-BE49-F238E27FC236}">
                    <a16:creationId xmlns="" xmlns:a16="http://schemas.microsoft.com/office/drawing/2014/main" id="{14D0F934-5980-4E9C-A20E-443123B7A75A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종류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TextBox 43">
                <a:extLst>
                  <a:ext uri="{FF2B5EF4-FFF2-40B4-BE49-F238E27FC236}">
                    <a16:creationId xmlns="" xmlns:a16="http://schemas.microsoft.com/office/drawing/2014/main" id="{DFF2C567-6119-47F3-8D25-5234043ADAF9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책의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15" name="직선 연결선 114">
              <a:extLst>
                <a:ext uri="{FF2B5EF4-FFF2-40B4-BE49-F238E27FC236}">
                  <a16:creationId xmlns="" xmlns:a16="http://schemas.microsoft.com/office/drawing/2014/main" id="{D1C33409-00DE-4221-8788-56D79D48BD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0" name="그룹 139">
            <a:extLst>
              <a:ext uri="{FF2B5EF4-FFF2-40B4-BE49-F238E27FC236}">
                <a16:creationId xmlns="" xmlns:a16="http://schemas.microsoft.com/office/drawing/2014/main" id="{583A35C7-D85B-40FD-BB87-18E2D9D92C2F}"/>
              </a:ext>
            </a:extLst>
          </p:cNvPr>
          <p:cNvGrpSpPr/>
          <p:nvPr/>
        </p:nvGrpSpPr>
        <p:grpSpPr>
          <a:xfrm>
            <a:off x="2865956" y="5308484"/>
            <a:ext cx="1540674" cy="269893"/>
            <a:chOff x="2779298" y="5319347"/>
            <a:chExt cx="1540674" cy="269893"/>
          </a:xfrm>
        </p:grpSpPr>
        <p:pic>
          <p:nvPicPr>
            <p:cNvPr id="141" name="Picture 11">
              <a:extLst>
                <a:ext uri="{FF2B5EF4-FFF2-40B4-BE49-F238E27FC236}">
                  <a16:creationId xmlns="" xmlns:a16="http://schemas.microsoft.com/office/drawing/2014/main" id="{C6EDFEC6-04E9-4789-823B-574CF9925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12">
              <a:extLst>
                <a:ext uri="{FF2B5EF4-FFF2-40B4-BE49-F238E27FC236}">
                  <a16:creationId xmlns="" xmlns:a16="http://schemas.microsoft.com/office/drawing/2014/main" id="{2263426E-9937-46DE-A9CF-FA826E17E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13">
              <a:extLst>
                <a:ext uri="{FF2B5EF4-FFF2-40B4-BE49-F238E27FC236}">
                  <a16:creationId xmlns="" xmlns:a16="http://schemas.microsoft.com/office/drawing/2014/main" id="{3D3D9206-2D75-4A11-9002-F7EA497B3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4" name="Picture 14">
              <a:extLst>
                <a:ext uri="{FF2B5EF4-FFF2-40B4-BE49-F238E27FC236}">
                  <a16:creationId xmlns="" xmlns:a16="http://schemas.microsoft.com/office/drawing/2014/main" id="{9B4ED90C-769B-483A-AA70-CB64230DA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8" name="타원 147">
            <a:extLst>
              <a:ext uri="{FF2B5EF4-FFF2-40B4-BE49-F238E27FC236}">
                <a16:creationId xmlns="" xmlns:a16="http://schemas.microsoft.com/office/drawing/2014/main" id="{DE257111-4764-434A-956B-18B67D97FCC3}"/>
              </a:ext>
            </a:extLst>
          </p:cNvPr>
          <p:cNvSpPr/>
          <p:nvPr/>
        </p:nvSpPr>
        <p:spPr>
          <a:xfrm>
            <a:off x="6669482" y="516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07" y="4263125"/>
            <a:ext cx="23050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모서리가 둥근 사각형 설명선 42">
            <a:extLst>
              <a:ext uri="{FF2B5EF4-FFF2-40B4-BE49-F238E27FC236}">
                <a16:creationId xmlns="" xmlns:a16="http://schemas.microsoft.com/office/drawing/2014/main" id="{3C9AC9C9-3B0E-4187-A3C7-F7304AD03490}"/>
              </a:ext>
            </a:extLst>
          </p:cNvPr>
          <p:cNvSpPr/>
          <p:nvPr/>
        </p:nvSpPr>
        <p:spPr>
          <a:xfrm>
            <a:off x="4896036" y="4327274"/>
            <a:ext cx="1722318" cy="746074"/>
          </a:xfrm>
          <a:prstGeom prst="wedgeRoundRectCallout">
            <a:avLst>
              <a:gd name="adj1" fmla="val -59946"/>
              <a:gd name="adj2" fmla="val -17059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달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책을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비슷하게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사각형 설명선 41">
            <a:extLst>
              <a:ext uri="{FF2B5EF4-FFF2-40B4-BE49-F238E27FC236}">
                <a16:creationId xmlns="" xmlns:a16="http://schemas.microsoft.com/office/drawing/2014/main" id="{0BF9CA32-8E98-4C8C-9340-A20345D75D84}"/>
              </a:ext>
            </a:extLst>
          </p:cNvPr>
          <p:cNvSpPr/>
          <p:nvPr/>
        </p:nvSpPr>
        <p:spPr>
          <a:xfrm>
            <a:off x="751203" y="4311358"/>
            <a:ext cx="1697011" cy="761989"/>
          </a:xfrm>
          <a:prstGeom prst="wedgeRoundRectCallout">
            <a:avLst>
              <a:gd name="adj1" fmla="val 60182"/>
              <a:gd name="adj2" fmla="val -17733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달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책을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1E586BD4-6B8A-4060-969C-1F49A2797797}"/>
              </a:ext>
            </a:extLst>
          </p:cNvPr>
          <p:cNvSpPr/>
          <p:nvPr/>
        </p:nvSpPr>
        <p:spPr>
          <a:xfrm>
            <a:off x="408233" y="158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CCE73183-A546-46CC-B453-53D805ECC5E9}"/>
              </a:ext>
            </a:extLst>
          </p:cNvPr>
          <p:cNvSpPr txBox="1"/>
          <p:nvPr/>
        </p:nvSpPr>
        <p:spPr>
          <a:xfrm>
            <a:off x="2240553" y="5073347"/>
            <a:ext cx="5583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은하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CCE73183-A546-46CC-B453-53D805ECC5E9}"/>
              </a:ext>
            </a:extLst>
          </p:cNvPr>
          <p:cNvSpPr txBox="1"/>
          <p:nvPr/>
        </p:nvSpPr>
        <p:spPr>
          <a:xfrm>
            <a:off x="4445740" y="5073347"/>
            <a:ext cx="5583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우주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035784" y="5114760"/>
            <a:ext cx="763077" cy="366468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="" xmlns:a16="http://schemas.microsoft.com/office/drawing/2014/main" id="{1E586BD4-6B8A-4060-969C-1F49A2797797}"/>
              </a:ext>
            </a:extLst>
          </p:cNvPr>
          <p:cNvSpPr/>
          <p:nvPr/>
        </p:nvSpPr>
        <p:spPr>
          <a:xfrm>
            <a:off x="2519707" y="5375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56995" y="5105538"/>
            <a:ext cx="763077" cy="366468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85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0872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은하와 우주가 한 달 동안 읽은 책을 나타낸 그래프는 각각 어느 것인지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74E455E2-34DF-4A69-A180-155D69FB457B}"/>
              </a:ext>
            </a:extLst>
          </p:cNvPr>
          <p:cNvSpPr txBox="1"/>
          <p:nvPr/>
        </p:nvSpPr>
        <p:spPr>
          <a:xfrm>
            <a:off x="251521" y="1748135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와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중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은하와 우주가 한 달 동안 읽은 책을 그래프는 각각 어느 것인가요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D956143C-1BB4-4D72-96BE-C568D1A0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모서리가 둥근 직사각형 56">
            <a:extLst>
              <a:ext uri="{FF2B5EF4-FFF2-40B4-BE49-F238E27FC236}">
                <a16:creationId xmlns="" xmlns:a16="http://schemas.microsoft.com/office/drawing/2014/main" id="{6500A0FF-7266-4DD1-A89F-BEDC5DB7ACCF}"/>
              </a:ext>
            </a:extLst>
          </p:cNvPr>
          <p:cNvSpPr/>
          <p:nvPr/>
        </p:nvSpPr>
        <p:spPr>
          <a:xfrm>
            <a:off x="439227" y="1827870"/>
            <a:ext cx="208337" cy="20833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가</a:t>
            </a:r>
          </a:p>
        </p:txBody>
      </p:sp>
      <p:sp>
        <p:nvSpPr>
          <p:cNvPr id="111" name="모서리가 둥근 직사각형 56">
            <a:extLst>
              <a:ext uri="{FF2B5EF4-FFF2-40B4-BE49-F238E27FC236}">
                <a16:creationId xmlns="" xmlns:a16="http://schemas.microsoft.com/office/drawing/2014/main" id="{50E54649-D121-4283-8BA3-530BC6951D3B}"/>
              </a:ext>
            </a:extLst>
          </p:cNvPr>
          <p:cNvSpPr/>
          <p:nvPr/>
        </p:nvSpPr>
        <p:spPr>
          <a:xfrm>
            <a:off x="1041770" y="1832282"/>
            <a:ext cx="208337" cy="20833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나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9FE39EA9-490D-4438-B7D1-59C32E92E901}"/>
              </a:ext>
            </a:extLst>
          </p:cNvPr>
          <p:cNvGrpSpPr/>
          <p:nvPr/>
        </p:nvGrpSpPr>
        <p:grpSpPr>
          <a:xfrm>
            <a:off x="2754453" y="5326653"/>
            <a:ext cx="1540674" cy="269893"/>
            <a:chOff x="2779298" y="5319347"/>
            <a:chExt cx="1540674" cy="269893"/>
          </a:xfrm>
        </p:grpSpPr>
        <p:pic>
          <p:nvPicPr>
            <p:cNvPr id="63" name="Picture 11">
              <a:extLst>
                <a:ext uri="{FF2B5EF4-FFF2-40B4-BE49-F238E27FC236}">
                  <a16:creationId xmlns="" xmlns:a16="http://schemas.microsoft.com/office/drawing/2014/main" id="{BE7D6C5F-6B79-4FAD-970D-3E3D03EE8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>
              <a:extLst>
                <a:ext uri="{FF2B5EF4-FFF2-40B4-BE49-F238E27FC236}">
                  <a16:creationId xmlns="" xmlns:a16="http://schemas.microsoft.com/office/drawing/2014/main" id="{3C6C9D59-2691-4CF0-AA86-F63106B57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="" xmlns:a16="http://schemas.microsoft.com/office/drawing/2014/main" id="{4F786A43-C47C-40A7-9CDE-7CBE581B1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="" xmlns:a16="http://schemas.microsoft.com/office/drawing/2014/main" id="{DF710DFE-1D68-4B61-887B-60B357A8E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0C00C63-7419-425C-A095-703EE72EA6B1}"/>
              </a:ext>
            </a:extLst>
          </p:cNvPr>
          <p:cNvSpPr txBox="1"/>
          <p:nvPr/>
        </p:nvSpPr>
        <p:spPr>
          <a:xfrm flipH="1">
            <a:off x="378867" y="2766966"/>
            <a:ext cx="683592" cy="384721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1900" b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은하</a:t>
            </a:r>
            <a:endParaRPr lang="en-US" altLang="ko-KR" dirty="0"/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E342BA1E-2BB7-40C2-9105-6E10DEFE9A67}"/>
              </a:ext>
            </a:extLst>
          </p:cNvPr>
          <p:cNvGrpSpPr/>
          <p:nvPr/>
        </p:nvGrpSpPr>
        <p:grpSpPr>
          <a:xfrm>
            <a:off x="1151108" y="2545309"/>
            <a:ext cx="1530775" cy="611290"/>
            <a:chOff x="1752069" y="4812362"/>
            <a:chExt cx="1530775" cy="611290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60463DB5-F14D-48A0-8F9F-BFA2AA72A18D}"/>
                </a:ext>
              </a:extLst>
            </p:cNvPr>
            <p:cNvSpPr/>
            <p:nvPr/>
          </p:nvSpPr>
          <p:spPr bwMode="auto">
            <a:xfrm>
              <a:off x="1752069" y="5008085"/>
              <a:ext cx="136393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그래프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612C1A48-1B47-4381-97EB-69A82B417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2844" y="4812362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A4A87BE-38D4-4955-8194-0B795B59EB6B}"/>
              </a:ext>
            </a:extLst>
          </p:cNvPr>
          <p:cNvSpPr txBox="1"/>
          <p:nvPr/>
        </p:nvSpPr>
        <p:spPr>
          <a:xfrm flipH="1">
            <a:off x="2889419" y="2750557"/>
            <a:ext cx="683592" cy="384721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1900"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우주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D6F6E299-0D10-4B9E-BDDA-113745DBD5D4}"/>
              </a:ext>
            </a:extLst>
          </p:cNvPr>
          <p:cNvGrpSpPr/>
          <p:nvPr/>
        </p:nvGrpSpPr>
        <p:grpSpPr>
          <a:xfrm>
            <a:off x="3661660" y="2528900"/>
            <a:ext cx="1530775" cy="611290"/>
            <a:chOff x="1752069" y="4812362"/>
            <a:chExt cx="1530775" cy="611290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BE4C3729-3D69-43F1-B244-61783614EBF7}"/>
                </a:ext>
              </a:extLst>
            </p:cNvPr>
            <p:cNvSpPr/>
            <p:nvPr/>
          </p:nvSpPr>
          <p:spPr bwMode="auto">
            <a:xfrm>
              <a:off x="1752069" y="5008085"/>
              <a:ext cx="1363935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 그래프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03B86324-4F50-463C-BD76-4BC34028C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2844" y="4812362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72027AA-1152-401A-AB6E-17EB0B239504}"/>
              </a:ext>
            </a:extLst>
          </p:cNvPr>
          <p:cNvSpPr txBox="1"/>
          <p:nvPr/>
        </p:nvSpPr>
        <p:spPr>
          <a:xfrm flipH="1">
            <a:off x="373992" y="3284683"/>
            <a:ext cx="683592" cy="384721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1900" b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까닭</a:t>
            </a:r>
            <a:endParaRPr lang="en-US" altLang="ko-KR" dirty="0"/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AEA1B458-98B1-419A-95D5-30E83AF5889E}"/>
              </a:ext>
            </a:extLst>
          </p:cNvPr>
          <p:cNvGrpSpPr/>
          <p:nvPr/>
        </p:nvGrpSpPr>
        <p:grpSpPr>
          <a:xfrm>
            <a:off x="1146233" y="3140190"/>
            <a:ext cx="5398616" cy="1764973"/>
            <a:chOff x="1752069" y="4857185"/>
            <a:chExt cx="5398616" cy="1764973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124CABDD-5336-446D-A89E-21C35BD70ECD}"/>
                </a:ext>
              </a:extLst>
            </p:cNvPr>
            <p:cNvSpPr/>
            <p:nvPr/>
          </p:nvSpPr>
          <p:spPr bwMode="auto">
            <a:xfrm>
              <a:off x="1752069" y="5008085"/>
              <a:ext cx="5220758" cy="16140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di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한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종류의 책을 많이 읽은 것으로 나타난 </a:t>
              </a: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di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그래프는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그래프이고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여러 종류의 책을 </a:t>
              </a: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di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비슷하게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읽은 것으로 나타나는 그래프는 </a:t>
              </a: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그래프이기 때문입니다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37FD6D0B-8A4D-436D-8E64-F4F5C737C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90685" y="4857185"/>
              <a:ext cx="360000" cy="355000"/>
            </a:xfrm>
            <a:prstGeom prst="rect">
              <a:avLst/>
            </a:prstGeom>
          </p:spPr>
        </p:pic>
      </p:grp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88664" y="5087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60362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35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48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app\resource\contents\lesson05\ops\5\5_3_05.html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그래프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텍스트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그래프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확대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46794" y="1016732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40843E54-9D43-471D-B16E-AE62651502AD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은하가 한 달 동안 읽은 역사책은 그림책보다 몇 권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많은가요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4181E9E1-8716-476D-B070-F3C3DC17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91BB2B2-B804-48A8-89A4-39642D147A5E}"/>
              </a:ext>
            </a:extLst>
          </p:cNvPr>
          <p:cNvGrpSpPr/>
          <p:nvPr/>
        </p:nvGrpSpPr>
        <p:grpSpPr>
          <a:xfrm>
            <a:off x="3052788" y="2204864"/>
            <a:ext cx="1086329" cy="611290"/>
            <a:chOff x="1986663" y="2425243"/>
            <a:chExt cx="1086329" cy="611290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A778D963-2493-4615-B58A-7F73D48E9B2F}"/>
                </a:ext>
              </a:extLst>
            </p:cNvPr>
            <p:cNvSpPr/>
            <p:nvPr/>
          </p:nvSpPr>
          <p:spPr bwMode="auto">
            <a:xfrm>
              <a:off x="1986663" y="2620966"/>
              <a:ext cx="919489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권</a:t>
              </a:r>
            </a:p>
          </p:txBody>
        </p:sp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08507499-FFF4-4141-9BEA-F4058A3B9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2992" y="2425243"/>
              <a:ext cx="360000" cy="35500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571EA6CC-18C2-4317-AA0B-37E4E4B8E5AD}"/>
              </a:ext>
            </a:extLst>
          </p:cNvPr>
          <p:cNvGrpSpPr/>
          <p:nvPr/>
        </p:nvGrpSpPr>
        <p:grpSpPr>
          <a:xfrm>
            <a:off x="5374090" y="1368385"/>
            <a:ext cx="1610178" cy="260415"/>
            <a:chOff x="5338086" y="1268760"/>
            <a:chExt cx="1610178" cy="260415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D2C39557-EC5A-4DE2-B131-1A8CB86DEFEE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7E7779F4-D93B-4BB7-9C08-A8C1DB16D21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2B11D948-04BF-4709-BAE3-4875E7FC64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091461A1-F970-407C-BF2B-41026869C4E8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C686DCCA-0D7A-4AAB-8DE0-58ED6430D80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2D6B0A93-0254-4DC2-BBF1-23D5E50C2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5BA93DDE-E996-4594-81DB-A704597A2698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C71C2626-2F02-4537-BE83-CED96AB9F38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75DCDE34-D28F-40D7-B966-F218C9E51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1F9D65D-B8BF-43EE-9563-86B8DC85FB4B}"/>
              </a:ext>
            </a:extLst>
          </p:cNvPr>
          <p:cNvSpPr/>
          <p:nvPr/>
        </p:nvSpPr>
        <p:spPr>
          <a:xfrm>
            <a:off x="6924363" y="1286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5E66755E-F707-4F1F-A167-7269EED4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8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E0F9DBC6-89DB-469D-8472-EC6B6DF015C9}"/>
              </a:ext>
            </a:extLst>
          </p:cNvPr>
          <p:cNvSpPr/>
          <p:nvPr/>
        </p:nvSpPr>
        <p:spPr>
          <a:xfrm>
            <a:off x="4746657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61F9D65D-B8BF-43EE-9563-86B8DC85FB4B}"/>
              </a:ext>
            </a:extLst>
          </p:cNvPr>
          <p:cNvSpPr/>
          <p:nvPr/>
        </p:nvSpPr>
        <p:spPr>
          <a:xfrm>
            <a:off x="3778751" y="1365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4724"/>
            <a:ext cx="519132" cy="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33CB6F2-FF67-4C6B-A038-5B4952C4E35A}"/>
              </a:ext>
            </a:extLst>
          </p:cNvPr>
          <p:cNvSpPr/>
          <p:nvPr/>
        </p:nvSpPr>
        <p:spPr>
          <a:xfrm>
            <a:off x="10507" y="7651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02"/>
          <a:stretch/>
        </p:blipFill>
        <p:spPr bwMode="auto">
          <a:xfrm>
            <a:off x="572709" y="1039076"/>
            <a:ext cx="580123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1091046" y="970719"/>
            <a:ext cx="33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400" b="1" spc="-150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306" y="1304764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279599" y="1342238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30288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5_3_4_popup.svg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D0DB08B1-9B5F-4C06-A3FE-D8A9C81F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87271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7FBC995C-41CE-462D-9125-D8002674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그래프보기 클릭 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6">
            <a:extLst>
              <a:ext uri="{FF2B5EF4-FFF2-40B4-BE49-F238E27FC236}">
                <a16:creationId xmlns="" xmlns:a16="http://schemas.microsoft.com/office/drawing/2014/main" id="{CC6BE127-C09F-4946-BE00-5A06BDD6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33316"/>
              </p:ext>
            </p:extLst>
          </p:nvPr>
        </p:nvGraphicFramePr>
        <p:xfrm>
          <a:off x="3672232" y="1710804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D5481DA8-FA38-4BD5-A973-D47E46D55898}"/>
              </a:ext>
            </a:extLst>
          </p:cNvPr>
          <p:cNvGrpSpPr/>
          <p:nvPr/>
        </p:nvGrpSpPr>
        <p:grpSpPr>
          <a:xfrm>
            <a:off x="3448842" y="1340768"/>
            <a:ext cx="3064366" cy="2664296"/>
            <a:chOff x="316162" y="1960922"/>
            <a:chExt cx="3064366" cy="2664296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7133CC0A-216C-40D7-AAF2-757F5A72BE53}"/>
                </a:ext>
              </a:extLst>
            </p:cNvPr>
            <p:cNvGrpSpPr/>
            <p:nvPr/>
          </p:nvGrpSpPr>
          <p:grpSpPr>
            <a:xfrm>
              <a:off x="316162" y="1960922"/>
              <a:ext cx="3064366" cy="2664296"/>
              <a:chOff x="316162" y="2080257"/>
              <a:chExt cx="3064366" cy="2664296"/>
            </a:xfrm>
          </p:grpSpPr>
          <p:sp>
            <p:nvSpPr>
              <p:cNvPr id="78" name="TextBox 43">
                <a:extLst>
                  <a:ext uri="{FF2B5EF4-FFF2-40B4-BE49-F238E27FC236}">
                    <a16:creationId xmlns="" xmlns:a16="http://schemas.microsoft.com/office/drawing/2014/main" id="{10A293BA-3174-43DF-ABC1-F5EF049D7B0C}"/>
                  </a:ext>
                </a:extLst>
              </p:cNvPr>
              <p:cNvSpPr txBox="1"/>
              <p:nvPr/>
            </p:nvSpPr>
            <p:spPr>
              <a:xfrm>
                <a:off x="1288270" y="2080257"/>
                <a:ext cx="1791568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한 달 동안 읽은 책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="" xmlns:a16="http://schemas.microsoft.com/office/drawing/2014/main" id="{EDC9BFD7-A454-4716-A98E-04E9BFE82E92}"/>
                  </a:ext>
                </a:extLst>
              </p:cNvPr>
              <p:cNvGrpSpPr/>
              <p:nvPr/>
            </p:nvGrpSpPr>
            <p:grpSpPr>
              <a:xfrm>
                <a:off x="1397302" y="3222283"/>
                <a:ext cx="1983226" cy="1090850"/>
                <a:chOff x="1397302" y="3222283"/>
                <a:chExt cx="1983226" cy="1090850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2A77CDD9-88A9-4614-B8A1-9A8218AA9511}"/>
                    </a:ext>
                  </a:extLst>
                </p:cNvPr>
                <p:cNvSpPr/>
                <p:nvPr/>
              </p:nvSpPr>
              <p:spPr>
                <a:xfrm>
                  <a:off x="1397302" y="3404319"/>
                  <a:ext cx="252000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="" xmlns:a16="http://schemas.microsoft.com/office/drawing/2014/main" id="{139ACD44-6B88-4950-80DB-CF2660A7CAB6}"/>
                    </a:ext>
                  </a:extLst>
                </p:cNvPr>
                <p:cNvSpPr/>
                <p:nvPr/>
              </p:nvSpPr>
              <p:spPr>
                <a:xfrm>
                  <a:off x="1974354" y="3222283"/>
                  <a:ext cx="252000" cy="109085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="" xmlns:a16="http://schemas.microsoft.com/office/drawing/2014/main" id="{025ECED8-63E1-4B05-9B25-D331701BE12E}"/>
                    </a:ext>
                  </a:extLst>
                </p:cNvPr>
                <p:cNvSpPr/>
                <p:nvPr/>
              </p:nvSpPr>
              <p:spPr>
                <a:xfrm>
                  <a:off x="2546135" y="3404316"/>
                  <a:ext cx="252000" cy="90881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="" xmlns:a16="http://schemas.microsoft.com/office/drawing/2014/main" id="{A59674D4-5557-46E0-9790-4991E54BA108}"/>
                    </a:ext>
                  </a:extLst>
                </p:cNvPr>
                <p:cNvSpPr/>
                <p:nvPr/>
              </p:nvSpPr>
              <p:spPr>
                <a:xfrm>
                  <a:off x="3128528" y="3547708"/>
                  <a:ext cx="252000" cy="76542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TextBox 43">
                <a:extLst>
                  <a:ext uri="{FF2B5EF4-FFF2-40B4-BE49-F238E27FC236}">
                    <a16:creationId xmlns="" xmlns:a16="http://schemas.microsoft.com/office/drawing/2014/main" id="{0C516AFA-3466-4D26-8649-C80534BD708D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="" xmlns:a16="http://schemas.microsoft.com/office/drawing/2014/main" id="{CB7A1D47-29E1-4EEE-8838-42C783F05EF5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3" name="TextBox 43">
                <a:extLst>
                  <a:ext uri="{FF2B5EF4-FFF2-40B4-BE49-F238E27FC236}">
                    <a16:creationId xmlns="" xmlns:a16="http://schemas.microsoft.com/office/drawing/2014/main" id="{587BBFAD-FC60-44E2-9D03-F5175A4B4443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4" name="TextBox 43">
                <a:extLst>
                  <a:ext uri="{FF2B5EF4-FFF2-40B4-BE49-F238E27FC236}">
                    <a16:creationId xmlns="" xmlns:a16="http://schemas.microsoft.com/office/drawing/2014/main" id="{B34B4A7A-3851-497C-9A6F-6020D0537770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5" name="TextBox 43">
                <a:extLst>
                  <a:ext uri="{FF2B5EF4-FFF2-40B4-BE49-F238E27FC236}">
                    <a16:creationId xmlns="" xmlns:a16="http://schemas.microsoft.com/office/drawing/2014/main" id="{9DE59695-5FA6-477E-8D6F-9B28C3AEE25B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종류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43">
                <a:extLst>
                  <a:ext uri="{FF2B5EF4-FFF2-40B4-BE49-F238E27FC236}">
                    <a16:creationId xmlns="" xmlns:a16="http://schemas.microsoft.com/office/drawing/2014/main" id="{FB0D608F-F530-4BFC-B5FC-3BFC6E3DFAD4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책의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C0860352-ADA1-420D-9DB7-FCD19B44C7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모서리가 둥근 직사각형 56">
            <a:extLst>
              <a:ext uri="{FF2B5EF4-FFF2-40B4-BE49-F238E27FC236}">
                <a16:creationId xmlns="" xmlns:a16="http://schemas.microsoft.com/office/drawing/2014/main" id="{6500A0FF-7266-4DD1-A89F-BEDC5DB7ACCF}"/>
              </a:ext>
            </a:extLst>
          </p:cNvPr>
          <p:cNvSpPr/>
          <p:nvPr/>
        </p:nvSpPr>
        <p:spPr>
          <a:xfrm>
            <a:off x="423231" y="1375679"/>
            <a:ext cx="208337" cy="20833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가</a:t>
            </a:r>
          </a:p>
        </p:txBody>
      </p:sp>
      <p:sp>
        <p:nvSpPr>
          <p:cNvPr id="92" name="모서리가 둥근 직사각형 56">
            <a:extLst>
              <a:ext uri="{FF2B5EF4-FFF2-40B4-BE49-F238E27FC236}">
                <a16:creationId xmlns="" xmlns:a16="http://schemas.microsoft.com/office/drawing/2014/main" id="{50E54649-D121-4283-8BA3-530BC6951D3B}"/>
              </a:ext>
            </a:extLst>
          </p:cNvPr>
          <p:cNvSpPr/>
          <p:nvPr/>
        </p:nvSpPr>
        <p:spPr>
          <a:xfrm>
            <a:off x="3679587" y="1375678"/>
            <a:ext cx="208337" cy="20833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나</a:t>
            </a:r>
          </a:p>
        </p:txBody>
      </p:sp>
      <p:graphicFrame>
        <p:nvGraphicFramePr>
          <p:cNvPr id="93" name="표 6">
            <a:extLst>
              <a:ext uri="{FF2B5EF4-FFF2-40B4-BE49-F238E27FC236}">
                <a16:creationId xmlns="" xmlns:a16="http://schemas.microsoft.com/office/drawing/2014/main" id="{E0D3B9C7-A2A1-4A9B-896D-109CB6C4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72532"/>
              </p:ext>
            </p:extLst>
          </p:nvPr>
        </p:nvGraphicFramePr>
        <p:xfrm>
          <a:off x="401082" y="1710804"/>
          <a:ext cx="2988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ECA2F0FF-127B-4D96-BE5B-5804925B4C52}"/>
              </a:ext>
            </a:extLst>
          </p:cNvPr>
          <p:cNvGrpSpPr/>
          <p:nvPr/>
        </p:nvGrpSpPr>
        <p:grpSpPr>
          <a:xfrm>
            <a:off x="177692" y="1340768"/>
            <a:ext cx="3055130" cy="2664296"/>
            <a:chOff x="316162" y="1960922"/>
            <a:chExt cx="3055130" cy="2664296"/>
          </a:xfrm>
        </p:grpSpPr>
        <p:grpSp>
          <p:nvGrpSpPr>
            <p:cNvPr id="95" name="그룹 94">
              <a:extLst>
                <a:ext uri="{FF2B5EF4-FFF2-40B4-BE49-F238E27FC236}">
                  <a16:creationId xmlns="" xmlns:a16="http://schemas.microsoft.com/office/drawing/2014/main" id="{0284F7F3-1801-414E-9E03-3F9ED0923C8F}"/>
                </a:ext>
              </a:extLst>
            </p:cNvPr>
            <p:cNvGrpSpPr/>
            <p:nvPr/>
          </p:nvGrpSpPr>
          <p:grpSpPr>
            <a:xfrm>
              <a:off x="316162" y="1960922"/>
              <a:ext cx="3055130" cy="2664296"/>
              <a:chOff x="316162" y="2080257"/>
              <a:chExt cx="3055130" cy="2664296"/>
            </a:xfrm>
          </p:grpSpPr>
          <p:sp>
            <p:nvSpPr>
              <p:cNvPr id="97" name="TextBox 43">
                <a:extLst>
                  <a:ext uri="{FF2B5EF4-FFF2-40B4-BE49-F238E27FC236}">
                    <a16:creationId xmlns="" xmlns:a16="http://schemas.microsoft.com/office/drawing/2014/main" id="{CCE73183-A546-46CC-B453-53D805ECC5E9}"/>
                  </a:ext>
                </a:extLst>
              </p:cNvPr>
              <p:cNvSpPr txBox="1"/>
              <p:nvPr/>
            </p:nvSpPr>
            <p:spPr>
              <a:xfrm>
                <a:off x="1288270" y="2080257"/>
                <a:ext cx="1791568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>
                    <a:latin typeface="맑은 고딕" pitchFamily="50" charset="-127"/>
                    <a:ea typeface="맑은 고딕" pitchFamily="50" charset="-127"/>
                  </a:rPr>
                  <a:t>한 달 동안 읽은 책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4F167B3C-B285-4C5C-B10E-AD81B6A6D247}"/>
                  </a:ext>
                </a:extLst>
              </p:cNvPr>
              <p:cNvGrpSpPr/>
              <p:nvPr/>
            </p:nvGrpSpPr>
            <p:grpSpPr>
              <a:xfrm>
                <a:off x="1388066" y="2758070"/>
                <a:ext cx="1983226" cy="1555062"/>
                <a:chOff x="1388066" y="2758070"/>
                <a:chExt cx="1983226" cy="1555062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="" xmlns:a16="http://schemas.microsoft.com/office/drawing/2014/main" id="{11F20CC5-7A8A-4149-A389-F5904ABDAC5F}"/>
                    </a:ext>
                  </a:extLst>
                </p:cNvPr>
                <p:cNvSpPr/>
                <p:nvPr/>
              </p:nvSpPr>
              <p:spPr>
                <a:xfrm>
                  <a:off x="1388066" y="3681318"/>
                  <a:ext cx="252000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="" xmlns:a16="http://schemas.microsoft.com/office/drawing/2014/main" id="{0C287C78-78B0-4132-9EF6-1DB2D8BFED8A}"/>
                    </a:ext>
                  </a:extLst>
                </p:cNvPr>
                <p:cNvSpPr/>
                <p:nvPr/>
              </p:nvSpPr>
              <p:spPr>
                <a:xfrm>
                  <a:off x="1974354" y="2758070"/>
                  <a:ext cx="252000" cy="155506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8AE7ECB3-307C-4740-9B97-DB40D48AA138}"/>
                    </a:ext>
                  </a:extLst>
                </p:cNvPr>
                <p:cNvSpPr/>
                <p:nvPr/>
              </p:nvSpPr>
              <p:spPr>
                <a:xfrm>
                  <a:off x="2546135" y="4015136"/>
                  <a:ext cx="252000" cy="29799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="" xmlns:a16="http://schemas.microsoft.com/office/drawing/2014/main" id="{232C614C-F35B-499D-AC4E-18BF52E563AF}"/>
                    </a:ext>
                  </a:extLst>
                </p:cNvPr>
                <p:cNvSpPr/>
                <p:nvPr/>
              </p:nvSpPr>
              <p:spPr>
                <a:xfrm>
                  <a:off x="3119292" y="3866712"/>
                  <a:ext cx="252000" cy="44641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43">
                <a:extLst>
                  <a:ext uri="{FF2B5EF4-FFF2-40B4-BE49-F238E27FC236}">
                    <a16:creationId xmlns="" xmlns:a16="http://schemas.microsoft.com/office/drawing/2014/main" id="{D0733E4E-B171-4628-B5E4-956B8E0BE0B1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권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100" name="TextBox 43">
                <a:extLst>
                  <a:ext uri="{FF2B5EF4-FFF2-40B4-BE49-F238E27FC236}">
                    <a16:creationId xmlns="" xmlns:a16="http://schemas.microsoft.com/office/drawing/2014/main" id="{4161C5CD-746A-4412-80F5-C8ABB215DD0D}"/>
                  </a:ext>
                </a:extLst>
              </p:cNvPr>
              <p:cNvSpPr txBox="1"/>
              <p:nvPr/>
            </p:nvSpPr>
            <p:spPr>
              <a:xfrm>
                <a:off x="905422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101" name="TextBox 43">
                <a:extLst>
                  <a:ext uri="{FF2B5EF4-FFF2-40B4-BE49-F238E27FC236}">
                    <a16:creationId xmlns="" xmlns:a16="http://schemas.microsoft.com/office/drawing/2014/main" id="{BD5E6D66-2E77-4987-BF3D-26E175CE84E3}"/>
                  </a:ext>
                </a:extLst>
              </p:cNvPr>
              <p:cNvSpPr txBox="1"/>
              <p:nvPr/>
            </p:nvSpPr>
            <p:spPr>
              <a:xfrm>
                <a:off x="905422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02" name="TextBox 43">
                <a:extLst>
                  <a:ext uri="{FF2B5EF4-FFF2-40B4-BE49-F238E27FC236}">
                    <a16:creationId xmlns="" xmlns:a16="http://schemas.microsoft.com/office/drawing/2014/main" id="{D91D67B7-1C59-4F42-B7C7-F6106D624810}"/>
                  </a:ext>
                </a:extLst>
              </p:cNvPr>
              <p:cNvSpPr txBox="1"/>
              <p:nvPr/>
            </p:nvSpPr>
            <p:spPr>
              <a:xfrm>
                <a:off x="905422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03" name="TextBox 43">
                <a:extLst>
                  <a:ext uri="{FF2B5EF4-FFF2-40B4-BE49-F238E27FC236}">
                    <a16:creationId xmlns="" xmlns:a16="http://schemas.microsoft.com/office/drawing/2014/main" id="{14D0F934-5980-4E9C-A20E-443123B7A75A}"/>
                  </a:ext>
                </a:extLst>
              </p:cNvPr>
              <p:cNvSpPr txBox="1"/>
              <p:nvPr/>
            </p:nvSpPr>
            <p:spPr>
              <a:xfrm>
                <a:off x="833414" y="4467554"/>
                <a:ext cx="490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종류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TextBox 43">
                <a:extLst>
                  <a:ext uri="{FF2B5EF4-FFF2-40B4-BE49-F238E27FC236}">
                    <a16:creationId xmlns="" xmlns:a16="http://schemas.microsoft.com/office/drawing/2014/main" id="{DFF2C567-6119-47F3-8D25-5234043ADAF9}"/>
                  </a:ext>
                </a:extLst>
              </p:cNvPr>
              <p:cNvSpPr txBox="1"/>
              <p:nvPr/>
            </p:nvSpPr>
            <p:spPr>
              <a:xfrm>
                <a:off x="316162" y="4279448"/>
                <a:ext cx="8802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책의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96" name="직선 연결선 95">
              <a:extLst>
                <a:ext uri="{FF2B5EF4-FFF2-40B4-BE49-F238E27FC236}">
                  <a16:creationId xmlns="" xmlns:a16="http://schemas.microsoft.com/office/drawing/2014/main" id="{D1C33409-00DE-4221-8788-56D79D48BD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3134"/>
              <a:ext cx="700242" cy="329428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59" y="4221088"/>
            <a:ext cx="23050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사각형 설명선 42">
            <a:extLst>
              <a:ext uri="{FF2B5EF4-FFF2-40B4-BE49-F238E27FC236}">
                <a16:creationId xmlns="" xmlns:a16="http://schemas.microsoft.com/office/drawing/2014/main" id="{3C9AC9C9-3B0E-4187-A3C7-F7304AD03490}"/>
              </a:ext>
            </a:extLst>
          </p:cNvPr>
          <p:cNvSpPr/>
          <p:nvPr/>
        </p:nvSpPr>
        <p:spPr>
          <a:xfrm>
            <a:off x="4720389" y="4273008"/>
            <a:ext cx="1722318" cy="746074"/>
          </a:xfrm>
          <a:prstGeom prst="wedgeRoundRectCallout">
            <a:avLst>
              <a:gd name="adj1" fmla="val -59946"/>
              <a:gd name="adj2" fmla="val -17059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달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책을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비슷하게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모서리가 둥근 사각형 설명선 41">
            <a:extLst>
              <a:ext uri="{FF2B5EF4-FFF2-40B4-BE49-F238E27FC236}">
                <a16:creationId xmlns="" xmlns:a16="http://schemas.microsoft.com/office/drawing/2014/main" id="{0BF9CA32-8E98-4C8C-9340-A20345D75D84}"/>
              </a:ext>
            </a:extLst>
          </p:cNvPr>
          <p:cNvSpPr/>
          <p:nvPr/>
        </p:nvSpPr>
        <p:spPr>
          <a:xfrm>
            <a:off x="575556" y="4257092"/>
            <a:ext cx="1697011" cy="761989"/>
          </a:xfrm>
          <a:prstGeom prst="wedgeRoundRectCallout">
            <a:avLst>
              <a:gd name="adj1" fmla="val 60182"/>
              <a:gd name="adj2" fmla="val -17733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달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책을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43">
            <a:extLst>
              <a:ext uri="{FF2B5EF4-FFF2-40B4-BE49-F238E27FC236}">
                <a16:creationId xmlns="" xmlns:a16="http://schemas.microsoft.com/office/drawing/2014/main" id="{CCE73183-A546-46CC-B453-53D805ECC5E9}"/>
              </a:ext>
            </a:extLst>
          </p:cNvPr>
          <p:cNvSpPr txBox="1"/>
          <p:nvPr/>
        </p:nvSpPr>
        <p:spPr>
          <a:xfrm>
            <a:off x="2064906" y="5019081"/>
            <a:ext cx="5583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은하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43">
            <a:extLst>
              <a:ext uri="{FF2B5EF4-FFF2-40B4-BE49-F238E27FC236}">
                <a16:creationId xmlns="" xmlns:a16="http://schemas.microsoft.com/office/drawing/2014/main" id="{CCE73183-A546-46CC-B453-53D805ECC5E9}"/>
              </a:ext>
            </a:extLst>
          </p:cNvPr>
          <p:cNvSpPr txBox="1"/>
          <p:nvPr/>
        </p:nvSpPr>
        <p:spPr>
          <a:xfrm>
            <a:off x="4270093" y="5019081"/>
            <a:ext cx="5583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우주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71700" y="5049180"/>
            <a:ext cx="763077" cy="366468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19972" y="5058705"/>
            <a:ext cx="763077" cy="366468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53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48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40843E54-9D43-471D-B16E-AE62651502AD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은하가 한 달 동안 읽은 역사책은 그림책보다 몇 권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많은가요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4181E9E1-8716-476D-B070-F3C3DC17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778D963-2493-4615-B58A-7F73D48E9B2F}"/>
              </a:ext>
            </a:extLst>
          </p:cNvPr>
          <p:cNvSpPr/>
          <p:nvPr/>
        </p:nvSpPr>
        <p:spPr bwMode="auto">
          <a:xfrm>
            <a:off x="3052788" y="2400587"/>
            <a:ext cx="919489" cy="4155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571EA6CC-18C2-4317-AA0B-37E4E4B8E5AD}"/>
              </a:ext>
            </a:extLst>
          </p:cNvPr>
          <p:cNvGrpSpPr/>
          <p:nvPr/>
        </p:nvGrpSpPr>
        <p:grpSpPr>
          <a:xfrm>
            <a:off x="5374090" y="1368385"/>
            <a:ext cx="1610178" cy="260415"/>
            <a:chOff x="5338086" y="1268760"/>
            <a:chExt cx="1610178" cy="260415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D2C39557-EC5A-4DE2-B131-1A8CB86DEFEE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7E7779F4-D93B-4BB7-9C08-A8C1DB16D21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2B11D948-04BF-4709-BAE3-4875E7FC64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091461A1-F970-407C-BF2B-41026869C4E8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C686DCCA-0D7A-4AAB-8DE0-58ED6430D80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2D6B0A93-0254-4DC2-BBF1-23D5E50C2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5BA93DDE-E996-4594-81DB-A704597A2698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C71C2626-2F02-4537-BE83-CED96AB9F38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75DCDE34-D28F-40D7-B966-F218C9E51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5E66755E-F707-4F1F-A167-7269EED4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8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4724"/>
            <a:ext cx="519132" cy="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ECAD541B-465D-419E-BE44-4639E26E5E61}"/>
              </a:ext>
            </a:extLst>
          </p:cNvPr>
          <p:cNvGrpSpPr/>
          <p:nvPr/>
        </p:nvGrpSpPr>
        <p:grpSpPr>
          <a:xfrm>
            <a:off x="192745" y="4293308"/>
            <a:ext cx="6667165" cy="943978"/>
            <a:chOff x="192745" y="4329312"/>
            <a:chExt cx="6667165" cy="943978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C0943A36-4FAF-4344-B0C1-1D8171C1C5B3}"/>
                </a:ext>
              </a:extLst>
            </p:cNvPr>
            <p:cNvSpPr/>
            <p:nvPr/>
          </p:nvSpPr>
          <p:spPr>
            <a:xfrm>
              <a:off x="192745" y="4519869"/>
              <a:ext cx="6667165" cy="5653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="" xmlns:a16="http://schemas.microsoft.com/office/drawing/2014/main" id="{522A49C5-1F54-4DA2-9D63-3D5B3B80F553}"/>
                </a:ext>
              </a:extLst>
            </p:cNvPr>
            <p:cNvSpPr/>
            <p:nvPr/>
          </p:nvSpPr>
          <p:spPr>
            <a:xfrm>
              <a:off x="338478" y="43293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="" xmlns:a16="http://schemas.microsoft.com/office/drawing/2014/main" id="{32479EDB-FB25-470B-97AF-C794B5EB06A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TextBox 53">
            <a:extLst>
              <a:ext uri="{FF2B5EF4-FFF2-40B4-BE49-F238E27FC236}">
                <a16:creationId xmlns="" xmlns:a16="http://schemas.microsoft.com/office/drawing/2014/main" id="{8AB1D2B3-E1CF-4BD1-BD75-7BC162779FBB}"/>
              </a:ext>
            </a:extLst>
          </p:cNvPr>
          <p:cNvSpPr txBox="1"/>
          <p:nvPr/>
        </p:nvSpPr>
        <p:spPr>
          <a:xfrm flipH="1">
            <a:off x="192743" y="4628455"/>
            <a:ext cx="6667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9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306" y="1304764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279599" y="1342238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46794" y="1016732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02"/>
          <a:stretch/>
        </p:blipFill>
        <p:spPr bwMode="auto">
          <a:xfrm>
            <a:off x="572709" y="1039076"/>
            <a:ext cx="580123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1091046" y="970719"/>
            <a:ext cx="33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400" b="1" spc="-150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7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95754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도서관 행사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도서관 행사는 무슨 요일에 하는 것이 좋을지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막대그래프를 보고 도서관 행사는 무슨 요일에 하는 것이 좋을지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막대그래프를 누구의 것인지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48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40843E54-9D43-471D-B16E-AE62651502AD}"/>
              </a:ext>
            </a:extLst>
          </p:cNvPr>
          <p:cNvSpPr txBox="1"/>
          <p:nvPr/>
        </p:nvSpPr>
        <p:spPr>
          <a:xfrm>
            <a:off x="251521" y="1748135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은하와 우주 중 한달 동안 읽은 그림책 수가 더 많은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4181E9E1-8716-476D-B070-F3C3DC17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91BB2B2-B804-48A8-89A4-39642D147A5E}"/>
              </a:ext>
            </a:extLst>
          </p:cNvPr>
          <p:cNvGrpSpPr/>
          <p:nvPr/>
        </p:nvGrpSpPr>
        <p:grpSpPr>
          <a:xfrm>
            <a:off x="2962778" y="2335485"/>
            <a:ext cx="1266349" cy="611290"/>
            <a:chOff x="1806643" y="2425243"/>
            <a:chExt cx="1266349" cy="611290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A778D963-2493-4615-B58A-7F73D48E9B2F}"/>
                </a:ext>
              </a:extLst>
            </p:cNvPr>
            <p:cNvSpPr/>
            <p:nvPr/>
          </p:nvSpPr>
          <p:spPr bwMode="auto">
            <a:xfrm>
              <a:off x="1806643" y="2620966"/>
              <a:ext cx="1099509" cy="4155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우주</a:t>
              </a:r>
            </a:p>
          </p:txBody>
        </p:sp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08507499-FFF4-4141-9BEA-F4058A3B9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2992" y="2425243"/>
              <a:ext cx="360000" cy="3550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BE0C536-B144-464E-B8DA-B04DA2B1B9D1}"/>
              </a:ext>
            </a:extLst>
          </p:cNvPr>
          <p:cNvGrpSpPr/>
          <p:nvPr/>
        </p:nvGrpSpPr>
        <p:grpSpPr>
          <a:xfrm>
            <a:off x="5374090" y="1368385"/>
            <a:ext cx="1610178" cy="260415"/>
            <a:chOff x="5338086" y="1268760"/>
            <a:chExt cx="1610178" cy="260415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9EB75972-DD7D-4527-8DE7-854C7CBA5717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D4855BE0-61AB-4CF3-86D4-E9D65464D13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CF04C193-D526-4712-A903-804C04714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CA411FD2-8B1F-4CAD-BE7E-3574D9F67759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C2606D9-1A62-4127-B503-AF126BA8FA2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B771514C-C8BD-4201-B40E-14B96CFD5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8256F035-6072-4633-AE4F-FCEC3C5AA763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C5B2C683-E82C-49B7-B81C-40F36EBD480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072792BC-AE1A-4138-A99F-E436117D7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F04E5881-79F3-42E1-A3CA-FFCA0A39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8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C32FB4CF-E96A-4841-89F9-20CC08FC469C}"/>
              </a:ext>
            </a:extLst>
          </p:cNvPr>
          <p:cNvSpPr/>
          <p:nvPr/>
        </p:nvSpPr>
        <p:spPr>
          <a:xfrm>
            <a:off x="4746657" y="5060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4724"/>
            <a:ext cx="519132" cy="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306" y="1304764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279599" y="1342238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46794" y="1016732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02"/>
          <a:stretch/>
        </p:blipFill>
        <p:spPr bwMode="auto">
          <a:xfrm>
            <a:off x="572709" y="1039076"/>
            <a:ext cx="580123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1091046" y="970719"/>
            <a:ext cx="33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400" b="1" spc="-150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479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48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40843E54-9D43-471D-B16E-AE62651502AD}"/>
              </a:ext>
            </a:extLst>
          </p:cNvPr>
          <p:cNvSpPr txBox="1"/>
          <p:nvPr/>
        </p:nvSpPr>
        <p:spPr>
          <a:xfrm>
            <a:off x="251521" y="1748135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은하와 우주 중 한달 동안 읽은 그림책 수가 더 많은 친구는 누구인가요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4181E9E1-8716-476D-B070-F3C3DC17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778D963-2493-4615-B58A-7F73D48E9B2F}"/>
              </a:ext>
            </a:extLst>
          </p:cNvPr>
          <p:cNvSpPr/>
          <p:nvPr/>
        </p:nvSpPr>
        <p:spPr bwMode="auto">
          <a:xfrm>
            <a:off x="2962778" y="2531208"/>
            <a:ext cx="1099509" cy="4155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우주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BE0C536-B144-464E-B8DA-B04DA2B1B9D1}"/>
              </a:ext>
            </a:extLst>
          </p:cNvPr>
          <p:cNvGrpSpPr/>
          <p:nvPr/>
        </p:nvGrpSpPr>
        <p:grpSpPr>
          <a:xfrm>
            <a:off x="5374090" y="1368385"/>
            <a:ext cx="1610178" cy="260415"/>
            <a:chOff x="5338086" y="1268760"/>
            <a:chExt cx="1610178" cy="260415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9EB75972-DD7D-4527-8DE7-854C7CBA5717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D4855BE0-61AB-4CF3-86D4-E9D65464D13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CF04C193-D526-4712-A903-804C04714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CA411FD2-8B1F-4CAD-BE7E-3574D9F67759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1C2606D9-1A62-4127-B503-AF126BA8FA2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B771514C-C8BD-4201-B40E-14B96CFD5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8256F035-6072-4633-AE4F-FCEC3C5AA763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C5B2C683-E82C-49B7-B81C-40F36EBD480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072792BC-AE1A-4138-A99F-E436117D7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F04E5881-79F3-42E1-A3CA-FFCA0A39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8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4724"/>
            <a:ext cx="519132" cy="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92743" y="3465082"/>
            <a:ext cx="6667167" cy="1772283"/>
            <a:chOff x="192743" y="2888940"/>
            <a:chExt cx="6667167" cy="1772283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94D98C19-E63D-471E-91D3-A3CC652A2456}"/>
                </a:ext>
              </a:extLst>
            </p:cNvPr>
            <p:cNvSpPr/>
            <p:nvPr/>
          </p:nvSpPr>
          <p:spPr>
            <a:xfrm>
              <a:off x="192745" y="3079496"/>
              <a:ext cx="6667165" cy="13864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="" xmlns:a16="http://schemas.microsoft.com/office/drawing/2014/main" id="{C4F3D068-95E3-450B-906D-E064896F865C}"/>
                </a:ext>
              </a:extLst>
            </p:cNvPr>
            <p:cNvSpPr/>
            <p:nvPr/>
          </p:nvSpPr>
          <p:spPr>
            <a:xfrm>
              <a:off x="338478" y="28889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="" xmlns:a16="http://schemas.microsoft.com/office/drawing/2014/main" id="{D1EBE61B-F2A2-4246-A1E8-C9EDA791ED2B}"/>
                </a:ext>
              </a:extLst>
            </p:cNvPr>
            <p:cNvSpPr/>
            <p:nvPr/>
          </p:nvSpPr>
          <p:spPr>
            <a:xfrm flipH="1" flipV="1">
              <a:off x="5261885" y="4473116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TextBox 53">
              <a:extLst>
                <a:ext uri="{FF2B5EF4-FFF2-40B4-BE49-F238E27FC236}">
                  <a16:creationId xmlns="" xmlns:a16="http://schemas.microsoft.com/office/drawing/2014/main" id="{FA184782-11FC-41A4-A706-019AA535BF63}"/>
                </a:ext>
              </a:extLst>
            </p:cNvPr>
            <p:cNvSpPr txBox="1"/>
            <p:nvPr/>
          </p:nvSpPr>
          <p:spPr>
            <a:xfrm flipH="1">
              <a:off x="192743" y="3214562"/>
              <a:ext cx="666716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은하가 한 달 동안 읽은 그림책 수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: 4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권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우주가 한 달 동안 읽은 그림책 수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: 6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권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따라서 한 달 동안 읽은 그림책 수가 더 많은 친구는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우주입니다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306" y="1304764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279599" y="1342238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46794" y="1016732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02"/>
          <a:stretch/>
        </p:blipFill>
        <p:spPr bwMode="auto">
          <a:xfrm>
            <a:off x="572709" y="1039076"/>
            <a:ext cx="580123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1091046" y="970719"/>
            <a:ext cx="33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400" b="1" spc="-150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1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485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40843E54-9D43-471D-B16E-AE62651502AD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막대그래프를 보고 더 알 수 있는 내용을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4181E9E1-8716-476D-B070-F3C3DC17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91BB2B2-B804-48A8-89A4-39642D147A5E}"/>
              </a:ext>
            </a:extLst>
          </p:cNvPr>
          <p:cNvGrpSpPr/>
          <p:nvPr/>
        </p:nvGrpSpPr>
        <p:grpSpPr>
          <a:xfrm>
            <a:off x="379073" y="2166622"/>
            <a:ext cx="6605195" cy="938342"/>
            <a:chOff x="-910140" y="2459009"/>
            <a:chExt cx="6605195" cy="938342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A778D963-2493-4615-B58A-7F73D48E9B2F}"/>
                </a:ext>
              </a:extLst>
            </p:cNvPr>
            <p:cNvSpPr/>
            <p:nvPr/>
          </p:nvSpPr>
          <p:spPr bwMode="auto">
            <a:xfrm>
              <a:off x="-910140" y="2620965"/>
              <a:ext cx="6425195" cy="77638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은하가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한 달 동안 가장 많이 읽은 책의 종류는 역사책입니다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08507499-FFF4-4141-9BEA-F4058A3B9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5055" y="2459009"/>
              <a:ext cx="360000" cy="35500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D8AF0D9-BB59-4BE7-B963-D9AF2CA438B7}"/>
              </a:ext>
            </a:extLst>
          </p:cNvPr>
          <p:cNvGrpSpPr/>
          <p:nvPr/>
        </p:nvGrpSpPr>
        <p:grpSpPr>
          <a:xfrm>
            <a:off x="5360235" y="1312511"/>
            <a:ext cx="1695779" cy="316289"/>
            <a:chOff x="5360235" y="1312511"/>
            <a:chExt cx="1695779" cy="316289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E49465F4-C54B-4F2D-9BD8-83E5D29CF01E}"/>
                </a:ext>
              </a:extLst>
            </p:cNvPr>
            <p:cNvSpPr/>
            <p:nvPr/>
          </p:nvSpPr>
          <p:spPr>
            <a:xfrm>
              <a:off x="5927472" y="136542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DBBC50B-FF4A-4B91-AF5F-BF0EF4F45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5495" y="1313299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9B7FE4E4-EC66-44E7-978D-582EFD8F7A50}"/>
                </a:ext>
              </a:extLst>
            </p:cNvPr>
            <p:cNvSpPr/>
            <p:nvPr/>
          </p:nvSpPr>
          <p:spPr>
            <a:xfrm>
              <a:off x="5378759" y="1365429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9C0007C0-1730-4C46-9CE0-C43F0D15D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235" y="131525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8E23AF75-23DE-419D-AA2F-7D2FE57B0E91}"/>
                </a:ext>
              </a:extLst>
            </p:cNvPr>
            <p:cNvSpPr/>
            <p:nvPr/>
          </p:nvSpPr>
          <p:spPr>
            <a:xfrm>
              <a:off x="6474841" y="1359258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03372E0-7D7B-49EF-844D-DA33043D7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5293" y="1312511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EF3F9729-207D-40D5-96C2-54D12891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7" y="2456892"/>
            <a:ext cx="297923" cy="23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4724"/>
            <a:ext cx="519132" cy="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306" y="1304764"/>
            <a:ext cx="1260406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279599" y="1342238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46794" y="1016732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02"/>
          <a:stretch/>
        </p:blipFill>
        <p:spPr bwMode="auto">
          <a:xfrm>
            <a:off x="572709" y="1039076"/>
            <a:ext cx="580123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1091046" y="970719"/>
            <a:ext cx="33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400" b="1" spc="-150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28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막대그래프 보고 자료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해석하기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F54C6F5-8A22-4454-8C0D-C7C3E2429812}"/>
              </a:ext>
            </a:extLst>
          </p:cNvPr>
          <p:cNvSpPr txBox="1"/>
          <p:nvPr/>
        </p:nvSpPr>
        <p:spPr>
          <a:xfrm>
            <a:off x="749082" y="3062860"/>
            <a:ext cx="612717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막대그래프의 수치를 정확히 읽습니다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just">
              <a:buAutoNum type="circleNumDbPlain"/>
            </a:pPr>
            <a:endParaRPr lang="en-US" altLang="ko-KR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자료의 크기를 비교합니다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자료를 해석할 때는 자료에 근거하여 해석합니다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20EA544-74F5-4FFB-B13A-31B2B1EFB506}"/>
              </a:ext>
            </a:extLst>
          </p:cNvPr>
          <p:cNvSpPr/>
          <p:nvPr/>
        </p:nvSpPr>
        <p:spPr bwMode="auto">
          <a:xfrm>
            <a:off x="719572" y="2355005"/>
            <a:ext cx="4677198" cy="4979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보고 자료를 해석하는 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28992" y="5173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8" y="2528411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1" y="3062860"/>
            <a:ext cx="353449" cy="35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1" y="3656845"/>
            <a:ext cx="353449" cy="36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8" y="4231780"/>
            <a:ext cx="366302" cy="36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200" y="2991043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자료를 수집하여 분석해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35" y="31214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51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118~121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7" y="1604119"/>
            <a:ext cx="599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하나 골라서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그리고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이야기를 만들어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3527884" y="958515"/>
            <a:ext cx="3338856" cy="346249"/>
            <a:chOff x="2500096" y="958515"/>
            <a:chExt cx="3338856" cy="346249"/>
          </a:xfrm>
        </p:grpSpPr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6">
            <a:extLst>
              <a:ext uri="{FF2B5EF4-FFF2-40B4-BE49-F238E27FC236}">
                <a16:creationId xmlns="" xmlns:a16="http://schemas.microsoft.com/office/drawing/2014/main" id="{3287BA2B-9D4B-4444-89ED-D3DDF5BB6F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780420"/>
          <a:ext cx="5976000" cy="2208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과학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사회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B354B145-33E8-4A27-971C-517DC6B74087}"/>
              </a:ext>
            </a:extLst>
          </p:cNvPr>
          <p:cNvGrpSpPr/>
          <p:nvPr/>
        </p:nvGrpSpPr>
        <p:grpSpPr>
          <a:xfrm>
            <a:off x="429563" y="2755957"/>
            <a:ext cx="5663426" cy="2206029"/>
            <a:chOff x="451378" y="2631406"/>
            <a:chExt cx="5663426" cy="2206029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E08AD56B-5E4A-4316-B7EF-8DC2B16C69FB}"/>
                </a:ext>
              </a:extLst>
            </p:cNvPr>
            <p:cNvGrpSpPr/>
            <p:nvPr/>
          </p:nvGrpSpPr>
          <p:grpSpPr>
            <a:xfrm>
              <a:off x="451378" y="2631406"/>
              <a:ext cx="5663426" cy="1933183"/>
              <a:chOff x="451378" y="2750741"/>
              <a:chExt cx="5663426" cy="193318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1F1E6CC0-14E2-4002-9B28-2C2C36443709}"/>
                  </a:ext>
                </a:extLst>
              </p:cNvPr>
              <p:cNvGrpSpPr/>
              <p:nvPr/>
            </p:nvGrpSpPr>
            <p:grpSpPr>
              <a:xfrm>
                <a:off x="2036275" y="3387780"/>
                <a:ext cx="4078529" cy="1253605"/>
                <a:chOff x="2036275" y="3387780"/>
                <a:chExt cx="4078529" cy="1253605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="" xmlns:a16="http://schemas.microsoft.com/office/drawing/2014/main" id="{A4F8333B-968A-4164-A130-5B8F7D5F787B}"/>
                    </a:ext>
                  </a:extLst>
                </p:cNvPr>
                <p:cNvSpPr/>
                <p:nvPr/>
              </p:nvSpPr>
              <p:spPr>
                <a:xfrm>
                  <a:off x="2036275" y="3546755"/>
                  <a:ext cx="432048" cy="10946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="" xmlns:a16="http://schemas.microsoft.com/office/drawing/2014/main" id="{94C944AA-0478-494A-98AC-6F27372C1C0C}"/>
                    </a:ext>
                  </a:extLst>
                </p:cNvPr>
                <p:cNvSpPr/>
                <p:nvPr/>
              </p:nvSpPr>
              <p:spPr>
                <a:xfrm>
                  <a:off x="5682756" y="3546754"/>
                  <a:ext cx="432048" cy="109463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="" xmlns:a16="http://schemas.microsoft.com/office/drawing/2014/main" id="{26A06D67-2DA0-412E-A5CB-F3FA7CC220E2}"/>
                    </a:ext>
                  </a:extLst>
                </p:cNvPr>
                <p:cNvSpPr/>
                <p:nvPr/>
              </p:nvSpPr>
              <p:spPr>
                <a:xfrm>
                  <a:off x="3265048" y="3387780"/>
                  <a:ext cx="432048" cy="125360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="" xmlns:a16="http://schemas.microsoft.com/office/drawing/2014/main" id="{9C2E6C78-F2F3-4A99-A858-061C450991DB}"/>
                    </a:ext>
                  </a:extLst>
                </p:cNvPr>
                <p:cNvSpPr/>
                <p:nvPr/>
              </p:nvSpPr>
              <p:spPr>
                <a:xfrm>
                  <a:off x="4493822" y="3711816"/>
                  <a:ext cx="432048" cy="92956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7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43">
                <a:extLst>
                  <a:ext uri="{FF2B5EF4-FFF2-40B4-BE49-F238E27FC236}">
                    <a16:creationId xmlns="" xmlns:a16="http://schemas.microsoft.com/office/drawing/2014/main" id="{1D09B572-169F-4BD1-BCE7-3AF5636AEB85}"/>
                  </a:ext>
                </a:extLst>
              </p:cNvPr>
              <p:cNvSpPr txBox="1"/>
              <p:nvPr/>
            </p:nvSpPr>
            <p:spPr>
              <a:xfrm>
                <a:off x="467544" y="2750741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      )</a:t>
                </a:r>
              </a:p>
            </p:txBody>
          </p:sp>
          <p:sp>
            <p:nvSpPr>
              <p:cNvPr id="31" name="TextBox 43">
                <a:extLst>
                  <a:ext uri="{FF2B5EF4-FFF2-40B4-BE49-F238E27FC236}">
                    <a16:creationId xmlns="" xmlns:a16="http://schemas.microsoft.com/office/drawing/2014/main" id="{0783393E-908D-465D-B71F-80C64900A24E}"/>
                  </a:ext>
                </a:extLst>
              </p:cNvPr>
              <p:cNvSpPr txBox="1"/>
              <p:nvPr/>
            </p:nvSpPr>
            <p:spPr>
              <a:xfrm>
                <a:off x="1330647" y="440692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32" name="TextBox 43">
                <a:extLst>
                  <a:ext uri="{FF2B5EF4-FFF2-40B4-BE49-F238E27FC236}">
                    <a16:creationId xmlns="" xmlns:a16="http://schemas.microsoft.com/office/drawing/2014/main" id="{3272C158-43E8-4871-8C5D-8FBED6A69A6A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C8A1F5A0-54CA-4DAA-B377-244E421A1F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1367" y="4492581"/>
              <a:ext cx="1080473" cy="344854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224078E4-194B-45DB-BB31-87AE01566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23" y="4473526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5336690D-4440-443E-A225-DF41A54E1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943" y="4473526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7E9D7A7E-844C-4A1B-BDCE-B76CB26EA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924" y="4473526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6D8753D4-DDB4-4367-A47E-D2026EEF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138" y="4473526"/>
            <a:ext cx="360000" cy="355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4334101A-74C0-4723-84AA-3E5D57016746}"/>
              </a:ext>
            </a:extLst>
          </p:cNvPr>
          <p:cNvGrpSpPr/>
          <p:nvPr/>
        </p:nvGrpSpPr>
        <p:grpSpPr>
          <a:xfrm>
            <a:off x="1639049" y="2168860"/>
            <a:ext cx="4337107" cy="537565"/>
            <a:chOff x="-1258932" y="2176445"/>
            <a:chExt cx="4337107" cy="537565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3E1C9578-19A2-40A8-9E99-4478AAAA47BF}"/>
                </a:ext>
              </a:extLst>
            </p:cNvPr>
            <p:cNvSpPr/>
            <p:nvPr/>
          </p:nvSpPr>
          <p:spPr bwMode="auto">
            <a:xfrm>
              <a:off x="-1258932" y="2348880"/>
              <a:ext cx="411554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슬기네</a:t>
              </a: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학교 </a:t>
              </a: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학년 학생들이 좋아하는 과목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6D20170A-880D-47E4-9829-6B476048D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8175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2334CE3F-BF43-4FAC-A24D-CAC36C23FE0E}"/>
              </a:ext>
            </a:extLst>
          </p:cNvPr>
          <p:cNvGrpSpPr/>
          <p:nvPr/>
        </p:nvGrpSpPr>
        <p:grpSpPr>
          <a:xfrm>
            <a:off x="1098642" y="4689140"/>
            <a:ext cx="798933" cy="526518"/>
            <a:chOff x="660217" y="2315204"/>
            <a:chExt cx="798933" cy="526518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E917070-212F-42CE-8F63-7A1172603573}"/>
                </a:ext>
              </a:extLst>
            </p:cNvPr>
            <p:cNvSpPr/>
            <p:nvPr/>
          </p:nvSpPr>
          <p:spPr bwMode="auto">
            <a:xfrm>
              <a:off x="660217" y="2315204"/>
              <a:ext cx="65300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192E9C1-586D-4D5D-B03B-5AB432F16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150" y="2486722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D6A400C9-039D-47D2-9AF2-D641BC4E226C}"/>
              </a:ext>
            </a:extLst>
          </p:cNvPr>
          <p:cNvGrpSpPr/>
          <p:nvPr/>
        </p:nvGrpSpPr>
        <p:grpSpPr>
          <a:xfrm>
            <a:off x="1069678" y="3540371"/>
            <a:ext cx="728208" cy="464693"/>
            <a:chOff x="638286" y="2155149"/>
            <a:chExt cx="728208" cy="464693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81DC5CC2-E9A2-44B3-97BB-E5DD590EA681}"/>
                </a:ext>
              </a:extLst>
            </p:cNvPr>
            <p:cNvSpPr/>
            <p:nvPr/>
          </p:nvSpPr>
          <p:spPr bwMode="auto">
            <a:xfrm>
              <a:off x="638286" y="2315204"/>
              <a:ext cx="550347" cy="3046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A9B89A84-8F3C-4F83-B23D-5B00119F9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494" y="21551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5C2F951C-DB6E-4FA3-9733-76C744E85679}"/>
              </a:ext>
            </a:extLst>
          </p:cNvPr>
          <p:cNvGrpSpPr/>
          <p:nvPr/>
        </p:nvGrpSpPr>
        <p:grpSpPr>
          <a:xfrm>
            <a:off x="1056294" y="2728116"/>
            <a:ext cx="746603" cy="496019"/>
            <a:chOff x="638285" y="2153351"/>
            <a:chExt cx="746603" cy="496019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52D9E60D-85A6-4044-83B8-B7C1608865AC}"/>
                </a:ext>
              </a:extLst>
            </p:cNvPr>
            <p:cNvSpPr/>
            <p:nvPr/>
          </p:nvSpPr>
          <p:spPr bwMode="auto">
            <a:xfrm>
              <a:off x="638285" y="2350179"/>
              <a:ext cx="550347" cy="2991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EF9C1F0A-814A-4F81-BF8C-95F7A9954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4888" y="2153351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95EE5AEE-9D2C-48BD-954A-87942CAC2165}"/>
              </a:ext>
            </a:extLst>
          </p:cNvPr>
          <p:cNvGrpSpPr/>
          <p:nvPr/>
        </p:nvGrpSpPr>
        <p:grpSpPr>
          <a:xfrm>
            <a:off x="287544" y="4403603"/>
            <a:ext cx="1038839" cy="537565"/>
            <a:chOff x="274383" y="2176445"/>
            <a:chExt cx="1038839" cy="537565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B1FA4F0C-8A37-4F72-8C94-2E9E9CC6FFCA}"/>
                </a:ext>
              </a:extLst>
            </p:cNvPr>
            <p:cNvSpPr/>
            <p:nvPr/>
          </p:nvSpPr>
          <p:spPr bwMode="auto">
            <a:xfrm>
              <a:off x="420433" y="2348880"/>
              <a:ext cx="892789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학생 수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EA906124-F864-4DD0-A7F6-9DC735633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83" y="2176445"/>
              <a:ext cx="360000" cy="355000"/>
            </a:xfrm>
            <a:prstGeom prst="rect">
              <a:avLst/>
            </a:prstGeom>
          </p:spPr>
        </p:pic>
      </p:grpSp>
      <p:pic>
        <p:nvPicPr>
          <p:cNvPr id="74" name="Picture 6">
            <a:extLst>
              <a:ext uri="{FF2B5EF4-FFF2-40B4-BE49-F238E27FC236}">
                <a16:creationId xmlns="" xmlns:a16="http://schemas.microsoft.com/office/drawing/2014/main" id="{2AC688A5-A581-4FAF-A688-A9F852B92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BD0873E8-4720-42FD-B116-18EE9C7826D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E61848C6-3932-49BA-9633-7FCB03249D47}"/>
              </a:ext>
            </a:extLst>
          </p:cNvPr>
          <p:cNvGrpSpPr/>
          <p:nvPr/>
        </p:nvGrpSpPr>
        <p:grpSpPr>
          <a:xfrm>
            <a:off x="2757215" y="5291321"/>
            <a:ext cx="1540674" cy="269893"/>
            <a:chOff x="7219636" y="456497"/>
            <a:chExt cx="1540674" cy="269893"/>
          </a:xfrm>
        </p:grpSpPr>
        <p:pic>
          <p:nvPicPr>
            <p:cNvPr id="87" name="Picture 11">
              <a:extLst>
                <a:ext uri="{FF2B5EF4-FFF2-40B4-BE49-F238E27FC236}">
                  <a16:creationId xmlns="" xmlns:a16="http://schemas.microsoft.com/office/drawing/2014/main" id="{BD2870E5-CF22-44E4-ACEB-18D897AAB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="" xmlns:a16="http://schemas.microsoft.com/office/drawing/2014/main" id="{9EF0DA41-F15F-4CF3-9703-21A253988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="" xmlns:a16="http://schemas.microsoft.com/office/drawing/2014/main" id="{D8EB1978-54C9-436A-BA78-8A109BE2E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4">
              <a:extLst>
                <a:ext uri="{FF2B5EF4-FFF2-40B4-BE49-F238E27FC236}">
                  <a16:creationId xmlns="" xmlns:a16="http://schemas.microsoft.com/office/drawing/2014/main" id="{B81F6D8F-65E0-4F12-856D-C2DBC5112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B6FC737F-6FA6-4A98-AA42-A42A31314AF2}"/>
              </a:ext>
            </a:extLst>
          </p:cNvPr>
          <p:cNvSpPr/>
          <p:nvPr/>
        </p:nvSpPr>
        <p:spPr>
          <a:xfrm>
            <a:off x="259595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69673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054B116F-87E8-4A72-B175-0C1125783F50}"/>
              </a:ext>
            </a:extLst>
          </p:cNvPr>
          <p:cNvGrpSpPr/>
          <p:nvPr/>
        </p:nvGrpSpPr>
        <p:grpSpPr>
          <a:xfrm>
            <a:off x="680145" y="2528900"/>
            <a:ext cx="528226" cy="480771"/>
            <a:chOff x="800228" y="1786046"/>
            <a:chExt cx="528226" cy="480771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FE096000-17E4-450C-896D-D2A77B44D870}"/>
                </a:ext>
              </a:extLst>
            </p:cNvPr>
            <p:cNvSpPr/>
            <p:nvPr/>
          </p:nvSpPr>
          <p:spPr bwMode="auto">
            <a:xfrm>
              <a:off x="800228" y="1989817"/>
              <a:ext cx="303685" cy="277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712227C4-CB8E-40F0-B5A3-ABFB2A0E6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454" y="1786046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48" y="2406388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7018371" y="1092168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가로 정답 칸 클릭 시 위의 막대 그래프도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B6FC737F-6FA6-4A98-AA42-A42A31314AF2}"/>
              </a:ext>
            </a:extLst>
          </p:cNvPr>
          <p:cNvSpPr/>
          <p:nvPr/>
        </p:nvSpPr>
        <p:spPr>
          <a:xfrm>
            <a:off x="2082215" y="3331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85B962EB-69D6-43C9-B0FF-BB23FE5B6BEA}"/>
              </a:ext>
            </a:extLst>
          </p:cNvPr>
          <p:cNvSpPr/>
          <p:nvPr/>
        </p:nvSpPr>
        <p:spPr>
          <a:xfrm>
            <a:off x="1011331" y="2279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B6FC737F-6FA6-4A98-AA42-A42A31314AF2}"/>
              </a:ext>
            </a:extLst>
          </p:cNvPr>
          <p:cNvSpPr/>
          <p:nvPr/>
        </p:nvSpPr>
        <p:spPr>
          <a:xfrm>
            <a:off x="3310988" y="3246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B6FC737F-6FA6-4A98-AA42-A42A31314AF2}"/>
              </a:ext>
            </a:extLst>
          </p:cNvPr>
          <p:cNvSpPr/>
          <p:nvPr/>
        </p:nvSpPr>
        <p:spPr>
          <a:xfrm>
            <a:off x="4539762" y="35606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B6FC737F-6FA6-4A98-AA42-A42A31314AF2}"/>
              </a:ext>
            </a:extLst>
          </p:cNvPr>
          <p:cNvSpPr/>
          <p:nvPr/>
        </p:nvSpPr>
        <p:spPr>
          <a:xfrm>
            <a:off x="5776307" y="33943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하나 골라서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그리고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이야기를 만들어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3527884" y="958515"/>
            <a:ext cx="3338856" cy="346249"/>
            <a:chOff x="2500096" y="958515"/>
            <a:chExt cx="3338856" cy="346249"/>
          </a:xfrm>
        </p:grpSpPr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61AEC891-8D1F-4FF8-A6AC-1B8AB56303B0}"/>
              </a:ext>
            </a:extLst>
          </p:cNvPr>
          <p:cNvGrpSpPr/>
          <p:nvPr/>
        </p:nvGrpSpPr>
        <p:grpSpPr>
          <a:xfrm>
            <a:off x="2757547" y="5319347"/>
            <a:ext cx="1540674" cy="269893"/>
            <a:chOff x="7219636" y="764704"/>
            <a:chExt cx="1540674" cy="269893"/>
          </a:xfrm>
        </p:grpSpPr>
        <p:pic>
          <p:nvPicPr>
            <p:cNvPr id="33" name="Picture 11">
              <a:extLst>
                <a:ext uri="{FF2B5EF4-FFF2-40B4-BE49-F238E27FC236}">
                  <a16:creationId xmlns="" xmlns:a16="http://schemas.microsoft.com/office/drawing/2014/main" id="{734FD5D9-F16D-4ED0-BE46-564103461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="" xmlns:a16="http://schemas.microsoft.com/office/drawing/2014/main" id="{1FA4FADF-1E9B-4CB0-8A35-EB7A4DE3D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="" xmlns:a16="http://schemas.microsoft.com/office/drawing/2014/main" id="{C731813D-D41B-4060-986D-109B36FBD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="" xmlns:a16="http://schemas.microsoft.com/office/drawing/2014/main" id="{F0F859F3-D03A-4976-AC9D-C3E8C6AD8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605AF6BE-083B-4D08-A29B-105780D22696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6680A6D1-C3C0-4541-9604-D84F5A2DAAC5}"/>
              </a:ext>
            </a:extLst>
          </p:cNvPr>
          <p:cNvSpPr/>
          <p:nvPr/>
        </p:nvSpPr>
        <p:spPr bwMode="auto">
          <a:xfrm>
            <a:off x="573300" y="2493357"/>
            <a:ext cx="5990393" cy="20157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우리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학교에서 좋아하는 과목이라는 주제로 이야기를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였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수학을 가장 좋아한다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우리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학교 학생들은 국어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사회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과학을 골고루 좋아한다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88E0E132-50FA-466E-B0E2-9C97C785BD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4844" y="2315857"/>
            <a:ext cx="360000" cy="355000"/>
          </a:xfrm>
          <a:prstGeom prst="rect">
            <a:avLst/>
          </a:prstGeom>
        </p:spPr>
      </p:pic>
      <p:pic>
        <p:nvPicPr>
          <p:cNvPr id="96" name="Picture 2">
            <a:extLst>
              <a:ext uri="{FF2B5EF4-FFF2-40B4-BE49-F238E27FC236}">
                <a16:creationId xmlns="" xmlns:a16="http://schemas.microsoft.com/office/drawing/2014/main" id="{1CD58BF8-9967-4C50-B8BB-F8B06A7E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1" y="2557173"/>
            <a:ext cx="348027" cy="2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ED1F2EA3-5435-46BF-BD02-B4DC5063CEDA}"/>
              </a:ext>
            </a:extLst>
          </p:cNvPr>
          <p:cNvSpPr/>
          <p:nvPr/>
        </p:nvSpPr>
        <p:spPr>
          <a:xfrm>
            <a:off x="990100" y="2557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81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8C6D34A1-B086-44AF-ABB0-4F21BA9AB55A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66" name="순서도: 대체 처리 65">
              <a:extLst>
                <a:ext uri="{FF2B5EF4-FFF2-40B4-BE49-F238E27FC236}">
                  <a16:creationId xmlns="" xmlns:a16="http://schemas.microsoft.com/office/drawing/2014/main" id="{F956F149-B373-4282-BBD3-3319993CD6B2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15E42086-947A-4D9D-8630-F621EB4B2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="" xmlns:a16="http://schemas.microsoft.com/office/drawing/2014/main" id="{254B8230-53C8-4521-A647-5C3FF52B4BB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F0107F03-95C2-4A98-9F40-7BDE12F60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="" xmlns:a16="http://schemas.microsoft.com/office/drawing/2014/main" id="{A94D910C-4594-4613-9730-B65F8F5DB000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E397B637-9509-4DF3-BBE2-37D0A1CD2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457A680B-5C8B-48DA-8426-21D23872AD3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EEBD25-C53B-4667-92DD-3DC2A2773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F67C3A4E-533B-4A96-9B4D-B4249BB671C0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7929F8C5-1B91-44E4-96C2-D14F92174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3A37F340-F212-4BCF-B8DE-7A9A97A14F6F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880E3D38-8AA7-4CF1-9B6F-9F096088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1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행복 마을에서 일주일 동안 배출된 쓰레기의 양을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많이 배출된 쓰레기는 무엇인지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모서리가 둥근 직사각형 47">
            <a:extLst>
              <a:ext uri="{FF2B5EF4-FFF2-40B4-BE49-F238E27FC236}">
                <a16:creationId xmlns="" xmlns:a16="http://schemas.microsoft.com/office/drawing/2014/main" id="{F0EA2247-1DD0-4C07-B703-97B9C1F50E3F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일주일 동안 배출된 쓰레기 양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F09505D-4B68-4B3D-B82B-34EC83E7C5FD}"/>
              </a:ext>
            </a:extLst>
          </p:cNvPr>
          <p:cNvSpPr txBox="1"/>
          <p:nvPr/>
        </p:nvSpPr>
        <p:spPr>
          <a:xfrm>
            <a:off x="4852096" y="3870526"/>
            <a:ext cx="1530003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플라스틱류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1D5ABACA-2F2B-48FB-BB0D-C0EEC9EFD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21" y="3659604"/>
            <a:ext cx="378494" cy="403282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9C02F62C-8495-4BC5-9BE7-F156D7F1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37" y="3309038"/>
            <a:ext cx="3749615" cy="175968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4DCB932-3DE1-46C1-A537-F94E2F2D2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362" y="2552547"/>
            <a:ext cx="4930976" cy="3185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B0025DC0-08B6-43A4-B338-CC514F458B95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106" name="순서도: 대체 처리 105">
              <a:extLst>
                <a:ext uri="{FF2B5EF4-FFF2-40B4-BE49-F238E27FC236}">
                  <a16:creationId xmlns="" xmlns:a16="http://schemas.microsoft.com/office/drawing/2014/main" id="{815084DC-00DF-446E-9BF5-403625EE9E39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6B259BC-8C22-4B19-BB87-E39EDBFB4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="" xmlns:a16="http://schemas.microsoft.com/office/drawing/2014/main" id="{9420E258-9190-4055-B479-01CBE735A626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78ECE84E-BB28-40D4-9EDD-B11F26292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="" xmlns:a16="http://schemas.microsoft.com/office/drawing/2014/main" id="{58164FBB-6679-43F7-93F3-1CB5B8D23117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EF81B8F1-5FFC-4845-90CB-ED7A91D2F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2" name="순서도: 대체 처리 111">
              <a:extLst>
                <a:ext uri="{FF2B5EF4-FFF2-40B4-BE49-F238E27FC236}">
                  <a16:creationId xmlns="" xmlns:a16="http://schemas.microsoft.com/office/drawing/2014/main" id="{7441E9A8-E17B-4B66-9701-4EE35CC77666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00117AF7-CFCD-454F-A459-CE89C3B28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4" name="순서도: 대체 처리 113">
              <a:extLst>
                <a:ext uri="{FF2B5EF4-FFF2-40B4-BE49-F238E27FC236}">
                  <a16:creationId xmlns="" xmlns:a16="http://schemas.microsoft.com/office/drawing/2014/main" id="{53F98329-E0C4-4E73-8835-82592E8D85AA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482F51B4-E81A-40B9-BDBF-8847127F0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6" name="순서도: 대체 처리 115">
              <a:extLst>
                <a:ext uri="{FF2B5EF4-FFF2-40B4-BE49-F238E27FC236}">
                  <a16:creationId xmlns="" xmlns:a16="http://schemas.microsoft.com/office/drawing/2014/main" id="{089CFE22-084B-43A5-AB6C-7CFD99FD23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35997D60-FA76-4D1E-B31E-A37F6E469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A6FCC5B7-8761-4152-85AC-7B9789AEABE9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행복 마을에서 일주일 동안 배출된 쓰레기의 양을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음식물 쓰레기는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="" xmlns:a16="http://schemas.microsoft.com/office/drawing/2014/main" id="{D0F0DF8F-B536-48EB-B4F4-AE9C1D7EBD0D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일주일 동안 배출된 쓰레기 양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DC75CED-9645-42BF-81E0-96CDB60447AC}"/>
              </a:ext>
            </a:extLst>
          </p:cNvPr>
          <p:cNvSpPr txBox="1"/>
          <p:nvPr/>
        </p:nvSpPr>
        <p:spPr>
          <a:xfrm>
            <a:off x="5373344" y="3870526"/>
            <a:ext cx="487506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23311653-7B21-49DD-A849-7FB304D4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21" y="3659604"/>
            <a:ext cx="378494" cy="40328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AA5655A-8C41-4E6F-BA6F-B03ECDF92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37" y="3309038"/>
            <a:ext cx="3749615" cy="1759688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5501BCD1-C4E5-49F5-81C2-26F73D226765}"/>
              </a:ext>
            </a:extLst>
          </p:cNvPr>
          <p:cNvSpPr txBox="1"/>
          <p:nvPr/>
        </p:nvSpPr>
        <p:spPr>
          <a:xfrm>
            <a:off x="5877438" y="3861048"/>
            <a:ext cx="4227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1FA2663-59AA-489F-B597-C89D1D6BF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882271"/>
            <a:ext cx="6864028" cy="470336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6296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275" y="872716"/>
            <a:ext cx="6924993" cy="47129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 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행사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88331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45337EBF-7B93-4FF7-8C15-8E9B5A796108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05726E99-38DD-4DD7-9200-AE09BD47F8CD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62681466-3757-45E1-AAE1-1422498F5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89700DB1-D4D8-437F-990B-6421659C1742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8B2580BF-2CF2-4A95-8523-74F46B056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FCEAFBB4-97C5-4C14-87BE-03BAA48BB657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606F29CC-8223-40C5-A359-13899579F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="" xmlns:a16="http://schemas.microsoft.com/office/drawing/2014/main" id="{EC63825D-A86F-4BCB-AD04-9E2EBBF9FB75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94577CD5-C386-41C8-9E74-1D5710C5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="" xmlns:a16="http://schemas.microsoft.com/office/drawing/2014/main" id="{AA5FC4A0-8A09-4881-A738-7D86161B9C37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3B667AA1-40EC-40D6-8F88-546D1E859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="" xmlns:a16="http://schemas.microsoft.com/office/drawing/2014/main" id="{A86CAC06-73F0-4646-8128-4A417DCC66DD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B531BE11-DA33-4258-B9C3-E6519B27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EBCA2B83-DF73-45CB-BC9C-6FF2E46AD71D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행복 마을에서 일주일 동안 배출된 쓰레기의 양을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많이 배출된 쓰레기부터 차례로 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모서리가 둥근 직사각형 47">
            <a:extLst>
              <a:ext uri="{FF2B5EF4-FFF2-40B4-BE49-F238E27FC236}">
                <a16:creationId xmlns="" xmlns:a16="http://schemas.microsoft.com/office/drawing/2014/main" id="{F4A7D5CC-885E-473D-B89A-DC283DCAF382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일주일 동안 배출된 쓰레기 양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3FDA716-6553-4AA9-A1DF-482E081BC8A7}"/>
              </a:ext>
            </a:extLst>
          </p:cNvPr>
          <p:cNvSpPr txBox="1"/>
          <p:nvPr/>
        </p:nvSpPr>
        <p:spPr>
          <a:xfrm>
            <a:off x="4852096" y="3429000"/>
            <a:ext cx="1530003" cy="1261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플라스틱류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종이류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음식물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병류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12E784AA-67CD-45FF-B4A1-471B61D75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21" y="3218078"/>
            <a:ext cx="378494" cy="40328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B2C82C65-53CF-43A4-9380-BDAC54EF6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37" y="3309038"/>
            <a:ext cx="3749615" cy="17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A91F8E3F-9C26-4BBA-8CC4-CB9F20C48A05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A05F859A-A387-4C24-AFFE-6CD460D4CEB9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5CDC3F43-CEBC-4A29-9602-D5F346692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F8BCCD5A-0B70-46A9-9DAE-44FDDAAF6192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7B867E18-0FEC-4A19-9CD5-A9084678E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F9F527A2-7C78-4923-BDF3-BE6F984E851E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26D4CEA-6649-4CA1-A88E-5DBA6EF1B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32A13759-CD4A-490D-97CA-7DFE989B6EB9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9073DF42-F323-469A-911E-C0690D81A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ED0B3F65-7BD8-41C7-856F-AEBCFD771996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B07C0F7A-0044-450F-98D2-69E5FF687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="" xmlns:a16="http://schemas.microsoft.com/office/drawing/2014/main" id="{DA82A5DA-4DF5-4E6D-B352-4FFA555280D8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21D7EAD3-2ABC-47AF-940F-1BD856C7D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지윤이네 반 학생들이 여름 방학에 배우고 싶은 악기를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조사항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학생들이 두 번째로 많이 배우고 싶어 하는 악기는 무엇인지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BC2909B-66EB-42EA-B909-683475036913}"/>
              </a:ext>
            </a:extLst>
          </p:cNvPr>
          <p:cNvSpPr/>
          <p:nvPr/>
        </p:nvSpPr>
        <p:spPr bwMode="auto">
          <a:xfrm>
            <a:off x="4707517" y="3853504"/>
            <a:ext cx="125204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바이올린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92518D3D-9BD5-4703-A8AF-C81392FB2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736" y="3647359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A2E527A6-D431-429B-9CE4-AAAADA8F1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208" y="3397220"/>
            <a:ext cx="3567138" cy="1642828"/>
          </a:xfrm>
          <a:prstGeom prst="rect">
            <a:avLst/>
          </a:prstGeom>
        </p:spPr>
      </p:pic>
      <p:sp>
        <p:nvSpPr>
          <p:cNvPr id="68" name="모서리가 둥근 직사각형 47">
            <a:extLst>
              <a:ext uri="{FF2B5EF4-FFF2-40B4-BE49-F238E27FC236}">
                <a16:creationId xmlns="" xmlns:a16="http://schemas.microsoft.com/office/drawing/2014/main" id="{CF44AA8A-8BD4-45B8-B897-9F2A5F58243E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배우고 싶은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악기별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EAE48062-5161-4F13-9193-4B1C0019E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630" y="2755034"/>
            <a:ext cx="4217635" cy="268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CA9707B4-9F2E-4FD6-939A-4A5579D09D79}"/>
              </a:ext>
            </a:extLst>
          </p:cNvPr>
          <p:cNvGrpSpPr/>
          <p:nvPr/>
        </p:nvGrpSpPr>
        <p:grpSpPr>
          <a:xfrm>
            <a:off x="3527884" y="955213"/>
            <a:ext cx="3338856" cy="316849"/>
            <a:chOff x="2500096" y="955213"/>
            <a:chExt cx="3338856" cy="316849"/>
          </a:xfrm>
        </p:grpSpPr>
        <p:sp>
          <p:nvSpPr>
            <p:cNvPr id="65" name="순서도: 대체 처리 64">
              <a:extLst>
                <a:ext uri="{FF2B5EF4-FFF2-40B4-BE49-F238E27FC236}">
                  <a16:creationId xmlns="" xmlns:a16="http://schemas.microsoft.com/office/drawing/2014/main" id="{617BCA9A-5B78-4019-8F06-D925DB46976C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rgbClr val="9848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40E17517-062D-44DD-80C0-63172EDCB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E0FC724E-DCD2-42D3-B46B-75B2CAE2EDB3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CC123188-176F-47C7-B304-299C43848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1DA052A2-44AC-4614-8E77-4555D67A87D2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AE655ECD-3C3B-45D4-B2DA-A3ACE56C4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CC763579-90E3-409B-9E6A-757C49FB6354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45260E4B-A140-41D3-91BE-DB21945BE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A99D9B48-3D21-4509-8DB7-236C5E930D24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24A20229-A3A5-463A-AD32-C498E0000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85A45BD2-B083-4A49-8424-0ED34A196EF6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3D5257E-2B3C-4F7B-8B5A-425B6A30E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(2~6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cdata2.tsherpa.co.kr/tsherpa/MultiMedia/Flash/2020/curri/index.html?flashxmlnum=yuni4856&amp;classa=A8-C1-41-MM-MM-04-06-03-0-0-0-0&amp;classno=MM_41_04/suh_0401_05_0003/suh_0401_05_0003_401_1.html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67D1AD0D-4069-4785-BAF0-22AD6381213A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지윤이네 반 학생들이 여름 방학에 배우고 싶은 악기를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조사항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플룻을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배우고 싶은 학생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배인 악기는 무엇인지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2BB47D5-6F75-4DD2-9A92-8591301D9B7E}"/>
              </a:ext>
            </a:extLst>
          </p:cNvPr>
          <p:cNvSpPr/>
          <p:nvPr/>
        </p:nvSpPr>
        <p:spPr bwMode="auto">
          <a:xfrm>
            <a:off x="4707517" y="3853504"/>
            <a:ext cx="125204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피아노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F8EB5DE5-3FFC-4685-A703-359C8AAA7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736" y="3647359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5AC9E1DD-C723-4E37-BDC5-33E41A482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208" y="3397220"/>
            <a:ext cx="3567138" cy="1642828"/>
          </a:xfrm>
          <a:prstGeom prst="rect">
            <a:avLst/>
          </a:prstGeom>
        </p:spPr>
      </p:pic>
      <p:sp>
        <p:nvSpPr>
          <p:cNvPr id="61" name="모서리가 둥근 직사각형 47">
            <a:extLst>
              <a:ext uri="{FF2B5EF4-FFF2-40B4-BE49-F238E27FC236}">
                <a16:creationId xmlns="" xmlns:a16="http://schemas.microsoft.com/office/drawing/2014/main" id="{1BE13FD0-3433-4419-8E60-DCEC8FD6E55A}"/>
              </a:ext>
            </a:extLst>
          </p:cNvPr>
          <p:cNvSpPr/>
          <p:nvPr/>
        </p:nvSpPr>
        <p:spPr bwMode="auto">
          <a:xfrm>
            <a:off x="1637242" y="2751115"/>
            <a:ext cx="3658837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배우고 싶은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악기별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54AE68DF-B896-4DA7-88C8-CB1EE3E081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28971" r="9338" b="14680"/>
          <a:stretch/>
        </p:blipFill>
        <p:spPr>
          <a:xfrm>
            <a:off x="86547" y="1700808"/>
            <a:ext cx="3664628" cy="30293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0422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095131"/>
            <a:ext cx="2872459" cy="992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학생들이 도서관 행사일을 정하는 것에 대해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27214" y="1718363"/>
            <a:ext cx="1684945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 행사일을 정해야 한대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1A4D616E-2802-428B-9F19-98DC2CFA5ABD}"/>
              </a:ext>
            </a:extLst>
          </p:cNvPr>
          <p:cNvSpPr/>
          <p:nvPr/>
        </p:nvSpPr>
        <p:spPr>
          <a:xfrm flipH="1">
            <a:off x="1916840" y="1962129"/>
            <a:ext cx="1937128" cy="422582"/>
          </a:xfrm>
          <a:prstGeom prst="wedgeRoundRectCallout">
            <a:avLst>
              <a:gd name="adj1" fmla="val 37316"/>
              <a:gd name="adj2" fmla="val 6845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정해야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말풍선: 사각형 8">
            <a:extLst>
              <a:ext uri="{FF2B5EF4-FFF2-40B4-BE49-F238E27FC236}">
                <a16:creationId xmlns="" xmlns:a16="http://schemas.microsoft.com/office/drawing/2014/main" id="{FE5BD5D0-40E4-47FB-9E64-23EAF0F4B001}"/>
              </a:ext>
            </a:extLst>
          </p:cNvPr>
          <p:cNvSpPr/>
          <p:nvPr/>
        </p:nvSpPr>
        <p:spPr>
          <a:xfrm flipH="1">
            <a:off x="1632628" y="3648636"/>
            <a:ext cx="2268529" cy="734309"/>
          </a:xfrm>
          <a:prstGeom prst="wedgeRoundRectCallout">
            <a:avLst>
              <a:gd name="adj1" fmla="val 24258"/>
              <a:gd name="adj2" fmla="val -8499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평일 중 도서관을 이용한 학생 수를 조사해 봐야 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9F12142E-08E4-466E-A3EB-6ACF6DA0EA67}"/>
              </a:ext>
            </a:extLst>
          </p:cNvPr>
          <p:cNvGrpSpPr/>
          <p:nvPr/>
        </p:nvGrpSpPr>
        <p:grpSpPr>
          <a:xfrm>
            <a:off x="4283968" y="1340768"/>
            <a:ext cx="2699082" cy="260415"/>
            <a:chOff x="4283968" y="1340768"/>
            <a:chExt cx="2699082" cy="260415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3FA53490-DF81-485A-A404-529276A7F0BF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C90D05F4-60D9-4D6F-B31B-42C898F9068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51662AE8-E856-4E99-9EA5-525D53C07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0A735706-501C-4ABE-B8EA-FF1A9E8DC565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C0C010FE-5016-498E-B417-F51081AE602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8E95ACA-3361-4900-966D-1E0F94105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61A29AE6-CB1F-4369-A2E4-EC2B33F7C17C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207CCE87-4011-4CEE-AB62-0D64A3C3BE5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2370AA33-9FD2-4D2C-984F-EDE8FBF841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DDA1BD59-6286-46AE-9084-C31E0268F496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3E4DD6EA-C765-4B2C-9B84-F579AE2B4A7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D4681B37-2414-4B7F-A5C2-7E62F157C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65B9D23D-4445-4583-8C0D-F090DE37660F}"/>
                </a:ext>
              </a:extLst>
            </p:cNvPr>
            <p:cNvGrpSpPr/>
            <p:nvPr/>
          </p:nvGrpSpPr>
          <p:grpSpPr>
            <a:xfrm>
              <a:off x="6461776" y="1341553"/>
              <a:ext cx="521274" cy="255591"/>
              <a:chOff x="4887332" y="345958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0ACDDE95-76F4-4335-98A7-49B79FF92BA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4EC01DB7-DA48-442B-934B-DE2A9FCB9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6778181" y="11717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33C7972-5094-4FF7-920C-51F075F87C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28971" r="9338" b="14680"/>
          <a:stretch/>
        </p:blipFill>
        <p:spPr>
          <a:xfrm>
            <a:off x="115384" y="1117502"/>
            <a:ext cx="6819861" cy="4183706"/>
          </a:xfrm>
          <a:prstGeom prst="rect">
            <a:avLst/>
          </a:prstGeom>
        </p:spPr>
      </p:pic>
      <p:sp>
        <p:nvSpPr>
          <p:cNvPr id="28" name="말풍선: 사각형 8">
            <a:extLst>
              <a:ext uri="{FF2B5EF4-FFF2-40B4-BE49-F238E27FC236}">
                <a16:creationId xmlns="" xmlns:a16="http://schemas.microsoft.com/office/drawing/2014/main" id="{2ABD8C9F-B4F2-4180-82EA-8F267A368470}"/>
              </a:ext>
            </a:extLst>
          </p:cNvPr>
          <p:cNvSpPr/>
          <p:nvPr/>
        </p:nvSpPr>
        <p:spPr>
          <a:xfrm flipH="1">
            <a:off x="227855" y="1565503"/>
            <a:ext cx="2040683" cy="862463"/>
          </a:xfrm>
          <a:prstGeom prst="wedgeRoundRectCallout">
            <a:avLst>
              <a:gd name="adj1" fmla="val -30337"/>
              <a:gd name="adj2" fmla="val 6880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 행사일을 정해야 한대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말풍선: 사각형 8">
            <a:extLst>
              <a:ext uri="{FF2B5EF4-FFF2-40B4-BE49-F238E27FC236}">
                <a16:creationId xmlns="" xmlns:a16="http://schemas.microsoft.com/office/drawing/2014/main" id="{DB8A9138-57F4-4C2B-A139-F6261C0CE1F9}"/>
              </a:ext>
            </a:extLst>
          </p:cNvPr>
          <p:cNvSpPr/>
          <p:nvPr/>
        </p:nvSpPr>
        <p:spPr>
          <a:xfrm flipH="1">
            <a:off x="3023828" y="1300659"/>
            <a:ext cx="2484276" cy="422582"/>
          </a:xfrm>
          <a:prstGeom prst="wedgeRoundRectCallout">
            <a:avLst>
              <a:gd name="adj1" fmla="val 33787"/>
              <a:gd name="adj2" fmla="val 9513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정해야 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말풍선: 사각형 8">
            <a:extLst>
              <a:ext uri="{FF2B5EF4-FFF2-40B4-BE49-F238E27FC236}">
                <a16:creationId xmlns="" xmlns:a16="http://schemas.microsoft.com/office/drawing/2014/main" id="{5EF400E5-C9D5-4077-B1D4-7CF78A7DBA75}"/>
              </a:ext>
            </a:extLst>
          </p:cNvPr>
          <p:cNvSpPr/>
          <p:nvPr/>
        </p:nvSpPr>
        <p:spPr>
          <a:xfrm flipH="1">
            <a:off x="3988595" y="3573016"/>
            <a:ext cx="2831362" cy="1040504"/>
          </a:xfrm>
          <a:prstGeom prst="wedgeRoundRectCallout">
            <a:avLst>
              <a:gd name="adj1" fmla="val 30894"/>
              <a:gd name="adj2" fmla="val -6452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평일 중 도서관을 이용한 학생 수를 조사해 봐야 할 것 같아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3506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 행사일을 정하려면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54AE68DF-B896-4DA7-88C8-CB1EE3E081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28971" r="9338" b="14680"/>
          <a:stretch/>
        </p:blipFill>
        <p:spPr>
          <a:xfrm>
            <a:off x="86547" y="1700808"/>
            <a:ext cx="3664628" cy="30293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312876"/>
            <a:ext cx="2872459" cy="992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평일 중 요일별로 도서관을 이용한 학생 수를 조사합니다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37896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27214" y="1718363"/>
            <a:ext cx="1684945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 행사일을 정해야 한대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1A4D616E-2802-428B-9F19-98DC2CFA5ABD}"/>
              </a:ext>
            </a:extLst>
          </p:cNvPr>
          <p:cNvSpPr/>
          <p:nvPr/>
        </p:nvSpPr>
        <p:spPr>
          <a:xfrm flipH="1">
            <a:off x="1916840" y="1962129"/>
            <a:ext cx="1937128" cy="422582"/>
          </a:xfrm>
          <a:prstGeom prst="wedgeRoundRectCallout">
            <a:avLst>
              <a:gd name="adj1" fmla="val 37316"/>
              <a:gd name="adj2" fmla="val 6845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정해야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말풍선: 사각형 8">
            <a:extLst>
              <a:ext uri="{FF2B5EF4-FFF2-40B4-BE49-F238E27FC236}">
                <a16:creationId xmlns="" xmlns:a16="http://schemas.microsoft.com/office/drawing/2014/main" id="{FE5BD5D0-40E4-47FB-9E64-23EAF0F4B001}"/>
              </a:ext>
            </a:extLst>
          </p:cNvPr>
          <p:cNvSpPr/>
          <p:nvPr/>
        </p:nvSpPr>
        <p:spPr>
          <a:xfrm flipH="1">
            <a:off x="1632628" y="3648636"/>
            <a:ext cx="2268529" cy="734309"/>
          </a:xfrm>
          <a:prstGeom prst="wedgeRoundRectCallout">
            <a:avLst>
              <a:gd name="adj1" fmla="val 24258"/>
              <a:gd name="adj2" fmla="val -8499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평일 중 도서관을 이용한 학생 수를 조사해 봐야 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D418034A-9187-460A-8299-62E7FBF71211}"/>
              </a:ext>
            </a:extLst>
          </p:cNvPr>
          <p:cNvGrpSpPr/>
          <p:nvPr/>
        </p:nvGrpSpPr>
        <p:grpSpPr>
          <a:xfrm>
            <a:off x="4247964" y="1340768"/>
            <a:ext cx="2699082" cy="260415"/>
            <a:chOff x="4247964" y="1340768"/>
            <a:chExt cx="2699082" cy="260415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064803E9-27B8-4250-98C4-CE73F500A95A}"/>
                </a:ext>
              </a:extLst>
            </p:cNvPr>
            <p:cNvGrpSpPr/>
            <p:nvPr/>
          </p:nvGrpSpPr>
          <p:grpSpPr>
            <a:xfrm>
              <a:off x="4792416" y="1341094"/>
              <a:ext cx="521274" cy="258880"/>
              <a:chOff x="3792317" y="345499"/>
              <a:chExt cx="521274" cy="25888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E6D055D8-A1E1-4BEE-A6DB-F2EA6702D22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5E527E73-22E0-4FA3-86C0-DD023A303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53EB4F03-E34A-4864-96C7-4E78D01DAEED}"/>
                </a:ext>
              </a:extLst>
            </p:cNvPr>
            <p:cNvGrpSpPr/>
            <p:nvPr/>
          </p:nvGrpSpPr>
          <p:grpSpPr>
            <a:xfrm>
              <a:off x="5336868" y="1342762"/>
              <a:ext cx="521274" cy="255591"/>
              <a:chOff x="4338619" y="347167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F7A1A9F6-C47E-4A57-95BD-D3BCA6E185E4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CD0F8E6E-8451-4256-805D-39C5851358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C715B477-F9AB-4640-91C6-8F9FEFBD3699}"/>
                </a:ext>
              </a:extLst>
            </p:cNvPr>
            <p:cNvGrpSpPr/>
            <p:nvPr/>
          </p:nvGrpSpPr>
          <p:grpSpPr>
            <a:xfrm>
              <a:off x="5881320" y="1341553"/>
              <a:ext cx="521274" cy="255591"/>
              <a:chOff x="4887332" y="345958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C0E2EAC8-F49C-44CA-B81D-EBDF0C16210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1B21F1B0-0A7A-4E5C-BBF3-3EF76D8F4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726C859A-ADA6-4016-A798-C8A4C4AA7FC1}"/>
                </a:ext>
              </a:extLst>
            </p:cNvPr>
            <p:cNvGrpSpPr/>
            <p:nvPr/>
          </p:nvGrpSpPr>
          <p:grpSpPr>
            <a:xfrm>
              <a:off x="4247964" y="1340768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935C1DBC-6BE2-458E-A096-9D119BD054E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5111297B-1AD6-4093-9A5E-A37BBBA99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E205184B-5835-4E6A-8F88-F81F69183664}"/>
                </a:ext>
              </a:extLst>
            </p:cNvPr>
            <p:cNvGrpSpPr/>
            <p:nvPr/>
          </p:nvGrpSpPr>
          <p:grpSpPr>
            <a:xfrm>
              <a:off x="6425772" y="1341553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97710F03-6587-4710-B518-9AD94BA15C8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3AB2ED8D-702A-483D-816B-30EAE69800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3506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7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 행사는 무슨 요일에 하는 것이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54AE68DF-B896-4DA7-88C8-CB1EE3E081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28971" r="9338" b="14680"/>
          <a:stretch/>
        </p:blipFill>
        <p:spPr>
          <a:xfrm>
            <a:off x="86547" y="1700808"/>
            <a:ext cx="3664628" cy="30293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312876"/>
            <a:ext cx="2872459" cy="992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도서관을 이용한 학생 수가 가장 많은 요일에 하는 것이 좋을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37896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27214" y="1718363"/>
            <a:ext cx="1684945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 행사일을 정해야 한대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1A4D616E-2802-428B-9F19-98DC2CFA5ABD}"/>
              </a:ext>
            </a:extLst>
          </p:cNvPr>
          <p:cNvSpPr/>
          <p:nvPr/>
        </p:nvSpPr>
        <p:spPr>
          <a:xfrm flipH="1">
            <a:off x="1916840" y="1962129"/>
            <a:ext cx="1937128" cy="422582"/>
          </a:xfrm>
          <a:prstGeom prst="wedgeRoundRectCallout">
            <a:avLst>
              <a:gd name="adj1" fmla="val 37316"/>
              <a:gd name="adj2" fmla="val 6845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정해야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말풍선: 사각형 8">
            <a:extLst>
              <a:ext uri="{FF2B5EF4-FFF2-40B4-BE49-F238E27FC236}">
                <a16:creationId xmlns="" xmlns:a16="http://schemas.microsoft.com/office/drawing/2014/main" id="{FE5BD5D0-40E4-47FB-9E64-23EAF0F4B001}"/>
              </a:ext>
            </a:extLst>
          </p:cNvPr>
          <p:cNvSpPr/>
          <p:nvPr/>
        </p:nvSpPr>
        <p:spPr>
          <a:xfrm flipH="1">
            <a:off x="1632628" y="3648636"/>
            <a:ext cx="2268529" cy="734309"/>
          </a:xfrm>
          <a:prstGeom prst="wedgeRoundRectCallout">
            <a:avLst>
              <a:gd name="adj1" fmla="val 24258"/>
              <a:gd name="adj2" fmla="val -8499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평일 중 도서관을 이용한 학생 수를 조사해 봐야 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0BC5EEE7-C4CD-401A-974F-E9C56E1ABDE9}"/>
              </a:ext>
            </a:extLst>
          </p:cNvPr>
          <p:cNvGrpSpPr/>
          <p:nvPr/>
        </p:nvGrpSpPr>
        <p:grpSpPr>
          <a:xfrm>
            <a:off x="4249182" y="1340768"/>
            <a:ext cx="2699082" cy="260415"/>
            <a:chOff x="4249182" y="1340768"/>
            <a:chExt cx="2699082" cy="260415"/>
          </a:xfrm>
        </p:grpSpPr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35C21AC1-3A7D-4A29-988D-AB3E396D8A64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4C734D8E-C06F-478D-9690-676C5D64253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5D6C1930-0220-4B97-974D-D0CDDD7E8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D8734D2-25DD-44DC-9A9C-0B34510F342A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EF4D564D-434A-489D-A329-D83F9D2EA66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465888C-841F-4C64-8C48-57E7C91F3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B0C54519-CE64-4963-AD13-6ECBD145BDCD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5160D7A6-B12C-418E-BEB6-0EF8B916F24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DAEF961A-2CBF-44DD-A05B-D70B105F6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73AC1FB9-EEE2-455D-BF8F-3ECA1A7E6742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A33AFD34-4260-4F62-A8A9-CC11A666632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EAF1F047-8629-4DDE-B741-30DD1EA0A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6A17564C-34E7-47A3-A4BE-97B13133AE22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37D39958-97FB-4412-B54C-34610CE1497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8036F6C6-E509-4D3A-AA62-2E43C9CC1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3506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68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도서관에 가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54AE68DF-B896-4DA7-88C8-CB1EE3E081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28971" r="9338" b="14680"/>
          <a:stretch/>
        </p:blipFill>
        <p:spPr>
          <a:xfrm>
            <a:off x="86547" y="1700808"/>
            <a:ext cx="3664628" cy="30293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312876"/>
            <a:ext cx="2872459" cy="992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점심시간이나 방과 후에 도서관에 가 본 적이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37896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27214" y="1718363"/>
            <a:ext cx="1684945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 행사일을 정해야 한대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1A4D616E-2802-428B-9F19-98DC2CFA5ABD}"/>
              </a:ext>
            </a:extLst>
          </p:cNvPr>
          <p:cNvSpPr/>
          <p:nvPr/>
        </p:nvSpPr>
        <p:spPr>
          <a:xfrm flipH="1">
            <a:off x="1916840" y="1962129"/>
            <a:ext cx="1937128" cy="422582"/>
          </a:xfrm>
          <a:prstGeom prst="wedgeRoundRectCallout">
            <a:avLst>
              <a:gd name="adj1" fmla="val 37316"/>
              <a:gd name="adj2" fmla="val 6845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정해야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말풍선: 사각형 8">
            <a:extLst>
              <a:ext uri="{FF2B5EF4-FFF2-40B4-BE49-F238E27FC236}">
                <a16:creationId xmlns="" xmlns:a16="http://schemas.microsoft.com/office/drawing/2014/main" id="{FE5BD5D0-40E4-47FB-9E64-23EAF0F4B001}"/>
              </a:ext>
            </a:extLst>
          </p:cNvPr>
          <p:cNvSpPr/>
          <p:nvPr/>
        </p:nvSpPr>
        <p:spPr>
          <a:xfrm flipH="1">
            <a:off x="1632628" y="3648636"/>
            <a:ext cx="2268529" cy="734309"/>
          </a:xfrm>
          <a:prstGeom prst="wedgeRoundRectCallout">
            <a:avLst>
              <a:gd name="adj1" fmla="val 24258"/>
              <a:gd name="adj2" fmla="val -8499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평일 중 도서관을 이용한 학생 수를 조사해 봐야 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5A2FB04-2A36-497C-9811-38449DB15601}"/>
              </a:ext>
            </a:extLst>
          </p:cNvPr>
          <p:cNvGrpSpPr/>
          <p:nvPr/>
        </p:nvGrpSpPr>
        <p:grpSpPr>
          <a:xfrm>
            <a:off x="4249182" y="1340768"/>
            <a:ext cx="2699082" cy="260415"/>
            <a:chOff x="4249182" y="1340768"/>
            <a:chExt cx="2699082" cy="260415"/>
          </a:xfrm>
        </p:grpSpPr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9ABAE270-5A22-44A3-8FB8-598EB604C678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ECECD76C-9F27-4AB8-AA90-34D2A9DDF65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C7766F9F-98BF-4A98-870B-C6D403FD3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4361A167-2AFB-4C60-B2FB-AB80EF7AE1F1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FD0FAF25-119B-498D-BAA3-24A0FC5D40E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D41BBC9F-F211-45B9-8E66-FBF6C466BC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32F0D800-DED9-4E8C-A0F3-76BA6BC1E274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C75AE167-8DB0-4FA5-997C-E217F31BC93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B33E9112-BDFD-48DE-B76A-698DBBBC0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9FECF2B3-E8F1-4AA5-8E16-FDC5DF6DA238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FA69FCFA-0729-4FA8-8583-102C4092484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A13436C7-FC28-4C31-86B4-F6F2AFC20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5AA3AC06-B567-470F-8581-F04E2F2F85A7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F4432F02-9BAD-44A7-8EBA-4244C586CB0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2E4462F5-463C-4D4D-946E-B7B7DFFFD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3506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1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무슨 요일에 도서관에 갔나요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54AE68DF-B896-4DA7-88C8-CB1EE3E081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28971" r="9338" b="14680"/>
          <a:stretch/>
        </p:blipFill>
        <p:spPr>
          <a:xfrm>
            <a:off x="86547" y="1700808"/>
            <a:ext cx="3664628" cy="30293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막대그래프로 자료를 해석해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040512"/>
            <a:ext cx="2872459" cy="992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수요일에 수업이 일찍 끝나서 수요일에 도서관에 갔습니다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844824"/>
            <a:ext cx="360000" cy="35500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27214" y="1718363"/>
            <a:ext cx="1684945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 행사일을 정해야 한대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1A4D616E-2802-428B-9F19-98DC2CFA5ABD}"/>
              </a:ext>
            </a:extLst>
          </p:cNvPr>
          <p:cNvSpPr/>
          <p:nvPr/>
        </p:nvSpPr>
        <p:spPr>
          <a:xfrm flipH="1">
            <a:off x="1916840" y="1962129"/>
            <a:ext cx="1937128" cy="422582"/>
          </a:xfrm>
          <a:prstGeom prst="wedgeRoundRectCallout">
            <a:avLst>
              <a:gd name="adj1" fmla="val 37316"/>
              <a:gd name="adj2" fmla="val 6845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정해야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말풍선: 사각형 8">
            <a:extLst>
              <a:ext uri="{FF2B5EF4-FFF2-40B4-BE49-F238E27FC236}">
                <a16:creationId xmlns="" xmlns:a16="http://schemas.microsoft.com/office/drawing/2014/main" id="{FE5BD5D0-40E4-47FB-9E64-23EAF0F4B001}"/>
              </a:ext>
            </a:extLst>
          </p:cNvPr>
          <p:cNvSpPr/>
          <p:nvPr/>
        </p:nvSpPr>
        <p:spPr>
          <a:xfrm flipH="1">
            <a:off x="1632628" y="3648636"/>
            <a:ext cx="2268529" cy="734309"/>
          </a:xfrm>
          <a:prstGeom prst="wedgeRoundRectCallout">
            <a:avLst>
              <a:gd name="adj1" fmla="val 24258"/>
              <a:gd name="adj2" fmla="val -8499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평일 중 도서관을 이용한 학생 수를 조사해 봐야 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66B40135-91F1-47D0-9DF3-FA4AC5A787E4}"/>
              </a:ext>
            </a:extLst>
          </p:cNvPr>
          <p:cNvGrpSpPr/>
          <p:nvPr/>
        </p:nvGrpSpPr>
        <p:grpSpPr>
          <a:xfrm>
            <a:off x="4247964" y="1345958"/>
            <a:ext cx="2699082" cy="260415"/>
            <a:chOff x="4247964" y="1345958"/>
            <a:chExt cx="2699082" cy="260415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0898D159-CA1B-4CAB-932C-E755A4411C6C}"/>
                </a:ext>
              </a:extLst>
            </p:cNvPr>
            <p:cNvGrpSpPr/>
            <p:nvPr/>
          </p:nvGrpSpPr>
          <p:grpSpPr>
            <a:xfrm>
              <a:off x="4792416" y="1346284"/>
              <a:ext cx="521274" cy="258880"/>
              <a:chOff x="3792317" y="345499"/>
              <a:chExt cx="521274" cy="258880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CBEAEF40-AC56-4C0B-9B6C-1A3C4D21D40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53B09D36-D914-498B-BBB5-EFD9429101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47941B15-916F-4850-A79B-AA70190F842C}"/>
                </a:ext>
              </a:extLst>
            </p:cNvPr>
            <p:cNvGrpSpPr/>
            <p:nvPr/>
          </p:nvGrpSpPr>
          <p:grpSpPr>
            <a:xfrm>
              <a:off x="5336868" y="1347952"/>
              <a:ext cx="521274" cy="255591"/>
              <a:chOff x="4338619" y="347167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F4D05CFC-B4D6-4B52-804F-5EBE51B0E62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0E58DE7C-19AB-428A-90EF-AC98686B7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C42D49D8-ED2E-4514-99C7-F59C39ABF1CD}"/>
                </a:ext>
              </a:extLst>
            </p:cNvPr>
            <p:cNvGrpSpPr/>
            <p:nvPr/>
          </p:nvGrpSpPr>
          <p:grpSpPr>
            <a:xfrm>
              <a:off x="5881320" y="1346743"/>
              <a:ext cx="521274" cy="255591"/>
              <a:chOff x="4887332" y="345958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571D42BF-73E5-4744-B005-C793CA27C5F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D67AB7E4-AF5B-4EE2-BEF0-824A46946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8EE33C67-CEE6-44FB-88D9-756ECA4D4585}"/>
                </a:ext>
              </a:extLst>
            </p:cNvPr>
            <p:cNvGrpSpPr/>
            <p:nvPr/>
          </p:nvGrpSpPr>
          <p:grpSpPr>
            <a:xfrm>
              <a:off x="4247964" y="1345958"/>
              <a:ext cx="521274" cy="260415"/>
              <a:chOff x="3240719" y="345173"/>
              <a:chExt cx="521274" cy="26041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9B74CF4E-0C21-4A8C-897F-22517B09ED8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18F430A3-1D2C-4362-92D5-EE5D0931A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8CE1DBD6-6BA7-4CC7-9521-F6B88F9447AB}"/>
                </a:ext>
              </a:extLst>
            </p:cNvPr>
            <p:cNvSpPr/>
            <p:nvPr/>
          </p:nvSpPr>
          <p:spPr>
            <a:xfrm>
              <a:off x="6425772" y="134674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AE6DB112-7423-413D-8AA5-E0D996590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2064" y="135565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3506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278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45940</TotalTime>
  <Words>2566</Words>
  <Application>Microsoft Office PowerPoint</Application>
  <PresentationFormat>화면 슬라이드 쇼(4:3)</PresentationFormat>
  <Paragraphs>845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8829</cp:revision>
  <cp:lastPrinted>2021-12-20T01:30:02Z</cp:lastPrinted>
  <dcterms:created xsi:type="dcterms:W3CDTF">2008-07-15T12:19:11Z</dcterms:created>
  <dcterms:modified xsi:type="dcterms:W3CDTF">2022-03-07T07:38:43Z</dcterms:modified>
</cp:coreProperties>
</file>