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327" r:id="rId4"/>
    <p:sldId id="1097" r:id="rId5"/>
    <p:sldId id="1289" r:id="rId6"/>
    <p:sldId id="1347" r:id="rId7"/>
    <p:sldId id="1349" r:id="rId8"/>
    <p:sldId id="1361" r:id="rId9"/>
    <p:sldId id="1367" r:id="rId10"/>
    <p:sldId id="1360" r:id="rId11"/>
    <p:sldId id="1352" r:id="rId12"/>
    <p:sldId id="1372" r:id="rId13"/>
    <p:sldId id="1373" r:id="rId14"/>
    <p:sldId id="1354" r:id="rId15"/>
    <p:sldId id="1357" r:id="rId16"/>
    <p:sldId id="1315" r:id="rId17"/>
    <p:sldId id="1316" r:id="rId1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E00"/>
    <a:srgbClr val="8FC31F"/>
    <a:srgbClr val="71BCE9"/>
    <a:srgbClr val="B298C7"/>
    <a:srgbClr val="FDFDFF"/>
    <a:srgbClr val="E4F4F7"/>
    <a:srgbClr val="F1E850"/>
    <a:srgbClr val="96A1D1"/>
    <a:srgbClr val="F6A19B"/>
    <a:srgbClr val="80C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 autoAdjust="0"/>
    <p:restoredTop sz="96909" autoAdjust="0"/>
  </p:normalViewPr>
  <p:slideViewPr>
    <p:cSldViewPr>
      <p:cViewPr>
        <p:scale>
          <a:sx n="100" d="100"/>
          <a:sy n="100" d="100"/>
        </p:scale>
        <p:origin x="-176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51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2931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4298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4854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48E5D7CC-A1F8-4BE7-BD80-D83E274FE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56" y="936943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7705D553-CF34-489D-9CAD-CA5DBC511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그림보기 누르면 나오는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1C46CA46-A6A0-4839-8A5C-7E71D67341A9}"/>
              </a:ext>
            </a:extLst>
          </p:cNvPr>
          <p:cNvGrpSpPr/>
          <p:nvPr/>
        </p:nvGrpSpPr>
        <p:grpSpPr>
          <a:xfrm>
            <a:off x="2754453" y="5301208"/>
            <a:ext cx="1540674" cy="269893"/>
            <a:chOff x="2779298" y="5319347"/>
            <a:chExt cx="1540674" cy="269893"/>
          </a:xfrm>
        </p:grpSpPr>
        <p:pic>
          <p:nvPicPr>
            <p:cNvPr id="35" name="Picture 11">
              <a:extLst>
                <a:ext uri="{FF2B5EF4-FFF2-40B4-BE49-F238E27FC236}">
                  <a16:creationId xmlns:a16="http://schemas.microsoft.com/office/drawing/2014/main" xmlns="" id="{02264F5B-A2D3-414A-8EC7-1AE50720C9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>
              <a:extLst>
                <a:ext uri="{FF2B5EF4-FFF2-40B4-BE49-F238E27FC236}">
                  <a16:creationId xmlns:a16="http://schemas.microsoft.com/office/drawing/2014/main" xmlns="" id="{82DDA934-AF8A-4485-BF22-5510DB9D7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xmlns="" id="{5816FAB2-5FAE-48B0-8FB6-EFA30C780B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xmlns="" id="{705EBAAC-C0C9-4162-8A96-171D00A77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9" name="표 6">
            <a:extLst>
              <a:ext uri="{FF2B5EF4-FFF2-40B4-BE49-F238E27FC236}">
                <a16:creationId xmlns:a16="http://schemas.microsoft.com/office/drawing/2014/main" xmlns="" id="{4C656BB3-37BD-491E-9973-3D1674E05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35711"/>
              </p:ext>
            </p:extLst>
          </p:nvPr>
        </p:nvGraphicFramePr>
        <p:xfrm>
          <a:off x="241869" y="2255465"/>
          <a:ext cx="6526371" cy="2908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715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948276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948276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948276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948276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  <a:gridCol w="948276">
                  <a:extLst>
                    <a:ext uri="{9D8B030D-6E8A-4147-A177-3AD203B41FA5}">
                      <a16:colId xmlns:a16="http://schemas.microsoft.com/office/drawing/2014/main" xmlns="" val="562997089"/>
                    </a:ext>
                  </a:extLst>
                </a:gridCol>
                <a:gridCol w="948276">
                  <a:extLst>
                    <a:ext uri="{9D8B030D-6E8A-4147-A177-3AD203B41FA5}">
                      <a16:colId xmlns:a16="http://schemas.microsoft.com/office/drawing/2014/main" xmlns="" val="1005041204"/>
                    </a:ext>
                  </a:extLst>
                </a:gridCol>
              </a:tblGrid>
              <a:tr h="19767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88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54491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6EAB4734-53C6-4ABE-9057-B4224698A080}"/>
              </a:ext>
            </a:extLst>
          </p:cNvPr>
          <p:cNvGrpSpPr/>
          <p:nvPr/>
        </p:nvGrpSpPr>
        <p:grpSpPr>
          <a:xfrm>
            <a:off x="56800" y="1808820"/>
            <a:ext cx="6459416" cy="3374612"/>
            <a:chOff x="128144" y="1884313"/>
            <a:chExt cx="6459416" cy="337461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338B8AEB-5C5C-4B31-A941-41DFD2AF7B62}"/>
                </a:ext>
              </a:extLst>
            </p:cNvPr>
            <p:cNvGrpSpPr/>
            <p:nvPr/>
          </p:nvGrpSpPr>
          <p:grpSpPr>
            <a:xfrm>
              <a:off x="128144" y="1884313"/>
              <a:ext cx="6459416" cy="3374612"/>
              <a:chOff x="128144" y="2003648"/>
              <a:chExt cx="6459416" cy="337461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BF42B2F1-8C19-4E36-9223-F88BBB786569}"/>
                  </a:ext>
                </a:extLst>
              </p:cNvPr>
              <p:cNvSpPr txBox="1"/>
              <p:nvPr/>
            </p:nvSpPr>
            <p:spPr>
              <a:xfrm>
                <a:off x="2046716" y="2003648"/>
                <a:ext cx="3100684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단체 줄넘기 성공 개수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6C57670E-43DE-46E8-902F-6906EFCB7B6F}"/>
                  </a:ext>
                </a:extLst>
              </p:cNvPr>
              <p:cNvGrpSpPr/>
              <p:nvPr/>
            </p:nvGrpSpPr>
            <p:grpSpPr>
              <a:xfrm>
                <a:off x="1420018" y="2831740"/>
                <a:ext cx="5167542" cy="1980220"/>
                <a:chOff x="1420018" y="2831740"/>
                <a:chExt cx="5167542" cy="1980220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DA0FFAFB-5197-4055-AEB5-3A3DB803B296}"/>
                    </a:ext>
                  </a:extLst>
                </p:cNvPr>
                <p:cNvSpPr/>
                <p:nvPr/>
              </p:nvSpPr>
              <p:spPr>
                <a:xfrm>
                  <a:off x="1420018" y="3623828"/>
                  <a:ext cx="432048" cy="118813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xmlns="" id="{579A91DC-8C3B-4A4F-887F-03D31C2385C1}"/>
                    </a:ext>
                  </a:extLst>
                </p:cNvPr>
                <p:cNvSpPr/>
                <p:nvPr/>
              </p:nvSpPr>
              <p:spPr>
                <a:xfrm>
                  <a:off x="2371650" y="3251193"/>
                  <a:ext cx="432048" cy="156076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xmlns="" id="{00B3985C-CDBD-4AE9-A67A-3A66FC336BD4}"/>
                    </a:ext>
                  </a:extLst>
                </p:cNvPr>
                <p:cNvSpPr/>
                <p:nvPr/>
              </p:nvSpPr>
              <p:spPr>
                <a:xfrm>
                  <a:off x="3315412" y="3839852"/>
                  <a:ext cx="432048" cy="97210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xmlns="" id="{CCFF7A33-87A4-4939-AF24-604746B821FB}"/>
                    </a:ext>
                  </a:extLst>
                </p:cNvPr>
                <p:cNvSpPr/>
                <p:nvPr/>
              </p:nvSpPr>
              <p:spPr>
                <a:xfrm>
                  <a:off x="4259174" y="3047764"/>
                  <a:ext cx="432048" cy="176419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xmlns="" id="{7B912FC0-105C-4FA8-BA99-E0393A3C7D01}"/>
                    </a:ext>
                  </a:extLst>
                </p:cNvPr>
                <p:cNvSpPr/>
                <p:nvPr/>
              </p:nvSpPr>
              <p:spPr>
                <a:xfrm>
                  <a:off x="5210806" y="4199892"/>
                  <a:ext cx="432048" cy="61206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xmlns="" id="{2D01E965-4E77-43B0-A159-E5354C1A7D7D}"/>
                    </a:ext>
                  </a:extLst>
                </p:cNvPr>
                <p:cNvSpPr/>
                <p:nvPr/>
              </p:nvSpPr>
              <p:spPr>
                <a:xfrm>
                  <a:off x="6155512" y="2831740"/>
                  <a:ext cx="432048" cy="198022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TextBox 43">
                <a:extLst>
                  <a:ext uri="{FF2B5EF4-FFF2-40B4-BE49-F238E27FC236}">
                    <a16:creationId xmlns:a16="http://schemas.microsoft.com/office/drawing/2014/main" xmlns="" id="{30666358-47E2-4D98-A515-245DBFA6D98F}"/>
                  </a:ext>
                </a:extLst>
              </p:cNvPr>
              <p:cNvSpPr txBox="1"/>
              <p:nvPr/>
            </p:nvSpPr>
            <p:spPr>
              <a:xfrm>
                <a:off x="286860" y="2406660"/>
                <a:ext cx="4548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개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7" name="TextBox 43">
                <a:extLst>
                  <a:ext uri="{FF2B5EF4-FFF2-40B4-BE49-F238E27FC236}">
                    <a16:creationId xmlns:a16="http://schemas.microsoft.com/office/drawing/2014/main" xmlns="" id="{02F13945-3250-4542-AEBE-2E662C374E3C}"/>
                  </a:ext>
                </a:extLst>
              </p:cNvPr>
              <p:cNvSpPr txBox="1"/>
              <p:nvPr/>
            </p:nvSpPr>
            <p:spPr>
              <a:xfrm>
                <a:off x="754912" y="2637202"/>
                <a:ext cx="4548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50" name="TextBox 43">
                <a:extLst>
                  <a:ext uri="{FF2B5EF4-FFF2-40B4-BE49-F238E27FC236}">
                    <a16:creationId xmlns:a16="http://schemas.microsoft.com/office/drawing/2014/main" xmlns="" id="{6A0018EB-A01F-4B47-B199-AF5C6C69187B}"/>
                  </a:ext>
                </a:extLst>
              </p:cNvPr>
              <p:cNvSpPr txBox="1"/>
              <p:nvPr/>
            </p:nvSpPr>
            <p:spPr>
              <a:xfrm>
                <a:off x="754912" y="3623828"/>
                <a:ext cx="4548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51" name="TextBox 43">
                <a:extLst>
                  <a:ext uri="{FF2B5EF4-FFF2-40B4-BE49-F238E27FC236}">
                    <a16:creationId xmlns:a16="http://schemas.microsoft.com/office/drawing/2014/main" xmlns="" id="{D0898AF1-1D46-42C7-B364-2E28A5774B76}"/>
                  </a:ext>
                </a:extLst>
              </p:cNvPr>
              <p:cNvSpPr txBox="1"/>
              <p:nvPr/>
            </p:nvSpPr>
            <p:spPr>
              <a:xfrm>
                <a:off x="826920" y="4509410"/>
                <a:ext cx="4548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77" name="TextBox 43">
                <a:extLst>
                  <a:ext uri="{FF2B5EF4-FFF2-40B4-BE49-F238E27FC236}">
                    <a16:creationId xmlns:a16="http://schemas.microsoft.com/office/drawing/2014/main" xmlns="" id="{C8519045-8039-46D9-A5C0-28D3928B7B40}"/>
                  </a:ext>
                </a:extLst>
              </p:cNvPr>
              <p:cNvSpPr txBox="1"/>
              <p:nvPr/>
            </p:nvSpPr>
            <p:spPr>
              <a:xfrm>
                <a:off x="128144" y="4768546"/>
                <a:ext cx="103984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>
                    <a:latin typeface="맑은 고딕" pitchFamily="50" charset="-127"/>
                    <a:ea typeface="맑은 고딕" pitchFamily="50" charset="-127"/>
                  </a:rPr>
                  <a:t>성공 개수</a:t>
                </a:r>
                <a:endParaRPr lang="en-US" altLang="ko-KR" sz="16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8" name="TextBox 43">
                <a:extLst>
                  <a:ext uri="{FF2B5EF4-FFF2-40B4-BE49-F238E27FC236}">
                    <a16:creationId xmlns:a16="http://schemas.microsoft.com/office/drawing/2014/main" xmlns="" id="{07A4F3C2-EA16-466A-9BB5-C54EC067A150}"/>
                  </a:ext>
                </a:extLst>
              </p:cNvPr>
              <p:cNvSpPr txBox="1"/>
              <p:nvPr/>
            </p:nvSpPr>
            <p:spPr>
              <a:xfrm>
                <a:off x="585861" y="5039706"/>
                <a:ext cx="86496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>
                    <a:latin typeface="맑은 고딕" pitchFamily="50" charset="-127"/>
                    <a:ea typeface="맑은 고딕" pitchFamily="50" charset="-127"/>
                  </a:rPr>
                  <a:t>반</a:t>
                </a:r>
                <a:endParaRPr lang="en-US" altLang="ko-KR" sz="16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43D33235-738A-4BD4-8861-D4154BD609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5879" y="4764633"/>
              <a:ext cx="773937" cy="435196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5652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5_powerup_page2_ex.svg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8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자료를 분석해서 방송 대본을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2CFA89A5-2E85-49BF-B542-DE8A465C94B3}"/>
              </a:ext>
            </a:extLst>
          </p:cNvPr>
          <p:cNvGrpSpPr/>
          <p:nvPr/>
        </p:nvGrpSpPr>
        <p:grpSpPr>
          <a:xfrm>
            <a:off x="2403544" y="5255295"/>
            <a:ext cx="2113834" cy="274474"/>
            <a:chOff x="6634036" y="300810"/>
            <a:chExt cx="2113834" cy="274474"/>
          </a:xfrm>
        </p:grpSpPr>
        <p:pic>
          <p:nvPicPr>
            <p:cNvPr id="44" name="Picture 11">
              <a:extLst>
                <a:ext uri="{FF2B5EF4-FFF2-40B4-BE49-F238E27FC236}">
                  <a16:creationId xmlns:a16="http://schemas.microsoft.com/office/drawing/2014/main" xmlns="" id="{E8D9BA40-667E-4BF7-B63E-568EC8E747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036" y="300810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>
              <a:extLst>
                <a:ext uri="{FF2B5EF4-FFF2-40B4-BE49-F238E27FC236}">
                  <a16:creationId xmlns:a16="http://schemas.microsoft.com/office/drawing/2014/main" xmlns="" id="{939C9A51-A300-4BDC-B511-ED94494A6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9141" y="39162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:a16="http://schemas.microsoft.com/office/drawing/2014/main" xmlns="" id="{D7CC1ACB-DF4A-4186-A032-CBDDD53CB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728" y="39816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>
              <a:extLst>
                <a:ext uri="{FF2B5EF4-FFF2-40B4-BE49-F238E27FC236}">
                  <a16:creationId xmlns:a16="http://schemas.microsoft.com/office/drawing/2014/main" xmlns="" id="{A69CF141-7466-41CC-837B-9DB816746E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1700" y="305391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xmlns="" id="{67C148D2-DC5E-4D4B-A506-4B34889C7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4714" y="3968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B1A008C-A688-4083-AF0F-4DB8600C4726}"/>
              </a:ext>
            </a:extLst>
          </p:cNvPr>
          <p:cNvSpPr/>
          <p:nvPr/>
        </p:nvSpPr>
        <p:spPr>
          <a:xfrm>
            <a:off x="3900494" y="2243131"/>
            <a:ext cx="1647867" cy="403515"/>
          </a:xfrm>
          <a:prstGeom prst="rect">
            <a:avLst/>
          </a:prstGeom>
          <a:solidFill>
            <a:srgbClr val="FDFD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EF93A2-E6C2-4FAE-89E3-6DC37C25252B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자료를 분석해서 방송 대본을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9" name="표 6">
            <a:extLst>
              <a:ext uri="{FF2B5EF4-FFF2-40B4-BE49-F238E27FC236}">
                <a16:creationId xmlns:a16="http://schemas.microsoft.com/office/drawing/2014/main" xmlns="" id="{433666C7-9D8F-4408-86D0-D2FE79418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176"/>
              </p:ext>
            </p:extLst>
          </p:nvPr>
        </p:nvGraphicFramePr>
        <p:xfrm>
          <a:off x="2418736" y="2882013"/>
          <a:ext cx="4156494" cy="2073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884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562997089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1005041204"/>
                    </a:ext>
                  </a:extLst>
                </a:gridCol>
              </a:tblGrid>
              <a:tr h="140731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345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8794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E3FB36C3-92BF-4771-94B8-747D01963BBA}"/>
              </a:ext>
            </a:extLst>
          </p:cNvPr>
          <p:cNvGrpSpPr/>
          <p:nvPr/>
        </p:nvGrpSpPr>
        <p:grpSpPr>
          <a:xfrm>
            <a:off x="2263975" y="2420888"/>
            <a:ext cx="4153252" cy="2574426"/>
            <a:chOff x="66276" y="1671779"/>
            <a:chExt cx="6521284" cy="3616050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7E5A92F7-93E9-4029-A73E-DAF481E0B953}"/>
                </a:ext>
              </a:extLst>
            </p:cNvPr>
            <p:cNvGrpSpPr/>
            <p:nvPr/>
          </p:nvGrpSpPr>
          <p:grpSpPr>
            <a:xfrm>
              <a:off x="66276" y="1671779"/>
              <a:ext cx="6521284" cy="3616050"/>
              <a:chOff x="66276" y="1791114"/>
              <a:chExt cx="6521284" cy="3616050"/>
            </a:xfrm>
          </p:grpSpPr>
          <p:sp>
            <p:nvSpPr>
              <p:cNvPr id="61" name="TextBox 43">
                <a:extLst>
                  <a:ext uri="{FF2B5EF4-FFF2-40B4-BE49-F238E27FC236}">
                    <a16:creationId xmlns:a16="http://schemas.microsoft.com/office/drawing/2014/main" xmlns="" id="{69A5B526-41F8-4531-BD9C-D6CE5C9E2232}"/>
                  </a:ext>
                </a:extLst>
              </p:cNvPr>
              <p:cNvSpPr txBox="1"/>
              <p:nvPr/>
            </p:nvSpPr>
            <p:spPr>
              <a:xfrm>
                <a:off x="1480538" y="1791114"/>
                <a:ext cx="4253718" cy="5403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단체 줄넘기 성공 개수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xmlns="" id="{4DECA9AB-7679-47F9-92D4-08CD9A8A9FC1}"/>
                  </a:ext>
                </a:extLst>
              </p:cNvPr>
              <p:cNvGrpSpPr/>
              <p:nvPr/>
            </p:nvGrpSpPr>
            <p:grpSpPr>
              <a:xfrm>
                <a:off x="1420018" y="2831740"/>
                <a:ext cx="5167542" cy="1980220"/>
                <a:chOff x="1420018" y="2831740"/>
                <a:chExt cx="5167542" cy="1980220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xmlns="" id="{9C3FD9E4-FE94-4FED-9475-A73CF7351CFA}"/>
                    </a:ext>
                  </a:extLst>
                </p:cNvPr>
                <p:cNvSpPr/>
                <p:nvPr/>
              </p:nvSpPr>
              <p:spPr>
                <a:xfrm>
                  <a:off x="1420018" y="3623828"/>
                  <a:ext cx="432048" cy="118813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xmlns="" id="{D86AAAFF-3F24-4DFA-A141-B6D5DBD9F681}"/>
                    </a:ext>
                  </a:extLst>
                </p:cNvPr>
                <p:cNvSpPr/>
                <p:nvPr/>
              </p:nvSpPr>
              <p:spPr>
                <a:xfrm>
                  <a:off x="2371650" y="3251193"/>
                  <a:ext cx="432048" cy="156076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xmlns="" id="{7B0AE0B2-8775-434B-BCD5-0F9ACA9FA72A}"/>
                    </a:ext>
                  </a:extLst>
                </p:cNvPr>
                <p:cNvSpPr/>
                <p:nvPr/>
              </p:nvSpPr>
              <p:spPr>
                <a:xfrm>
                  <a:off x="3315412" y="3839852"/>
                  <a:ext cx="432048" cy="97210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xmlns="" id="{B3120E7D-6850-4A08-831D-8C808FD5FC26}"/>
                    </a:ext>
                  </a:extLst>
                </p:cNvPr>
                <p:cNvSpPr/>
                <p:nvPr/>
              </p:nvSpPr>
              <p:spPr>
                <a:xfrm>
                  <a:off x="4259174" y="3047764"/>
                  <a:ext cx="432048" cy="176419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D2FC447A-D79E-483C-B9FE-EBA9F1719293}"/>
                    </a:ext>
                  </a:extLst>
                </p:cNvPr>
                <p:cNvSpPr/>
                <p:nvPr/>
              </p:nvSpPr>
              <p:spPr>
                <a:xfrm>
                  <a:off x="5210806" y="4199892"/>
                  <a:ext cx="432048" cy="61206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xmlns="" id="{86EDA41C-FBC8-4CB1-9ED6-FAA79E9E1AC9}"/>
                    </a:ext>
                  </a:extLst>
                </p:cNvPr>
                <p:cNvSpPr/>
                <p:nvPr/>
              </p:nvSpPr>
              <p:spPr>
                <a:xfrm>
                  <a:off x="6155512" y="2831740"/>
                  <a:ext cx="432048" cy="198022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43">
                <a:extLst>
                  <a:ext uri="{FF2B5EF4-FFF2-40B4-BE49-F238E27FC236}">
                    <a16:creationId xmlns:a16="http://schemas.microsoft.com/office/drawing/2014/main" xmlns="" id="{A1E70CE8-CFCA-4C72-AD12-3F66C4943E27}"/>
                  </a:ext>
                </a:extLst>
              </p:cNvPr>
              <p:cNvSpPr txBox="1"/>
              <p:nvPr/>
            </p:nvSpPr>
            <p:spPr>
              <a:xfrm>
                <a:off x="286859" y="2406660"/>
                <a:ext cx="581183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1100" dirty="0">
                    <a:latin typeface="맑은 고딕" pitchFamily="50" charset="-127"/>
                    <a:ea typeface="맑은 고딕" pitchFamily="50" charset="-127"/>
                  </a:rPr>
                  <a:t>개</a:t>
                </a:r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en-US" altLang="ko-KR" sz="11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TextBox 43">
                <a:extLst>
                  <a:ext uri="{FF2B5EF4-FFF2-40B4-BE49-F238E27FC236}">
                    <a16:creationId xmlns:a16="http://schemas.microsoft.com/office/drawing/2014/main" xmlns="" id="{388312E8-6F77-491D-BE09-79D98C87A5C4}"/>
                  </a:ext>
                </a:extLst>
              </p:cNvPr>
              <p:cNvSpPr txBox="1"/>
              <p:nvPr/>
            </p:nvSpPr>
            <p:spPr>
              <a:xfrm>
                <a:off x="585862" y="2637202"/>
                <a:ext cx="623907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65" name="TextBox 43">
                <a:extLst>
                  <a:ext uri="{FF2B5EF4-FFF2-40B4-BE49-F238E27FC236}">
                    <a16:creationId xmlns:a16="http://schemas.microsoft.com/office/drawing/2014/main" xmlns="" id="{7873ACDC-1795-46AE-A11C-5CEEA0A8DBE5}"/>
                  </a:ext>
                </a:extLst>
              </p:cNvPr>
              <p:cNvSpPr txBox="1"/>
              <p:nvPr/>
            </p:nvSpPr>
            <p:spPr>
              <a:xfrm>
                <a:off x="585862" y="3623829"/>
                <a:ext cx="623907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66" name="TextBox 43">
                <a:extLst>
                  <a:ext uri="{FF2B5EF4-FFF2-40B4-BE49-F238E27FC236}">
                    <a16:creationId xmlns:a16="http://schemas.microsoft.com/office/drawing/2014/main" xmlns="" id="{ED8522AD-24CA-4330-B449-9B21CF0BD051}"/>
                  </a:ext>
                </a:extLst>
              </p:cNvPr>
              <p:cNvSpPr txBox="1"/>
              <p:nvPr/>
            </p:nvSpPr>
            <p:spPr>
              <a:xfrm>
                <a:off x="826920" y="4509409"/>
                <a:ext cx="454856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67" name="TextBox 43">
                <a:extLst>
                  <a:ext uri="{FF2B5EF4-FFF2-40B4-BE49-F238E27FC236}">
                    <a16:creationId xmlns:a16="http://schemas.microsoft.com/office/drawing/2014/main" xmlns="" id="{58C400D6-BE6C-4CA4-AFC4-6DB78D4EC7CA}"/>
                  </a:ext>
                </a:extLst>
              </p:cNvPr>
              <p:cNvSpPr txBox="1"/>
              <p:nvPr/>
            </p:nvSpPr>
            <p:spPr>
              <a:xfrm>
                <a:off x="66276" y="4768546"/>
                <a:ext cx="1101716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spc="-150" dirty="0">
                    <a:latin typeface="맑은 고딕" pitchFamily="50" charset="-127"/>
                    <a:ea typeface="맑은 고딕" pitchFamily="50" charset="-127"/>
                  </a:rPr>
                  <a:t>성공 개수</a:t>
                </a:r>
                <a:endParaRPr lang="en-US" altLang="ko-KR" sz="11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43">
                <a:extLst>
                  <a:ext uri="{FF2B5EF4-FFF2-40B4-BE49-F238E27FC236}">
                    <a16:creationId xmlns:a16="http://schemas.microsoft.com/office/drawing/2014/main" xmlns="" id="{2C0B19CD-3C0D-4AE1-B95A-9C555401E132}"/>
                  </a:ext>
                </a:extLst>
              </p:cNvPr>
              <p:cNvSpPr txBox="1"/>
              <p:nvPr/>
            </p:nvSpPr>
            <p:spPr>
              <a:xfrm>
                <a:off x="585860" y="5039705"/>
                <a:ext cx="864965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spc="-150" dirty="0">
                    <a:latin typeface="맑은 고딕" pitchFamily="50" charset="-127"/>
                    <a:ea typeface="맑은 고딕" pitchFamily="50" charset="-127"/>
                  </a:rPr>
                  <a:t>반</a:t>
                </a:r>
                <a:endParaRPr lang="en-US" altLang="ko-KR" sz="11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6A78477F-43F9-4F01-8232-E41727F98AE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5879" y="4764633"/>
              <a:ext cx="773937" cy="435196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72D30AA-9988-4185-90CB-2E2328430CCF}"/>
              </a:ext>
            </a:extLst>
          </p:cNvPr>
          <p:cNvGrpSpPr/>
          <p:nvPr/>
        </p:nvGrpSpPr>
        <p:grpSpPr>
          <a:xfrm>
            <a:off x="107021" y="2525600"/>
            <a:ext cx="2162175" cy="2466975"/>
            <a:chOff x="107021" y="2525600"/>
            <a:chExt cx="2162175" cy="24669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16B6B34A-80AE-4BEF-AB23-BBF6DA125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021" y="2525600"/>
              <a:ext cx="2162175" cy="246697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8114C58C-9AA3-4435-BA90-51009E49DB6E}"/>
                </a:ext>
              </a:extLst>
            </p:cNvPr>
            <p:cNvSpPr/>
            <p:nvPr/>
          </p:nvSpPr>
          <p:spPr>
            <a:xfrm>
              <a:off x="440395" y="2646646"/>
              <a:ext cx="1078626" cy="63821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A4AA4E9-3247-4421-AEB1-EA486D6D4E22}"/>
              </a:ext>
            </a:extLst>
          </p:cNvPr>
          <p:cNvSpPr txBox="1"/>
          <p:nvPr/>
        </p:nvSpPr>
        <p:spPr>
          <a:xfrm>
            <a:off x="-39169" y="2567695"/>
            <a:ext cx="225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막대그래프를 보고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방송 대본에 쓸 내용을 정해 보세요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26">
            <a:extLst>
              <a:ext uri="{FF2B5EF4-FFF2-40B4-BE49-F238E27FC236}">
                <a16:creationId xmlns:a16="http://schemas.microsoft.com/office/drawing/2014/main" xmlns="" id="{0B8E4E8F-B7DA-4E0D-8DE5-E11F44544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59" y="2065543"/>
            <a:ext cx="315415" cy="31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1E40110D-3F88-4D2B-B211-35F285323F6E}"/>
              </a:ext>
            </a:extLst>
          </p:cNvPr>
          <p:cNvSpPr/>
          <p:nvPr/>
        </p:nvSpPr>
        <p:spPr>
          <a:xfrm>
            <a:off x="4418636" y="5118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08094405-A169-4636-B895-89D16CE90878}"/>
              </a:ext>
            </a:extLst>
          </p:cNvPr>
          <p:cNvSpPr/>
          <p:nvPr/>
        </p:nvSpPr>
        <p:spPr>
          <a:xfrm>
            <a:off x="793703" y="23113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271988BF-7FB9-49BA-9E5B-3068D70AFB95}"/>
              </a:ext>
            </a:extLst>
          </p:cNvPr>
          <p:cNvSpPr/>
          <p:nvPr/>
        </p:nvSpPr>
        <p:spPr>
          <a:xfrm>
            <a:off x="6359440" y="52278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7563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5_powerup_page2_ex.svg / 5_powerup_page2_img1.svg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271988BF-7FB9-49BA-9E5B-3068D70AFB95}"/>
              </a:ext>
            </a:extLst>
          </p:cNvPr>
          <p:cNvSpPr/>
          <p:nvPr/>
        </p:nvSpPr>
        <p:spPr>
          <a:xfrm>
            <a:off x="2332222" y="25695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2222" y="2444888"/>
            <a:ext cx="4323756" cy="25504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19" y="280560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04" y="105117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3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자료를 분석해서 방송 대본을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B1A008C-A688-4083-AF0F-4DB8600C4726}"/>
              </a:ext>
            </a:extLst>
          </p:cNvPr>
          <p:cNvSpPr/>
          <p:nvPr/>
        </p:nvSpPr>
        <p:spPr>
          <a:xfrm>
            <a:off x="3900494" y="2243131"/>
            <a:ext cx="1647867" cy="403515"/>
          </a:xfrm>
          <a:prstGeom prst="rect">
            <a:avLst/>
          </a:prstGeom>
          <a:solidFill>
            <a:srgbClr val="FDFD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EF93A2-E6C2-4FAE-89E3-6DC37C25252B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자료를 분석해서 방송 대본을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9" name="표 6">
            <a:extLst>
              <a:ext uri="{FF2B5EF4-FFF2-40B4-BE49-F238E27FC236}">
                <a16:creationId xmlns:a16="http://schemas.microsoft.com/office/drawing/2014/main" xmlns="" id="{433666C7-9D8F-4408-86D0-D2FE794182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18736" y="2882013"/>
          <a:ext cx="4156494" cy="2073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884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562997089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1005041204"/>
                    </a:ext>
                  </a:extLst>
                </a:gridCol>
              </a:tblGrid>
              <a:tr h="140731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345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8794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E3FB36C3-92BF-4771-94B8-747D01963BBA}"/>
              </a:ext>
            </a:extLst>
          </p:cNvPr>
          <p:cNvGrpSpPr/>
          <p:nvPr/>
        </p:nvGrpSpPr>
        <p:grpSpPr>
          <a:xfrm>
            <a:off x="2263975" y="2420888"/>
            <a:ext cx="4153252" cy="2574426"/>
            <a:chOff x="66276" y="1671779"/>
            <a:chExt cx="6521284" cy="3616050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7E5A92F7-93E9-4029-A73E-DAF481E0B953}"/>
                </a:ext>
              </a:extLst>
            </p:cNvPr>
            <p:cNvGrpSpPr/>
            <p:nvPr/>
          </p:nvGrpSpPr>
          <p:grpSpPr>
            <a:xfrm>
              <a:off x="66276" y="1671779"/>
              <a:ext cx="6521284" cy="3616050"/>
              <a:chOff x="66276" y="1791114"/>
              <a:chExt cx="6521284" cy="3616050"/>
            </a:xfrm>
          </p:grpSpPr>
          <p:sp>
            <p:nvSpPr>
              <p:cNvPr id="61" name="TextBox 43">
                <a:extLst>
                  <a:ext uri="{FF2B5EF4-FFF2-40B4-BE49-F238E27FC236}">
                    <a16:creationId xmlns:a16="http://schemas.microsoft.com/office/drawing/2014/main" xmlns="" id="{69A5B526-41F8-4531-BD9C-D6CE5C9E2232}"/>
                  </a:ext>
                </a:extLst>
              </p:cNvPr>
              <p:cNvSpPr txBox="1"/>
              <p:nvPr/>
            </p:nvSpPr>
            <p:spPr>
              <a:xfrm>
                <a:off x="1480538" y="1791114"/>
                <a:ext cx="4253718" cy="5403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단체 줄넘기 성공 개수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xmlns="" id="{4DECA9AB-7679-47F9-92D4-08CD9A8A9FC1}"/>
                  </a:ext>
                </a:extLst>
              </p:cNvPr>
              <p:cNvGrpSpPr/>
              <p:nvPr/>
            </p:nvGrpSpPr>
            <p:grpSpPr>
              <a:xfrm>
                <a:off x="1420018" y="2831740"/>
                <a:ext cx="5167542" cy="1980220"/>
                <a:chOff x="1420018" y="2831740"/>
                <a:chExt cx="5167542" cy="1980220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xmlns="" id="{9C3FD9E4-FE94-4FED-9475-A73CF7351CFA}"/>
                    </a:ext>
                  </a:extLst>
                </p:cNvPr>
                <p:cNvSpPr/>
                <p:nvPr/>
              </p:nvSpPr>
              <p:spPr>
                <a:xfrm>
                  <a:off x="1420018" y="3623828"/>
                  <a:ext cx="432048" cy="118813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xmlns="" id="{D86AAAFF-3F24-4DFA-A141-B6D5DBD9F681}"/>
                    </a:ext>
                  </a:extLst>
                </p:cNvPr>
                <p:cNvSpPr/>
                <p:nvPr/>
              </p:nvSpPr>
              <p:spPr>
                <a:xfrm>
                  <a:off x="2371650" y="3251193"/>
                  <a:ext cx="432048" cy="156076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xmlns="" id="{7B0AE0B2-8775-434B-BCD5-0F9ACA9FA72A}"/>
                    </a:ext>
                  </a:extLst>
                </p:cNvPr>
                <p:cNvSpPr/>
                <p:nvPr/>
              </p:nvSpPr>
              <p:spPr>
                <a:xfrm>
                  <a:off x="3315412" y="3839852"/>
                  <a:ext cx="432048" cy="97210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xmlns="" id="{B3120E7D-6850-4A08-831D-8C808FD5FC26}"/>
                    </a:ext>
                  </a:extLst>
                </p:cNvPr>
                <p:cNvSpPr/>
                <p:nvPr/>
              </p:nvSpPr>
              <p:spPr>
                <a:xfrm>
                  <a:off x="4259174" y="3047764"/>
                  <a:ext cx="432048" cy="176419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D2FC447A-D79E-483C-B9FE-EBA9F1719293}"/>
                    </a:ext>
                  </a:extLst>
                </p:cNvPr>
                <p:cNvSpPr/>
                <p:nvPr/>
              </p:nvSpPr>
              <p:spPr>
                <a:xfrm>
                  <a:off x="5210806" y="4199892"/>
                  <a:ext cx="432048" cy="61206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xmlns="" id="{86EDA41C-FBC8-4CB1-9ED6-FAA79E9E1AC9}"/>
                    </a:ext>
                  </a:extLst>
                </p:cNvPr>
                <p:cNvSpPr/>
                <p:nvPr/>
              </p:nvSpPr>
              <p:spPr>
                <a:xfrm>
                  <a:off x="6155512" y="2831740"/>
                  <a:ext cx="432048" cy="198022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43">
                <a:extLst>
                  <a:ext uri="{FF2B5EF4-FFF2-40B4-BE49-F238E27FC236}">
                    <a16:creationId xmlns:a16="http://schemas.microsoft.com/office/drawing/2014/main" xmlns="" id="{A1E70CE8-CFCA-4C72-AD12-3F66C4943E27}"/>
                  </a:ext>
                </a:extLst>
              </p:cNvPr>
              <p:cNvSpPr txBox="1"/>
              <p:nvPr/>
            </p:nvSpPr>
            <p:spPr>
              <a:xfrm>
                <a:off x="286859" y="2406660"/>
                <a:ext cx="581183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1100" dirty="0">
                    <a:latin typeface="맑은 고딕" pitchFamily="50" charset="-127"/>
                    <a:ea typeface="맑은 고딕" pitchFamily="50" charset="-127"/>
                  </a:rPr>
                  <a:t>개</a:t>
                </a:r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en-US" altLang="ko-KR" sz="11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TextBox 43">
                <a:extLst>
                  <a:ext uri="{FF2B5EF4-FFF2-40B4-BE49-F238E27FC236}">
                    <a16:creationId xmlns:a16="http://schemas.microsoft.com/office/drawing/2014/main" xmlns="" id="{388312E8-6F77-491D-BE09-79D98C87A5C4}"/>
                  </a:ext>
                </a:extLst>
              </p:cNvPr>
              <p:cNvSpPr txBox="1"/>
              <p:nvPr/>
            </p:nvSpPr>
            <p:spPr>
              <a:xfrm>
                <a:off x="585862" y="2637202"/>
                <a:ext cx="623907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65" name="TextBox 43">
                <a:extLst>
                  <a:ext uri="{FF2B5EF4-FFF2-40B4-BE49-F238E27FC236}">
                    <a16:creationId xmlns:a16="http://schemas.microsoft.com/office/drawing/2014/main" xmlns="" id="{7873ACDC-1795-46AE-A11C-5CEEA0A8DBE5}"/>
                  </a:ext>
                </a:extLst>
              </p:cNvPr>
              <p:cNvSpPr txBox="1"/>
              <p:nvPr/>
            </p:nvSpPr>
            <p:spPr>
              <a:xfrm>
                <a:off x="585862" y="3623829"/>
                <a:ext cx="623907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66" name="TextBox 43">
                <a:extLst>
                  <a:ext uri="{FF2B5EF4-FFF2-40B4-BE49-F238E27FC236}">
                    <a16:creationId xmlns:a16="http://schemas.microsoft.com/office/drawing/2014/main" xmlns="" id="{ED8522AD-24CA-4330-B449-9B21CF0BD051}"/>
                  </a:ext>
                </a:extLst>
              </p:cNvPr>
              <p:cNvSpPr txBox="1"/>
              <p:nvPr/>
            </p:nvSpPr>
            <p:spPr>
              <a:xfrm>
                <a:off x="826920" y="4509409"/>
                <a:ext cx="454856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67" name="TextBox 43">
                <a:extLst>
                  <a:ext uri="{FF2B5EF4-FFF2-40B4-BE49-F238E27FC236}">
                    <a16:creationId xmlns:a16="http://schemas.microsoft.com/office/drawing/2014/main" xmlns="" id="{58C400D6-BE6C-4CA4-AFC4-6DB78D4EC7CA}"/>
                  </a:ext>
                </a:extLst>
              </p:cNvPr>
              <p:cNvSpPr txBox="1"/>
              <p:nvPr/>
            </p:nvSpPr>
            <p:spPr>
              <a:xfrm>
                <a:off x="66276" y="4768546"/>
                <a:ext cx="1101716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spc="-150" dirty="0">
                    <a:latin typeface="맑은 고딕" pitchFamily="50" charset="-127"/>
                    <a:ea typeface="맑은 고딕" pitchFamily="50" charset="-127"/>
                  </a:rPr>
                  <a:t>성공 개수</a:t>
                </a:r>
                <a:endParaRPr lang="en-US" altLang="ko-KR" sz="11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43">
                <a:extLst>
                  <a:ext uri="{FF2B5EF4-FFF2-40B4-BE49-F238E27FC236}">
                    <a16:creationId xmlns:a16="http://schemas.microsoft.com/office/drawing/2014/main" xmlns="" id="{2C0B19CD-3C0D-4AE1-B95A-9C555401E132}"/>
                  </a:ext>
                </a:extLst>
              </p:cNvPr>
              <p:cNvSpPr txBox="1"/>
              <p:nvPr/>
            </p:nvSpPr>
            <p:spPr>
              <a:xfrm>
                <a:off x="585860" y="5039705"/>
                <a:ext cx="864965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spc="-150" dirty="0">
                    <a:latin typeface="맑은 고딕" pitchFamily="50" charset="-127"/>
                    <a:ea typeface="맑은 고딕" pitchFamily="50" charset="-127"/>
                  </a:rPr>
                  <a:t>반</a:t>
                </a:r>
                <a:endParaRPr lang="en-US" altLang="ko-KR" sz="11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6A78477F-43F9-4F01-8232-E41727F98AE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5879" y="4764633"/>
              <a:ext cx="773937" cy="435196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271988BF-7FB9-49BA-9E5B-3068D70AFB95}"/>
              </a:ext>
            </a:extLst>
          </p:cNvPr>
          <p:cNvSpPr/>
          <p:nvPr/>
        </p:nvSpPr>
        <p:spPr>
          <a:xfrm>
            <a:off x="6359440" y="52278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DA5AC1D4-C99E-43DB-9404-60AB6326C10A}"/>
              </a:ext>
            </a:extLst>
          </p:cNvPr>
          <p:cNvGrpSpPr/>
          <p:nvPr/>
        </p:nvGrpSpPr>
        <p:grpSpPr>
          <a:xfrm>
            <a:off x="2409663" y="5253768"/>
            <a:ext cx="2101597" cy="299468"/>
            <a:chOff x="6669735" y="1184058"/>
            <a:chExt cx="2101597" cy="299468"/>
          </a:xfrm>
        </p:grpSpPr>
        <p:pic>
          <p:nvPicPr>
            <p:cNvPr id="58" name="Picture 14">
              <a:extLst>
                <a:ext uri="{FF2B5EF4-FFF2-40B4-BE49-F238E27FC236}">
                  <a16:creationId xmlns:a16="http://schemas.microsoft.com/office/drawing/2014/main" xmlns="" id="{D55E6332-953C-482F-AACF-D04E34B02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5162" y="1184058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xmlns="" id="{8C637CB0-3E97-4B31-B3D6-8B3EFA672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176" y="127556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2">
              <a:extLst>
                <a:ext uri="{FF2B5EF4-FFF2-40B4-BE49-F238E27FC236}">
                  <a16:creationId xmlns:a16="http://schemas.microsoft.com/office/drawing/2014/main" xmlns="" id="{690F735B-695C-498A-A920-F4CC708A9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875" y="1275563"/>
              <a:ext cx="426036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>
              <a:extLst>
                <a:ext uri="{FF2B5EF4-FFF2-40B4-BE49-F238E27FC236}">
                  <a16:creationId xmlns:a16="http://schemas.microsoft.com/office/drawing/2014/main" xmlns="" id="{98FE891E-8E89-44FB-8C08-B9F387CBF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9889" y="1276835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5">
              <a:extLst>
                <a:ext uri="{FF2B5EF4-FFF2-40B4-BE49-F238E27FC236}">
                  <a16:creationId xmlns:a16="http://schemas.microsoft.com/office/drawing/2014/main" xmlns="" id="{ABEDDCD7-A817-4CFE-BDF2-B4E132A4C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9735" y="1191422"/>
              <a:ext cx="298595" cy="292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71C22A7-BA4F-40DC-9C5C-CC113D0A26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04" y="2312876"/>
            <a:ext cx="2232814" cy="267137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5C74822-1161-4089-BD6F-F38C598A8518}"/>
              </a:ext>
            </a:extLst>
          </p:cNvPr>
          <p:cNvGrpSpPr/>
          <p:nvPr/>
        </p:nvGrpSpPr>
        <p:grpSpPr>
          <a:xfrm>
            <a:off x="399573" y="2420888"/>
            <a:ext cx="1331664" cy="722565"/>
            <a:chOff x="399573" y="2634427"/>
            <a:chExt cx="1331664" cy="722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198A9EB6-F14D-4E9F-BA69-6C62FEF5E165}"/>
                </a:ext>
              </a:extLst>
            </p:cNvPr>
            <p:cNvSpPr/>
            <p:nvPr/>
          </p:nvSpPr>
          <p:spPr>
            <a:xfrm>
              <a:off x="399573" y="2718773"/>
              <a:ext cx="1331664" cy="63821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5EDE3B86-5185-484C-9537-D20969EC2099}"/>
                </a:ext>
              </a:extLst>
            </p:cNvPr>
            <p:cNvSpPr/>
            <p:nvPr/>
          </p:nvSpPr>
          <p:spPr>
            <a:xfrm>
              <a:off x="429834" y="2634427"/>
              <a:ext cx="890648" cy="36252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A4AA4E9-3247-4421-AEB1-EA486D6D4E22}"/>
              </a:ext>
            </a:extLst>
          </p:cNvPr>
          <p:cNvSpPr txBox="1"/>
          <p:nvPr/>
        </p:nvSpPr>
        <p:spPr>
          <a:xfrm>
            <a:off x="-20469" y="2400899"/>
            <a:ext cx="223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단체 줄넘기 성공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개수가 가장 많은 반은 몇 반인지 알아보세요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08094405-A169-4636-B895-89D16CE90878}"/>
              </a:ext>
            </a:extLst>
          </p:cNvPr>
          <p:cNvSpPr/>
          <p:nvPr/>
        </p:nvSpPr>
        <p:spPr>
          <a:xfrm>
            <a:off x="1834634" y="22843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7">
            <a:extLst>
              <a:ext uri="{FF2B5EF4-FFF2-40B4-BE49-F238E27FC236}">
                <a16:creationId xmlns:a16="http://schemas.microsoft.com/office/drawing/2014/main" xmlns="" id="{2EDC5E1E-D068-4CF7-B000-33847D0B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4" y="2042118"/>
            <a:ext cx="303725" cy="31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263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5_powerup_page2_ex.svg / 5_powerup_page2_img2.svg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04" y="105117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10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자료를 분석해서 방송 대본을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B1A008C-A688-4083-AF0F-4DB8600C4726}"/>
              </a:ext>
            </a:extLst>
          </p:cNvPr>
          <p:cNvSpPr/>
          <p:nvPr/>
        </p:nvSpPr>
        <p:spPr>
          <a:xfrm>
            <a:off x="3900494" y="2243131"/>
            <a:ext cx="1647867" cy="403515"/>
          </a:xfrm>
          <a:prstGeom prst="rect">
            <a:avLst/>
          </a:prstGeom>
          <a:solidFill>
            <a:srgbClr val="FDFD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EF93A2-E6C2-4FAE-89E3-6DC37C25252B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자료를 분석해서 방송 대본을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9" name="표 6">
            <a:extLst>
              <a:ext uri="{FF2B5EF4-FFF2-40B4-BE49-F238E27FC236}">
                <a16:creationId xmlns:a16="http://schemas.microsoft.com/office/drawing/2014/main" xmlns="" id="{433666C7-9D8F-4408-86D0-D2FE794182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18736" y="2882013"/>
          <a:ext cx="4156494" cy="2073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884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562997089"/>
                    </a:ext>
                  </a:extLst>
                </a:gridCol>
                <a:gridCol w="603935">
                  <a:extLst>
                    <a:ext uri="{9D8B030D-6E8A-4147-A177-3AD203B41FA5}">
                      <a16:colId xmlns:a16="http://schemas.microsoft.com/office/drawing/2014/main" xmlns="" val="1005041204"/>
                    </a:ext>
                  </a:extLst>
                </a:gridCol>
              </a:tblGrid>
              <a:tr h="140731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345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4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8794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E3FB36C3-92BF-4771-94B8-747D01963BBA}"/>
              </a:ext>
            </a:extLst>
          </p:cNvPr>
          <p:cNvGrpSpPr/>
          <p:nvPr/>
        </p:nvGrpSpPr>
        <p:grpSpPr>
          <a:xfrm>
            <a:off x="2263975" y="2420888"/>
            <a:ext cx="4153252" cy="2574426"/>
            <a:chOff x="66276" y="1671779"/>
            <a:chExt cx="6521284" cy="3616050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7E5A92F7-93E9-4029-A73E-DAF481E0B953}"/>
                </a:ext>
              </a:extLst>
            </p:cNvPr>
            <p:cNvGrpSpPr/>
            <p:nvPr/>
          </p:nvGrpSpPr>
          <p:grpSpPr>
            <a:xfrm>
              <a:off x="66276" y="1671779"/>
              <a:ext cx="6521284" cy="3616050"/>
              <a:chOff x="66276" y="1791114"/>
              <a:chExt cx="6521284" cy="3616050"/>
            </a:xfrm>
          </p:grpSpPr>
          <p:sp>
            <p:nvSpPr>
              <p:cNvPr id="61" name="TextBox 43">
                <a:extLst>
                  <a:ext uri="{FF2B5EF4-FFF2-40B4-BE49-F238E27FC236}">
                    <a16:creationId xmlns:a16="http://schemas.microsoft.com/office/drawing/2014/main" xmlns="" id="{69A5B526-41F8-4531-BD9C-D6CE5C9E2232}"/>
                  </a:ext>
                </a:extLst>
              </p:cNvPr>
              <p:cNvSpPr txBox="1"/>
              <p:nvPr/>
            </p:nvSpPr>
            <p:spPr>
              <a:xfrm>
                <a:off x="1480538" y="1791114"/>
                <a:ext cx="4253718" cy="5403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단체 줄넘기 성공 개수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xmlns="" id="{4DECA9AB-7679-47F9-92D4-08CD9A8A9FC1}"/>
                  </a:ext>
                </a:extLst>
              </p:cNvPr>
              <p:cNvGrpSpPr/>
              <p:nvPr/>
            </p:nvGrpSpPr>
            <p:grpSpPr>
              <a:xfrm>
                <a:off x="1420018" y="2831740"/>
                <a:ext cx="5167542" cy="1980220"/>
                <a:chOff x="1420018" y="2831740"/>
                <a:chExt cx="5167542" cy="1980220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xmlns="" id="{9C3FD9E4-FE94-4FED-9475-A73CF7351CFA}"/>
                    </a:ext>
                  </a:extLst>
                </p:cNvPr>
                <p:cNvSpPr/>
                <p:nvPr/>
              </p:nvSpPr>
              <p:spPr>
                <a:xfrm>
                  <a:off x="1420018" y="3623828"/>
                  <a:ext cx="432048" cy="118813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xmlns="" id="{D86AAAFF-3F24-4DFA-A141-B6D5DBD9F681}"/>
                    </a:ext>
                  </a:extLst>
                </p:cNvPr>
                <p:cNvSpPr/>
                <p:nvPr/>
              </p:nvSpPr>
              <p:spPr>
                <a:xfrm>
                  <a:off x="2371650" y="3251193"/>
                  <a:ext cx="432048" cy="156076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xmlns="" id="{7B0AE0B2-8775-434B-BCD5-0F9ACA9FA72A}"/>
                    </a:ext>
                  </a:extLst>
                </p:cNvPr>
                <p:cNvSpPr/>
                <p:nvPr/>
              </p:nvSpPr>
              <p:spPr>
                <a:xfrm>
                  <a:off x="3315412" y="3839852"/>
                  <a:ext cx="432048" cy="97210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xmlns="" id="{B3120E7D-6850-4A08-831D-8C808FD5FC26}"/>
                    </a:ext>
                  </a:extLst>
                </p:cNvPr>
                <p:cNvSpPr/>
                <p:nvPr/>
              </p:nvSpPr>
              <p:spPr>
                <a:xfrm>
                  <a:off x="4259174" y="3047764"/>
                  <a:ext cx="432048" cy="176419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D2FC447A-D79E-483C-B9FE-EBA9F1719293}"/>
                    </a:ext>
                  </a:extLst>
                </p:cNvPr>
                <p:cNvSpPr/>
                <p:nvPr/>
              </p:nvSpPr>
              <p:spPr>
                <a:xfrm>
                  <a:off x="5210806" y="4199892"/>
                  <a:ext cx="432048" cy="61206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xmlns="" id="{86EDA41C-FBC8-4CB1-9ED6-FAA79E9E1AC9}"/>
                    </a:ext>
                  </a:extLst>
                </p:cNvPr>
                <p:cNvSpPr/>
                <p:nvPr/>
              </p:nvSpPr>
              <p:spPr>
                <a:xfrm>
                  <a:off x="6155512" y="2831740"/>
                  <a:ext cx="432048" cy="198022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43">
                <a:extLst>
                  <a:ext uri="{FF2B5EF4-FFF2-40B4-BE49-F238E27FC236}">
                    <a16:creationId xmlns:a16="http://schemas.microsoft.com/office/drawing/2014/main" xmlns="" id="{A1E70CE8-CFCA-4C72-AD12-3F66C4943E27}"/>
                  </a:ext>
                </a:extLst>
              </p:cNvPr>
              <p:cNvSpPr txBox="1"/>
              <p:nvPr/>
            </p:nvSpPr>
            <p:spPr>
              <a:xfrm>
                <a:off x="286859" y="2406660"/>
                <a:ext cx="581183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1100" dirty="0">
                    <a:latin typeface="맑은 고딕" pitchFamily="50" charset="-127"/>
                    <a:ea typeface="맑은 고딕" pitchFamily="50" charset="-127"/>
                  </a:rPr>
                  <a:t>개</a:t>
                </a:r>
                <a:r>
                  <a:rPr lang="en-US" altLang="ko-KR" sz="1100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en-US" altLang="ko-KR" sz="11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TextBox 43">
                <a:extLst>
                  <a:ext uri="{FF2B5EF4-FFF2-40B4-BE49-F238E27FC236}">
                    <a16:creationId xmlns:a16="http://schemas.microsoft.com/office/drawing/2014/main" xmlns="" id="{388312E8-6F77-491D-BE09-79D98C87A5C4}"/>
                  </a:ext>
                </a:extLst>
              </p:cNvPr>
              <p:cNvSpPr txBox="1"/>
              <p:nvPr/>
            </p:nvSpPr>
            <p:spPr>
              <a:xfrm>
                <a:off x="585862" y="2637202"/>
                <a:ext cx="623907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65" name="TextBox 43">
                <a:extLst>
                  <a:ext uri="{FF2B5EF4-FFF2-40B4-BE49-F238E27FC236}">
                    <a16:creationId xmlns:a16="http://schemas.microsoft.com/office/drawing/2014/main" xmlns="" id="{7873ACDC-1795-46AE-A11C-5CEEA0A8DBE5}"/>
                  </a:ext>
                </a:extLst>
              </p:cNvPr>
              <p:cNvSpPr txBox="1"/>
              <p:nvPr/>
            </p:nvSpPr>
            <p:spPr>
              <a:xfrm>
                <a:off x="585862" y="3623829"/>
                <a:ext cx="623907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66" name="TextBox 43">
                <a:extLst>
                  <a:ext uri="{FF2B5EF4-FFF2-40B4-BE49-F238E27FC236}">
                    <a16:creationId xmlns:a16="http://schemas.microsoft.com/office/drawing/2014/main" xmlns="" id="{ED8522AD-24CA-4330-B449-9B21CF0BD051}"/>
                  </a:ext>
                </a:extLst>
              </p:cNvPr>
              <p:cNvSpPr txBox="1"/>
              <p:nvPr/>
            </p:nvSpPr>
            <p:spPr>
              <a:xfrm>
                <a:off x="826920" y="4509409"/>
                <a:ext cx="454856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67" name="TextBox 43">
                <a:extLst>
                  <a:ext uri="{FF2B5EF4-FFF2-40B4-BE49-F238E27FC236}">
                    <a16:creationId xmlns:a16="http://schemas.microsoft.com/office/drawing/2014/main" xmlns="" id="{58C400D6-BE6C-4CA4-AFC4-6DB78D4EC7CA}"/>
                  </a:ext>
                </a:extLst>
              </p:cNvPr>
              <p:cNvSpPr txBox="1"/>
              <p:nvPr/>
            </p:nvSpPr>
            <p:spPr>
              <a:xfrm>
                <a:off x="66276" y="4768546"/>
                <a:ext cx="1101716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spc="-150" dirty="0">
                    <a:latin typeface="맑은 고딕" pitchFamily="50" charset="-127"/>
                    <a:ea typeface="맑은 고딕" pitchFamily="50" charset="-127"/>
                  </a:rPr>
                  <a:t>성공 개수</a:t>
                </a:r>
                <a:endParaRPr lang="en-US" altLang="ko-KR" sz="11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43">
                <a:extLst>
                  <a:ext uri="{FF2B5EF4-FFF2-40B4-BE49-F238E27FC236}">
                    <a16:creationId xmlns:a16="http://schemas.microsoft.com/office/drawing/2014/main" xmlns="" id="{2C0B19CD-3C0D-4AE1-B95A-9C555401E132}"/>
                  </a:ext>
                </a:extLst>
              </p:cNvPr>
              <p:cNvSpPr txBox="1"/>
              <p:nvPr/>
            </p:nvSpPr>
            <p:spPr>
              <a:xfrm>
                <a:off x="585860" y="5039705"/>
                <a:ext cx="864965" cy="36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spc="-150" dirty="0">
                    <a:latin typeface="맑은 고딕" pitchFamily="50" charset="-127"/>
                    <a:ea typeface="맑은 고딕" pitchFamily="50" charset="-127"/>
                  </a:rPr>
                  <a:t>반</a:t>
                </a:r>
                <a:endParaRPr lang="en-US" altLang="ko-KR" sz="11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6A78477F-43F9-4F01-8232-E41727F98AE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5879" y="4764633"/>
              <a:ext cx="773937" cy="435196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271988BF-7FB9-49BA-9E5B-3068D70AFB95}"/>
              </a:ext>
            </a:extLst>
          </p:cNvPr>
          <p:cNvSpPr/>
          <p:nvPr/>
        </p:nvSpPr>
        <p:spPr>
          <a:xfrm>
            <a:off x="6359440" y="52278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5FE85E7A-6164-46E2-92F9-DD8DA422CA50}"/>
              </a:ext>
            </a:extLst>
          </p:cNvPr>
          <p:cNvGrpSpPr/>
          <p:nvPr/>
        </p:nvGrpSpPr>
        <p:grpSpPr>
          <a:xfrm>
            <a:off x="2411760" y="5260993"/>
            <a:ext cx="2090416" cy="292243"/>
            <a:chOff x="6609897" y="2570902"/>
            <a:chExt cx="2090416" cy="292243"/>
          </a:xfrm>
        </p:grpSpPr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xmlns="" id="{8BAEEC28-16A7-4A9F-BDF7-2F8EA6F887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8338" y="265504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xmlns="" id="{5BB71DFB-DC6F-4124-A72D-7B2FD8959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8730" y="2655043"/>
              <a:ext cx="426036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:a16="http://schemas.microsoft.com/office/drawing/2014/main" xmlns="" id="{66E6D2EF-3F57-4B20-A37D-FE63D63D0E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8857" y="265504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5">
              <a:extLst>
                <a:ext uri="{FF2B5EF4-FFF2-40B4-BE49-F238E27FC236}">
                  <a16:creationId xmlns:a16="http://schemas.microsoft.com/office/drawing/2014/main" xmlns="" id="{D5CDEDE5-6625-4D0A-A50E-76BD7EA8A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897" y="2570902"/>
              <a:ext cx="298595" cy="292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>
              <a:extLst>
                <a:ext uri="{FF2B5EF4-FFF2-40B4-BE49-F238E27FC236}">
                  <a16:creationId xmlns:a16="http://schemas.microsoft.com/office/drawing/2014/main" xmlns="" id="{FECCD8D0-6CCA-44F8-843A-B6BFFD7BE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708" y="265504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6">
              <a:extLst>
                <a:ext uri="{FF2B5EF4-FFF2-40B4-BE49-F238E27FC236}">
                  <a16:creationId xmlns:a16="http://schemas.microsoft.com/office/drawing/2014/main" xmlns="" id="{608EB74A-E334-44D0-B081-34B2C29D5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70" y="2570902"/>
              <a:ext cx="292243" cy="292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6" name="Picture 28">
            <a:extLst>
              <a:ext uri="{FF2B5EF4-FFF2-40B4-BE49-F238E27FC236}">
                <a16:creationId xmlns:a16="http://schemas.microsoft.com/office/drawing/2014/main" xmlns="" id="{4108FDCA-6570-46D1-BD8A-895CBBDD7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4" y="2074211"/>
            <a:ext cx="326231" cy="326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C4F231F-1792-4A59-8AC4-93FD94782D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077" y="2435891"/>
            <a:ext cx="2263679" cy="25192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A20A714-F1B7-4D4B-9183-13EA50A16BE6}"/>
              </a:ext>
            </a:extLst>
          </p:cNvPr>
          <p:cNvSpPr/>
          <p:nvPr/>
        </p:nvSpPr>
        <p:spPr>
          <a:xfrm>
            <a:off x="520975" y="2569598"/>
            <a:ext cx="1133035" cy="7152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A4AA4E9-3247-4421-AEB1-EA486D6D4E22}"/>
              </a:ext>
            </a:extLst>
          </p:cNvPr>
          <p:cNvSpPr txBox="1"/>
          <p:nvPr/>
        </p:nvSpPr>
        <p:spPr>
          <a:xfrm>
            <a:off x="-47069" y="2522558"/>
            <a:ext cx="218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막대그래프를 보고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알 수 있는 내용을 살펴보세요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08094405-A169-4636-B895-89D16CE90878}"/>
              </a:ext>
            </a:extLst>
          </p:cNvPr>
          <p:cNvSpPr/>
          <p:nvPr/>
        </p:nvSpPr>
        <p:spPr>
          <a:xfrm>
            <a:off x="1624884" y="2327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873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5_powerup_page2_ex.svg / 5_powerup_page2_img3.svg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04" y="105117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8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374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5_powerup_page3_bg.svg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E8EBC63D-A062-4D41-A18F-E542AE21B712}"/>
              </a:ext>
            </a:extLst>
          </p:cNvPr>
          <p:cNvSpPr txBox="1"/>
          <p:nvPr/>
        </p:nvSpPr>
        <p:spPr>
          <a:xfrm>
            <a:off x="389044" y="1563760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자료를 분석해서 방송 대본을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B6BDE1AD-1D53-467E-9C14-19F20023D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F318B2F-D127-4147-90C1-0CCD313B1849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자료를 분석해서 방송 대본을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FB15E86-25B5-4C47-8D92-DF9EEFB0B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08" y="1962479"/>
            <a:ext cx="6405256" cy="31068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9CF5F2D-8E85-48F3-8EF0-7C3114829A25}"/>
              </a:ext>
            </a:extLst>
          </p:cNvPr>
          <p:cNvSpPr/>
          <p:nvPr/>
        </p:nvSpPr>
        <p:spPr>
          <a:xfrm>
            <a:off x="2915816" y="2287924"/>
            <a:ext cx="828092" cy="28167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5F2624-5CAA-42A0-B2BD-A302F3EA41B3}"/>
              </a:ext>
            </a:extLst>
          </p:cNvPr>
          <p:cNvSpPr txBox="1"/>
          <p:nvPr/>
        </p:nvSpPr>
        <p:spPr>
          <a:xfrm>
            <a:off x="2908196" y="2228528"/>
            <a:ext cx="1073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방송 대본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D5BEE40D-195D-48B1-AD24-455AAF134344}"/>
              </a:ext>
            </a:extLst>
          </p:cNvPr>
          <p:cNvSpPr/>
          <p:nvPr/>
        </p:nvSpPr>
        <p:spPr>
          <a:xfrm>
            <a:off x="672800" y="2757205"/>
            <a:ext cx="3719180" cy="3794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407F19E-DF2E-46AF-A50A-26DD1886F39A}"/>
              </a:ext>
            </a:extLst>
          </p:cNvPr>
          <p:cNvSpPr/>
          <p:nvPr/>
        </p:nvSpPr>
        <p:spPr>
          <a:xfrm>
            <a:off x="672800" y="3179990"/>
            <a:ext cx="4439260" cy="3794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FF551860-B023-444B-9C27-71500796FC17}"/>
              </a:ext>
            </a:extLst>
          </p:cNvPr>
          <p:cNvSpPr/>
          <p:nvPr/>
        </p:nvSpPr>
        <p:spPr>
          <a:xfrm>
            <a:off x="665788" y="3621735"/>
            <a:ext cx="5526392" cy="3794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C8B0FF9D-8DDB-4FD1-9970-ABEC0764A286}"/>
              </a:ext>
            </a:extLst>
          </p:cNvPr>
          <p:cNvSpPr/>
          <p:nvPr/>
        </p:nvSpPr>
        <p:spPr>
          <a:xfrm>
            <a:off x="672800" y="4078524"/>
            <a:ext cx="5526392" cy="3794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B55E8C1-9B02-413A-BB79-E906AFAE54CA}"/>
              </a:ext>
            </a:extLst>
          </p:cNvPr>
          <p:cNvSpPr/>
          <p:nvPr/>
        </p:nvSpPr>
        <p:spPr>
          <a:xfrm>
            <a:off x="711846" y="4489725"/>
            <a:ext cx="5526392" cy="3794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14A1718-BAD5-4708-9006-E9F1B25DEC39}"/>
              </a:ext>
            </a:extLst>
          </p:cNvPr>
          <p:cNvSpPr txBox="1"/>
          <p:nvPr/>
        </p:nvSpPr>
        <p:spPr>
          <a:xfrm>
            <a:off x="1330387" y="2817742"/>
            <a:ext cx="3108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초등학교 학생 여러분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FAF6EAAA-C717-4F08-815D-C10357F01341}"/>
              </a:ext>
            </a:extLst>
          </p:cNvPr>
          <p:cNvSpPr/>
          <p:nvPr/>
        </p:nvSpPr>
        <p:spPr bwMode="auto">
          <a:xfrm>
            <a:off x="829582" y="2825209"/>
            <a:ext cx="523442" cy="2684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사랑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41658DBE-A43C-4FC8-A2AE-D0696C87BEF4}"/>
              </a:ext>
            </a:extLst>
          </p:cNvPr>
          <p:cNvSpPr txBox="1"/>
          <p:nvPr/>
        </p:nvSpPr>
        <p:spPr>
          <a:xfrm>
            <a:off x="765764" y="3219769"/>
            <a:ext cx="53544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지난 주에 했던 반별 단체 줄넘기 소식을 전하겠습니다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F38A9F7-147A-4CE6-8420-FBC30C5A6A5C}"/>
              </a:ext>
            </a:extLst>
          </p:cNvPr>
          <p:cNvSpPr txBox="1"/>
          <p:nvPr/>
        </p:nvSpPr>
        <p:spPr>
          <a:xfrm>
            <a:off x="765764" y="3665305"/>
            <a:ext cx="53544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반별 단체 줄넘기 성공 개수를 각각 알아보면 </a:t>
            </a:r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반은 </a:t>
            </a:r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반은 </a:t>
            </a:r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2336ECF-8AD6-4AED-99F9-83158F3F18B3}"/>
              </a:ext>
            </a:extLst>
          </p:cNvPr>
          <p:cNvSpPr txBox="1"/>
          <p:nvPr/>
        </p:nvSpPr>
        <p:spPr>
          <a:xfrm>
            <a:off x="765764" y="4107176"/>
            <a:ext cx="53544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반은 </a:t>
            </a:r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반은 </a:t>
            </a:r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3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3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반은 </a:t>
            </a:r>
            <a:r>
              <a:rPr lang="en-US" altLang="ko-KR" sz="13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3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3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</a:t>
            </a:r>
            <a:r>
              <a: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반은 </a:t>
            </a:r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 </a:t>
            </a:r>
            <a:r>
              <a:rPr lang="ko-KR" altLang="en-US" sz="13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줄넘기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0CD9C5C2-AD83-40E3-B4E2-1C99E80B7426}"/>
              </a:ext>
            </a:extLst>
          </p:cNvPr>
          <p:cNvSpPr txBox="1"/>
          <p:nvPr/>
        </p:nvSpPr>
        <p:spPr>
          <a:xfrm>
            <a:off x="765764" y="4524327"/>
            <a:ext cx="53544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 개수가 </a:t>
            </a:r>
            <a:r>
              <a:rPr lang="ko-KR" altLang="en-US" sz="13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반은 </a:t>
            </a:r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반이고 두 번째로 많은 반은 </a:t>
            </a:r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반입니다</a:t>
            </a:r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CD9C5C2-AD83-40E3-B4E2-1C99E80B7426}"/>
              </a:ext>
            </a:extLst>
          </p:cNvPr>
          <p:cNvSpPr txBox="1"/>
          <p:nvPr/>
        </p:nvSpPr>
        <p:spPr>
          <a:xfrm>
            <a:off x="727128" y="4969115"/>
            <a:ext cx="53544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3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3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반의 성공 개수는 </a:t>
            </a:r>
            <a:r>
              <a:rPr lang="en-US" altLang="ko-KR" sz="13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3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반의 성공 개수보다 </a:t>
            </a:r>
            <a:r>
              <a:rPr lang="en-US" altLang="ko-KR" sz="13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3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더 많습니다</a:t>
            </a:r>
            <a:r>
              <a:rPr lang="en-US" altLang="ko-KR" sz="13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5800" y="2286001"/>
            <a:ext cx="323850" cy="3429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04" y="105117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98" y="5728096"/>
            <a:ext cx="890517" cy="28003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21" y="5318653"/>
            <a:ext cx="890517" cy="280037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59F9F63D-B3D1-40A7-A018-E3E464D91F56}"/>
              </a:ext>
            </a:extLst>
          </p:cNvPr>
          <p:cNvSpPr/>
          <p:nvPr/>
        </p:nvSpPr>
        <p:spPr>
          <a:xfrm>
            <a:off x="6475958" y="5115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15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방송 대본을 발표해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4578FEE8-6A8D-44D1-8D13-E628B5A9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4AF542C4-929D-411A-BACB-936253861F7E}"/>
              </a:ext>
            </a:extLst>
          </p:cNvPr>
          <p:cNvSpPr/>
          <p:nvPr/>
        </p:nvSpPr>
        <p:spPr>
          <a:xfrm>
            <a:off x="6317583" y="5093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CA3FF04-A781-4697-8140-6D4723593F8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자료를 분석해서 방송 대본을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04" y="105117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40318"/>
            <a:ext cx="1131342" cy="179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2520961" y="2908988"/>
            <a:ext cx="3373054" cy="10654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2595063" y="2960948"/>
            <a:ext cx="3190940" cy="9566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친구들이 쓴 방송 대본을 보고 칭찬할 점이나 느낀 점을 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말해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 flipV="1">
            <a:off x="2373842" y="3299884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83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6F53E8D9-176B-42E7-8310-AC09AEBFE802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CEFAE90B-C1C0-4564-8D6E-21110B0C0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0477424-15A0-4B94-9634-61A7368F4F72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막대그래프 자료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F28D855C-4A06-4CBA-AEE8-77DF9258F014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51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124~127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94024"/>
            <a:ext cx="6015043" cy="278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30476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5403236" y="1902024"/>
            <a:ext cx="1545028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5237215" y="1755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4"/>
            </a:endParaRPr>
          </a:p>
          <a:p>
            <a:pPr algn="just"/>
            <a:r>
              <a:rPr lang="en-US" altLang="ko-KR" sz="1000" dirty="0"/>
              <a:t>https://</a:t>
            </a:r>
            <a:r>
              <a:rPr lang="en-US" altLang="ko-KR" sz="1000" dirty="0" smtClean="0"/>
              <a:t>cdata2.tsherpa.co.kr/tsherpa/MultiMedia/Flash/2020/curri/index.html?flashxmlnum=yrhj07&amp;classa=A8-C1-41-MM-MM-04-02-08-0-0-0-0&amp;classno=MM_41_04/suh_0401_01_0008/suh_0401_01_0008_302_1.html</a:t>
            </a:r>
            <a:endParaRPr lang="en-US" altLang="ko-KR" sz="1000" dirty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천재교과서 캐릭터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62" y="4147356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45" y="4156509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4405489" y="4147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26493" y="4237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99814"/>
              </p:ext>
            </p:extLst>
          </p:nvPr>
        </p:nvGraphicFramePr>
        <p:xfrm>
          <a:off x="179388" y="654012"/>
          <a:ext cx="8774172" cy="35660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단체 줄넘기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파악하기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5458996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자료를 분석하여 방송 대본 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122~123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자료를 분석하여 방송 대본 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122~123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CF98B23-8B16-404C-A99C-B230F186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908720"/>
            <a:ext cx="6896154" cy="469393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496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반별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 줄넘기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8885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5_powerup_ani.mp4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\app\resource\contents\lesson05\ops\5\media\mp4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32" y="234429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47936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자료와 막대그래프를 활용하여 실생활 문제를 해결하고 어떻게 해결하였는지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6917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7E87401-BCEF-4F7F-BFE7-5C9188E56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2" y="1556792"/>
            <a:ext cx="6918956" cy="364813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26397"/>
              </p:ext>
            </p:extLst>
          </p:nvPr>
        </p:nvGraphicFramePr>
        <p:xfrm>
          <a:off x="115384" y="6214775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)4-1-5(1).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041279F-F439-4D0D-854C-4E07819B2D2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자료를 분석해서 방송 대본을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2D9BDE9-F2EE-4AA1-ADBF-EBF36FF2FCC7}"/>
              </a:ext>
            </a:extLst>
          </p:cNvPr>
          <p:cNvSpPr/>
          <p:nvPr/>
        </p:nvSpPr>
        <p:spPr>
          <a:xfrm>
            <a:off x="3495920" y="1549763"/>
            <a:ext cx="441243" cy="1449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6C1784F0-7943-4F1A-A5EE-8ECB1B4F97AB}"/>
              </a:ext>
            </a:extLst>
          </p:cNvPr>
          <p:cNvSpPr/>
          <p:nvPr/>
        </p:nvSpPr>
        <p:spPr>
          <a:xfrm>
            <a:off x="4378081" y="51340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5FE6FACE-38AD-4024-B6E8-B3E630637C35}"/>
              </a:ext>
            </a:extLst>
          </p:cNvPr>
          <p:cNvSpPr/>
          <p:nvPr/>
        </p:nvSpPr>
        <p:spPr>
          <a:xfrm>
            <a:off x="1500308" y="1723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52141C7B-D102-40AE-8210-D0C9A1082286}"/>
              </a:ext>
            </a:extLst>
          </p:cNvPr>
          <p:cNvGrpSpPr/>
          <p:nvPr/>
        </p:nvGrpSpPr>
        <p:grpSpPr>
          <a:xfrm>
            <a:off x="2754453" y="5283343"/>
            <a:ext cx="1540674" cy="269893"/>
            <a:chOff x="2779298" y="5319347"/>
            <a:chExt cx="1540674" cy="269893"/>
          </a:xfrm>
        </p:grpSpPr>
        <p:pic>
          <p:nvPicPr>
            <p:cNvPr id="37" name="Picture 11">
              <a:extLst>
                <a:ext uri="{FF2B5EF4-FFF2-40B4-BE49-F238E27FC236}">
                  <a16:creationId xmlns:a16="http://schemas.microsoft.com/office/drawing/2014/main" xmlns="" id="{2223AB43-C025-44F2-961B-632F75B2C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xmlns="" id="{E01E66B0-A9D1-4429-870F-4D0F80984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:a16="http://schemas.microsoft.com/office/drawing/2014/main" xmlns="" id="{B2FD4E64-4F97-420D-B0D2-512282097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>
              <a:extLst>
                <a:ext uri="{FF2B5EF4-FFF2-40B4-BE49-F238E27FC236}">
                  <a16:creationId xmlns:a16="http://schemas.microsoft.com/office/drawing/2014/main" xmlns="" id="{0C1C19DF-E2DE-40EF-A5EC-E31134F48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CFCCC77-88DC-4DCA-846A-117D95AC7909}"/>
              </a:ext>
            </a:extLst>
          </p:cNvPr>
          <p:cNvSpPr/>
          <p:nvPr/>
        </p:nvSpPr>
        <p:spPr>
          <a:xfrm>
            <a:off x="2011845" y="2020733"/>
            <a:ext cx="1008630" cy="6521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E1303CF9-61F0-4CEA-BA7D-C9BCB1801C5C}"/>
              </a:ext>
            </a:extLst>
          </p:cNvPr>
          <p:cNvSpPr/>
          <p:nvPr/>
        </p:nvSpPr>
        <p:spPr>
          <a:xfrm>
            <a:off x="1655676" y="2225188"/>
            <a:ext cx="1692188" cy="2293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740B465-D83B-489D-958B-E8290C4DB785}"/>
              </a:ext>
            </a:extLst>
          </p:cNvPr>
          <p:cNvSpPr/>
          <p:nvPr/>
        </p:nvSpPr>
        <p:spPr>
          <a:xfrm>
            <a:off x="5256867" y="2019975"/>
            <a:ext cx="1008630" cy="6521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497DE1AB-ED14-46D7-9E8F-80AC5EC61524}"/>
              </a:ext>
            </a:extLst>
          </p:cNvPr>
          <p:cNvSpPr/>
          <p:nvPr/>
        </p:nvSpPr>
        <p:spPr>
          <a:xfrm>
            <a:off x="4967008" y="2102030"/>
            <a:ext cx="1692188" cy="3008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BD07984-D85E-4853-8F87-78352B1B36C0}"/>
              </a:ext>
            </a:extLst>
          </p:cNvPr>
          <p:cNvSpPr/>
          <p:nvPr/>
        </p:nvSpPr>
        <p:spPr>
          <a:xfrm>
            <a:off x="4843906" y="2948117"/>
            <a:ext cx="1348424" cy="5166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570F3D-564D-4AB9-853F-047659004A34}"/>
              </a:ext>
            </a:extLst>
          </p:cNvPr>
          <p:cNvSpPr/>
          <p:nvPr/>
        </p:nvSpPr>
        <p:spPr>
          <a:xfrm>
            <a:off x="5586786" y="2973841"/>
            <a:ext cx="753808" cy="5166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09F9715F-108C-483B-8146-1644BD0AE6A2}"/>
              </a:ext>
            </a:extLst>
          </p:cNvPr>
          <p:cNvSpPr txBox="1"/>
          <p:nvPr/>
        </p:nvSpPr>
        <p:spPr>
          <a:xfrm>
            <a:off x="1305322" y="1899754"/>
            <a:ext cx="234026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지난주에 했던 반별 단체 줄넘기 결과는 어떻게 됐지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72E8376-D37B-4286-BCE0-3061B0ACCB5F}"/>
              </a:ext>
            </a:extLst>
          </p:cNvPr>
          <p:cNvSpPr txBox="1"/>
          <p:nvPr/>
        </p:nvSpPr>
        <p:spPr>
          <a:xfrm>
            <a:off x="4543348" y="2750858"/>
            <a:ext cx="215973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막대그래프를 보고 알 수 있는 내용으로 방송 대본을 써 보자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91F8600-3FFE-4860-A2CE-89569E330447}"/>
              </a:ext>
            </a:extLst>
          </p:cNvPr>
          <p:cNvSpPr txBox="1"/>
          <p:nvPr/>
        </p:nvSpPr>
        <p:spPr>
          <a:xfrm>
            <a:off x="4543348" y="1884929"/>
            <a:ext cx="262785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단체 줄넘기 성공 개수를 막대그래프로 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나타냈어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7C7DD0C2-A380-4A73-9728-064AADC5C621}"/>
              </a:ext>
            </a:extLst>
          </p:cNvPr>
          <p:cNvSpPr/>
          <p:nvPr/>
        </p:nvSpPr>
        <p:spPr>
          <a:xfrm>
            <a:off x="3795448" y="1359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184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5_powerup_page2_ex.svg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947A0986-1EF8-4266-BEFE-821ABC877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13E68659-DBB7-48E3-9530-683489C9AAA3}"/>
              </a:ext>
            </a:extLst>
          </p:cNvPr>
          <p:cNvGrpSpPr/>
          <p:nvPr/>
        </p:nvGrpSpPr>
        <p:grpSpPr>
          <a:xfrm>
            <a:off x="2754453" y="5301208"/>
            <a:ext cx="1540674" cy="269893"/>
            <a:chOff x="2779298" y="5319347"/>
            <a:chExt cx="1540674" cy="269893"/>
          </a:xfrm>
        </p:grpSpPr>
        <p:pic>
          <p:nvPicPr>
            <p:cNvPr id="37" name="Picture 11">
              <a:extLst>
                <a:ext uri="{FF2B5EF4-FFF2-40B4-BE49-F238E27FC236}">
                  <a16:creationId xmlns:a16="http://schemas.microsoft.com/office/drawing/2014/main" xmlns="" id="{590D5E9C-E3B6-4473-A566-E6C6E29AA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>
              <a:extLst>
                <a:ext uri="{FF2B5EF4-FFF2-40B4-BE49-F238E27FC236}">
                  <a16:creationId xmlns:a16="http://schemas.microsoft.com/office/drawing/2014/main" xmlns="" id="{FFBB3E29-3186-478F-948D-50C070557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>
              <a:extLst>
                <a:ext uri="{FF2B5EF4-FFF2-40B4-BE49-F238E27FC236}">
                  <a16:creationId xmlns:a16="http://schemas.microsoft.com/office/drawing/2014/main" xmlns="" id="{9CE6E6CB-2898-4CE0-9687-6F5C37835E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:a16="http://schemas.microsoft.com/office/drawing/2014/main" xmlns="" id="{21CF2AA7-CD96-496F-8A65-16F00424A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1" name="표 6">
            <a:extLst>
              <a:ext uri="{FF2B5EF4-FFF2-40B4-BE49-F238E27FC236}">
                <a16:creationId xmlns:a16="http://schemas.microsoft.com/office/drawing/2014/main" xmlns="" id="{47E4D59B-C3FF-4565-B095-5D88CF742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92570"/>
              </p:ext>
            </p:extLst>
          </p:nvPr>
        </p:nvGraphicFramePr>
        <p:xfrm>
          <a:off x="241869" y="2219461"/>
          <a:ext cx="6526371" cy="2908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715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948276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948276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948276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948276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  <a:gridCol w="948276">
                  <a:extLst>
                    <a:ext uri="{9D8B030D-6E8A-4147-A177-3AD203B41FA5}">
                      <a16:colId xmlns:a16="http://schemas.microsoft.com/office/drawing/2014/main" xmlns="" val="562997089"/>
                    </a:ext>
                  </a:extLst>
                </a:gridCol>
                <a:gridCol w="948276">
                  <a:extLst>
                    <a:ext uri="{9D8B030D-6E8A-4147-A177-3AD203B41FA5}">
                      <a16:colId xmlns:a16="http://schemas.microsoft.com/office/drawing/2014/main" xmlns="" val="1005041204"/>
                    </a:ext>
                  </a:extLst>
                </a:gridCol>
              </a:tblGrid>
              <a:tr h="19767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88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97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54491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31D9CEF0-3F33-4001-AF58-981BDF46D0EE}"/>
              </a:ext>
            </a:extLst>
          </p:cNvPr>
          <p:cNvGrpSpPr/>
          <p:nvPr/>
        </p:nvGrpSpPr>
        <p:grpSpPr>
          <a:xfrm>
            <a:off x="56800" y="1772816"/>
            <a:ext cx="6459416" cy="3374612"/>
            <a:chOff x="128144" y="1884313"/>
            <a:chExt cx="6459416" cy="337461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653AEC64-DD6A-4405-949F-1AF550702C60}"/>
                </a:ext>
              </a:extLst>
            </p:cNvPr>
            <p:cNvGrpSpPr/>
            <p:nvPr/>
          </p:nvGrpSpPr>
          <p:grpSpPr>
            <a:xfrm>
              <a:off x="128144" y="1884313"/>
              <a:ext cx="6459416" cy="3374612"/>
              <a:chOff x="128144" y="2003648"/>
              <a:chExt cx="6459416" cy="3374612"/>
            </a:xfrm>
          </p:grpSpPr>
          <p:sp>
            <p:nvSpPr>
              <p:cNvPr id="46" name="TextBox 43">
                <a:extLst>
                  <a:ext uri="{FF2B5EF4-FFF2-40B4-BE49-F238E27FC236}">
                    <a16:creationId xmlns:a16="http://schemas.microsoft.com/office/drawing/2014/main" xmlns="" id="{7DB37317-FCC6-40AE-A1A7-A1D6243CC02A}"/>
                  </a:ext>
                </a:extLst>
              </p:cNvPr>
              <p:cNvSpPr txBox="1"/>
              <p:nvPr/>
            </p:nvSpPr>
            <p:spPr>
              <a:xfrm>
                <a:off x="2046716" y="2003648"/>
                <a:ext cx="3100684" cy="3847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단체 줄넘기 성공 개수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xmlns="" id="{4928A7D7-968A-4643-8251-05FF13EC470D}"/>
                  </a:ext>
                </a:extLst>
              </p:cNvPr>
              <p:cNvGrpSpPr/>
              <p:nvPr/>
            </p:nvGrpSpPr>
            <p:grpSpPr>
              <a:xfrm>
                <a:off x="1420018" y="2831740"/>
                <a:ext cx="5167542" cy="1980220"/>
                <a:chOff x="1420018" y="2831740"/>
                <a:chExt cx="5167542" cy="1980220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xmlns="" id="{05E56470-04CA-4257-B664-62C5FE6748E5}"/>
                    </a:ext>
                  </a:extLst>
                </p:cNvPr>
                <p:cNvSpPr/>
                <p:nvPr/>
              </p:nvSpPr>
              <p:spPr>
                <a:xfrm>
                  <a:off x="1420018" y="3623828"/>
                  <a:ext cx="432048" cy="118813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xmlns="" id="{06D6F59E-78C3-4F05-B4FA-27605E03B569}"/>
                    </a:ext>
                  </a:extLst>
                </p:cNvPr>
                <p:cNvSpPr/>
                <p:nvPr/>
              </p:nvSpPr>
              <p:spPr>
                <a:xfrm>
                  <a:off x="2371650" y="3251193"/>
                  <a:ext cx="432048" cy="156076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xmlns="" id="{E01EDC0D-11D0-49CB-988B-2D4ADC36E5A4}"/>
                    </a:ext>
                  </a:extLst>
                </p:cNvPr>
                <p:cNvSpPr/>
                <p:nvPr/>
              </p:nvSpPr>
              <p:spPr>
                <a:xfrm>
                  <a:off x="3315412" y="3839852"/>
                  <a:ext cx="432048" cy="97210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xmlns="" id="{16E89E00-8683-4DBC-8D1E-0F297BFA9F7B}"/>
                    </a:ext>
                  </a:extLst>
                </p:cNvPr>
                <p:cNvSpPr/>
                <p:nvPr/>
              </p:nvSpPr>
              <p:spPr>
                <a:xfrm>
                  <a:off x="4259174" y="3047764"/>
                  <a:ext cx="432048" cy="176419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6E1E65CD-659F-403B-8154-E8D335CF37D0}"/>
                    </a:ext>
                  </a:extLst>
                </p:cNvPr>
                <p:cNvSpPr/>
                <p:nvPr/>
              </p:nvSpPr>
              <p:spPr>
                <a:xfrm>
                  <a:off x="5210806" y="4199892"/>
                  <a:ext cx="432048" cy="61206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6897BCA2-E89D-4D4D-93BF-BA701940DD81}"/>
                    </a:ext>
                  </a:extLst>
                </p:cNvPr>
                <p:cNvSpPr/>
                <p:nvPr/>
              </p:nvSpPr>
              <p:spPr>
                <a:xfrm>
                  <a:off x="6155512" y="2831740"/>
                  <a:ext cx="432048" cy="198022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" name="TextBox 43">
                <a:extLst>
                  <a:ext uri="{FF2B5EF4-FFF2-40B4-BE49-F238E27FC236}">
                    <a16:creationId xmlns:a16="http://schemas.microsoft.com/office/drawing/2014/main" xmlns="" id="{F71216A1-B32F-4DEF-9A79-CA82D504F57E}"/>
                  </a:ext>
                </a:extLst>
              </p:cNvPr>
              <p:cNvSpPr txBox="1"/>
              <p:nvPr/>
            </p:nvSpPr>
            <p:spPr>
              <a:xfrm>
                <a:off x="286860" y="2406660"/>
                <a:ext cx="4548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개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43">
                <a:extLst>
                  <a:ext uri="{FF2B5EF4-FFF2-40B4-BE49-F238E27FC236}">
                    <a16:creationId xmlns:a16="http://schemas.microsoft.com/office/drawing/2014/main" xmlns="" id="{B352406A-40AF-44B3-A2DD-B0BC9E412BED}"/>
                  </a:ext>
                </a:extLst>
              </p:cNvPr>
              <p:cNvSpPr txBox="1"/>
              <p:nvPr/>
            </p:nvSpPr>
            <p:spPr>
              <a:xfrm>
                <a:off x="754912" y="2637202"/>
                <a:ext cx="4548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61" name="TextBox 43">
                <a:extLst>
                  <a:ext uri="{FF2B5EF4-FFF2-40B4-BE49-F238E27FC236}">
                    <a16:creationId xmlns:a16="http://schemas.microsoft.com/office/drawing/2014/main" xmlns="" id="{516529E9-9BE7-4A7B-9FF1-5A82C7D3AA80}"/>
                  </a:ext>
                </a:extLst>
              </p:cNvPr>
              <p:cNvSpPr txBox="1"/>
              <p:nvPr/>
            </p:nvSpPr>
            <p:spPr>
              <a:xfrm>
                <a:off x="754912" y="3623828"/>
                <a:ext cx="4548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62" name="TextBox 43">
                <a:extLst>
                  <a:ext uri="{FF2B5EF4-FFF2-40B4-BE49-F238E27FC236}">
                    <a16:creationId xmlns:a16="http://schemas.microsoft.com/office/drawing/2014/main" xmlns="" id="{0EC87A5D-4D28-4EEA-8D0C-FB34625535B8}"/>
                  </a:ext>
                </a:extLst>
              </p:cNvPr>
              <p:cNvSpPr txBox="1"/>
              <p:nvPr/>
            </p:nvSpPr>
            <p:spPr>
              <a:xfrm>
                <a:off x="826920" y="4509410"/>
                <a:ext cx="4548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63" name="TextBox 43">
                <a:extLst>
                  <a:ext uri="{FF2B5EF4-FFF2-40B4-BE49-F238E27FC236}">
                    <a16:creationId xmlns:a16="http://schemas.microsoft.com/office/drawing/2014/main" xmlns="" id="{4481FF47-D6F4-4380-AF43-ED0D5583C69F}"/>
                  </a:ext>
                </a:extLst>
              </p:cNvPr>
              <p:cNvSpPr txBox="1"/>
              <p:nvPr/>
            </p:nvSpPr>
            <p:spPr>
              <a:xfrm>
                <a:off x="128144" y="4768546"/>
                <a:ext cx="103984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>
                    <a:latin typeface="맑은 고딕" pitchFamily="50" charset="-127"/>
                    <a:ea typeface="맑은 고딕" pitchFamily="50" charset="-127"/>
                  </a:rPr>
                  <a:t>성공 개수</a:t>
                </a:r>
                <a:endParaRPr lang="en-US" altLang="ko-KR" sz="16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TextBox 43">
                <a:extLst>
                  <a:ext uri="{FF2B5EF4-FFF2-40B4-BE49-F238E27FC236}">
                    <a16:creationId xmlns:a16="http://schemas.microsoft.com/office/drawing/2014/main" xmlns="" id="{D31CDD0A-A540-4FF5-A8CF-D6EA6708EBA4}"/>
                  </a:ext>
                </a:extLst>
              </p:cNvPr>
              <p:cNvSpPr txBox="1"/>
              <p:nvPr/>
            </p:nvSpPr>
            <p:spPr>
              <a:xfrm>
                <a:off x="585861" y="5039706"/>
                <a:ext cx="86496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>
                    <a:latin typeface="맑은 고딕" pitchFamily="50" charset="-127"/>
                    <a:ea typeface="맑은 고딕" pitchFamily="50" charset="-127"/>
                  </a:rPr>
                  <a:t>반</a:t>
                </a:r>
                <a:endParaRPr lang="en-US" altLang="ko-KR" sz="16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404858B3-2963-42F6-AFE8-FAD735CDED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5879" y="4764633"/>
              <a:ext cx="773937" cy="435196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B2AB2A3-F0EC-4DAE-85AA-3118F13C448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자료를 분석해서 방송 대본을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6C1784F0-7943-4F1A-A5EE-8ECB1B4F97AB}"/>
              </a:ext>
            </a:extLst>
          </p:cNvPr>
          <p:cNvSpPr/>
          <p:nvPr/>
        </p:nvSpPr>
        <p:spPr>
          <a:xfrm>
            <a:off x="485457" y="1924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78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(9~10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260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440395" y="2164042"/>
            <a:ext cx="5787789" cy="6987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모둠원들이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지난주에 했던 반별 단체 줄넘기 결과에 대해 이야기하고 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CC02D6F5-36E4-4198-9D61-655259F61AB5}"/>
              </a:ext>
            </a:extLst>
          </p:cNvPr>
          <p:cNvGrpSpPr/>
          <p:nvPr/>
        </p:nvGrpSpPr>
        <p:grpSpPr>
          <a:xfrm>
            <a:off x="2696374" y="5289780"/>
            <a:ext cx="1540674" cy="269893"/>
            <a:chOff x="2779298" y="5319347"/>
            <a:chExt cx="1540674" cy="269893"/>
          </a:xfrm>
        </p:grpSpPr>
        <p:pic>
          <p:nvPicPr>
            <p:cNvPr id="69" name="Picture 11">
              <a:extLst>
                <a:ext uri="{FF2B5EF4-FFF2-40B4-BE49-F238E27FC236}">
                  <a16:creationId xmlns:a16="http://schemas.microsoft.com/office/drawing/2014/main" xmlns="" id="{B13F51C2-3FF5-43D3-A673-7A056BEE1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>
              <a:extLst>
                <a:ext uri="{FF2B5EF4-FFF2-40B4-BE49-F238E27FC236}">
                  <a16:creationId xmlns:a16="http://schemas.microsoft.com/office/drawing/2014/main" xmlns="" id="{070EC8B9-32A1-4BA5-9CDC-136E351EC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:a16="http://schemas.microsoft.com/office/drawing/2014/main" xmlns="" id="{AA7B17C0-A640-4281-8F26-C4386075A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>
              <a:extLst>
                <a:ext uri="{FF2B5EF4-FFF2-40B4-BE49-F238E27FC236}">
                  <a16:creationId xmlns:a16="http://schemas.microsoft.com/office/drawing/2014/main" xmlns="" id="{B70FA0CF-03E8-4263-B2F6-4D6DB0BB8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8A1AF061-A16D-4A45-9B28-3559C1710825}"/>
              </a:ext>
            </a:extLst>
          </p:cNvPr>
          <p:cNvSpPr/>
          <p:nvPr/>
        </p:nvSpPr>
        <p:spPr bwMode="auto">
          <a:xfrm>
            <a:off x="440395" y="2976661"/>
            <a:ext cx="5787789" cy="6987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단체 줄넘기 성공 개수를 나타낸 막대그래프를 보고 알 수 있는 내용으로 방송 대본을 쓰려고 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706D2DA6-0947-4781-A61A-21006C75313B}"/>
              </a:ext>
            </a:extLst>
          </p:cNvPr>
          <p:cNvSpPr/>
          <p:nvPr/>
        </p:nvSpPr>
        <p:spPr>
          <a:xfrm>
            <a:off x="4080085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90EB7DE-00AF-41E1-955C-51938A9820F7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자료를 분석해서 방송 대본을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07072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04" y="105117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/>
          <p:cNvSpPr/>
          <p:nvPr/>
        </p:nvSpPr>
        <p:spPr>
          <a:xfrm>
            <a:off x="5286388" y="9000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7613" y="1996391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8850" y="280701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3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반별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단체 줄넘기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성공 개수를 각각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2101201" y="2809268"/>
            <a:ext cx="785120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847" y="2600908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65A80557-B8E9-4F92-8FCC-CE9D218746D3}"/>
              </a:ext>
            </a:extLst>
          </p:cNvPr>
          <p:cNvGrpSpPr/>
          <p:nvPr/>
        </p:nvGrpSpPr>
        <p:grpSpPr>
          <a:xfrm>
            <a:off x="2699792" y="5292182"/>
            <a:ext cx="1540674" cy="269893"/>
            <a:chOff x="2779298" y="5319347"/>
            <a:chExt cx="1540674" cy="269893"/>
          </a:xfrm>
        </p:grpSpPr>
        <p:pic>
          <p:nvPicPr>
            <p:cNvPr id="50" name="Picture 11">
              <a:extLst>
                <a:ext uri="{FF2B5EF4-FFF2-40B4-BE49-F238E27FC236}">
                  <a16:creationId xmlns:a16="http://schemas.microsoft.com/office/drawing/2014/main" xmlns="" id="{DA79DE67-1D19-4ECA-8290-C7BA86217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xmlns="" id="{03D8923F-3443-490D-B289-038683834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>
              <a:extLst>
                <a:ext uri="{FF2B5EF4-FFF2-40B4-BE49-F238E27FC236}">
                  <a16:creationId xmlns:a16="http://schemas.microsoft.com/office/drawing/2014/main" xmlns="" id="{136E0D7A-FF00-4654-81DD-D10E09457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xmlns="" id="{EFB73218-3A67-42FA-BEBD-375D1056F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B37334-0CF7-4137-A737-26D00DFEE47B}"/>
              </a:ext>
            </a:extLst>
          </p:cNvPr>
          <p:cNvSpPr txBox="1"/>
          <p:nvPr/>
        </p:nvSpPr>
        <p:spPr>
          <a:xfrm>
            <a:off x="1381133" y="2809269"/>
            <a:ext cx="655030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F01ABCD-3A40-4B19-93F3-1D0505364520}"/>
              </a:ext>
            </a:extLst>
          </p:cNvPr>
          <p:cNvSpPr/>
          <p:nvPr/>
        </p:nvSpPr>
        <p:spPr bwMode="auto">
          <a:xfrm>
            <a:off x="2101201" y="3330910"/>
            <a:ext cx="785120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A617B5F-55F3-4267-A30E-55A83EDD7B94}"/>
              </a:ext>
            </a:extLst>
          </p:cNvPr>
          <p:cNvSpPr txBox="1"/>
          <p:nvPr/>
        </p:nvSpPr>
        <p:spPr>
          <a:xfrm>
            <a:off x="1381133" y="3330911"/>
            <a:ext cx="655030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AA76010C-DF6D-4872-803D-3174BB73AC27}"/>
              </a:ext>
            </a:extLst>
          </p:cNvPr>
          <p:cNvSpPr/>
          <p:nvPr/>
        </p:nvSpPr>
        <p:spPr bwMode="auto">
          <a:xfrm>
            <a:off x="2101201" y="3860193"/>
            <a:ext cx="785120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750B860-4C4A-49D7-A80F-36A19C79F047}"/>
              </a:ext>
            </a:extLst>
          </p:cNvPr>
          <p:cNvSpPr txBox="1"/>
          <p:nvPr/>
        </p:nvSpPr>
        <p:spPr>
          <a:xfrm>
            <a:off x="1381133" y="3860194"/>
            <a:ext cx="655030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5E40273F-8632-4894-BDEC-52245235B7C7}"/>
              </a:ext>
            </a:extLst>
          </p:cNvPr>
          <p:cNvSpPr/>
          <p:nvPr/>
        </p:nvSpPr>
        <p:spPr bwMode="auto">
          <a:xfrm>
            <a:off x="4664668" y="2809268"/>
            <a:ext cx="785120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4820557-0190-4983-8C03-5D01041B22D5}"/>
              </a:ext>
            </a:extLst>
          </p:cNvPr>
          <p:cNvSpPr txBox="1"/>
          <p:nvPr/>
        </p:nvSpPr>
        <p:spPr>
          <a:xfrm>
            <a:off x="3937405" y="2809269"/>
            <a:ext cx="655030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16C583D5-046D-4CA8-9545-754F2FAA2289}"/>
              </a:ext>
            </a:extLst>
          </p:cNvPr>
          <p:cNvSpPr/>
          <p:nvPr/>
        </p:nvSpPr>
        <p:spPr bwMode="auto">
          <a:xfrm>
            <a:off x="4664668" y="3330910"/>
            <a:ext cx="785120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9346832-B986-479D-9D82-5E6B51215343}"/>
              </a:ext>
            </a:extLst>
          </p:cNvPr>
          <p:cNvSpPr txBox="1"/>
          <p:nvPr/>
        </p:nvSpPr>
        <p:spPr>
          <a:xfrm>
            <a:off x="3937405" y="3330911"/>
            <a:ext cx="655030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C8C2F902-1DAA-4183-B837-3BF1F801A6C0}"/>
              </a:ext>
            </a:extLst>
          </p:cNvPr>
          <p:cNvSpPr/>
          <p:nvPr/>
        </p:nvSpPr>
        <p:spPr bwMode="auto">
          <a:xfrm>
            <a:off x="4664668" y="3860193"/>
            <a:ext cx="785120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6FEB835-FB14-4001-B224-4CBBB6D40816}"/>
              </a:ext>
            </a:extLst>
          </p:cNvPr>
          <p:cNvSpPr txBox="1"/>
          <p:nvPr/>
        </p:nvSpPr>
        <p:spPr>
          <a:xfrm>
            <a:off x="3937405" y="3860194"/>
            <a:ext cx="655030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A9FCFA3-D49B-4AC7-B4C5-F2C4507B0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112" y="2600908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B9DF1BE3-8B0D-4923-A1B7-D4807CB7C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847" y="3169627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F0E0B7A3-797D-4C7A-BEFB-8147919C2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112" y="3169627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11E9984A-B35B-4CC5-8134-A2690E872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847" y="3673683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CE3F8946-446E-43FB-A381-527838AAC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112" y="3673683"/>
            <a:ext cx="360000" cy="3550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08602260-AA7D-4838-AF2D-4AF9D6C7F38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자료를 분석해서 방송 대본을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04" y="105117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1396419" y="2816932"/>
            <a:ext cx="66156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403648" y="3350564"/>
            <a:ext cx="66156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403648" y="3881099"/>
            <a:ext cx="66156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945246" y="2816932"/>
            <a:ext cx="66156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959932" y="3364421"/>
            <a:ext cx="66156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959932" y="3861048"/>
            <a:ext cx="66156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15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xmlns="" id="{D0DB08B1-9B5F-4C06-A3FE-D8A9C81F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56" y="936943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7FBC995C-41CE-462D-9125-D80026748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그림보기 누르면 나오는 확인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8142439F-B959-45C0-91F0-F326652C3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" y="1556792"/>
            <a:ext cx="6918956" cy="364813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71523DD-2F80-40BB-A300-253A05D6B8CF}"/>
              </a:ext>
            </a:extLst>
          </p:cNvPr>
          <p:cNvSpPr/>
          <p:nvPr/>
        </p:nvSpPr>
        <p:spPr>
          <a:xfrm>
            <a:off x="3495920" y="1549763"/>
            <a:ext cx="441243" cy="1449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D7484EC9-EAD2-4EC7-923E-70FD88D7EDD0}"/>
              </a:ext>
            </a:extLst>
          </p:cNvPr>
          <p:cNvGrpSpPr/>
          <p:nvPr/>
        </p:nvGrpSpPr>
        <p:grpSpPr>
          <a:xfrm>
            <a:off x="2754453" y="5283343"/>
            <a:ext cx="1540674" cy="269893"/>
            <a:chOff x="2779298" y="5319347"/>
            <a:chExt cx="1540674" cy="269893"/>
          </a:xfrm>
        </p:grpSpPr>
        <p:pic>
          <p:nvPicPr>
            <p:cNvPr id="54" name="Picture 11">
              <a:extLst>
                <a:ext uri="{FF2B5EF4-FFF2-40B4-BE49-F238E27FC236}">
                  <a16:creationId xmlns:a16="http://schemas.microsoft.com/office/drawing/2014/main" xmlns="" id="{236D072F-A572-473E-B3F0-F56807143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:a16="http://schemas.microsoft.com/office/drawing/2014/main" xmlns="" id="{04F6F19F-D1CA-4AA8-BE29-1B6304552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xmlns="" id="{C88531CF-19D8-4C65-B016-CF1852A93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>
              <a:extLst>
                <a:ext uri="{FF2B5EF4-FFF2-40B4-BE49-F238E27FC236}">
                  <a16:creationId xmlns:a16="http://schemas.microsoft.com/office/drawing/2014/main" xmlns="" id="{679F7916-18DB-41A9-A28C-5CF195B68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60B27D54-E328-4295-BABF-FD13FD726C77}"/>
              </a:ext>
            </a:extLst>
          </p:cNvPr>
          <p:cNvSpPr/>
          <p:nvPr/>
        </p:nvSpPr>
        <p:spPr>
          <a:xfrm>
            <a:off x="2011845" y="2020733"/>
            <a:ext cx="1008630" cy="6521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CA3405D2-746C-4010-8590-53483A782508}"/>
              </a:ext>
            </a:extLst>
          </p:cNvPr>
          <p:cNvSpPr/>
          <p:nvPr/>
        </p:nvSpPr>
        <p:spPr>
          <a:xfrm>
            <a:off x="1655676" y="2225188"/>
            <a:ext cx="1692188" cy="2293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38324A69-0DDA-4F11-A3CD-B4CC847E676C}"/>
              </a:ext>
            </a:extLst>
          </p:cNvPr>
          <p:cNvSpPr/>
          <p:nvPr/>
        </p:nvSpPr>
        <p:spPr>
          <a:xfrm>
            <a:off x="5256867" y="2019975"/>
            <a:ext cx="1008630" cy="6521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F354750-50FB-4730-A6C2-1DED9294D07E}"/>
              </a:ext>
            </a:extLst>
          </p:cNvPr>
          <p:cNvSpPr/>
          <p:nvPr/>
        </p:nvSpPr>
        <p:spPr>
          <a:xfrm>
            <a:off x="4967008" y="2102030"/>
            <a:ext cx="1692188" cy="3008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BB078E3D-5454-45A4-8F4D-89636048DA0F}"/>
              </a:ext>
            </a:extLst>
          </p:cNvPr>
          <p:cNvSpPr/>
          <p:nvPr/>
        </p:nvSpPr>
        <p:spPr>
          <a:xfrm>
            <a:off x="4843906" y="2948117"/>
            <a:ext cx="1348424" cy="5166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80E61DD-B99C-4BA8-B99E-F127DD1431D5}"/>
              </a:ext>
            </a:extLst>
          </p:cNvPr>
          <p:cNvSpPr/>
          <p:nvPr/>
        </p:nvSpPr>
        <p:spPr>
          <a:xfrm>
            <a:off x="5586786" y="2973841"/>
            <a:ext cx="753808" cy="5166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CF4ADB2-497D-4F03-A5CD-F5B1F068476F}"/>
              </a:ext>
            </a:extLst>
          </p:cNvPr>
          <p:cNvSpPr txBox="1"/>
          <p:nvPr/>
        </p:nvSpPr>
        <p:spPr>
          <a:xfrm>
            <a:off x="1305322" y="1899754"/>
            <a:ext cx="234026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지난주에 했던 반별 단체 줄넘기 결과는 어떻게 됐지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6897B79-7927-46DC-A19A-9B505094EE2D}"/>
              </a:ext>
            </a:extLst>
          </p:cNvPr>
          <p:cNvSpPr txBox="1"/>
          <p:nvPr/>
        </p:nvSpPr>
        <p:spPr>
          <a:xfrm>
            <a:off x="4543348" y="2750858"/>
            <a:ext cx="215973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막대그래프를 보고 알 수 있는 내용으로 방송 대본을 써 보자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A0AC316-1BE2-45FD-948F-DFB51FC656FF}"/>
              </a:ext>
            </a:extLst>
          </p:cNvPr>
          <p:cNvSpPr txBox="1"/>
          <p:nvPr/>
        </p:nvSpPr>
        <p:spPr>
          <a:xfrm>
            <a:off x="4543348" y="1884929"/>
            <a:ext cx="262785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단체 줄넘기 성공 개수를 막대그래프로 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나타냈어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51278"/>
              </p:ext>
            </p:extLst>
          </p:nvPr>
        </p:nvGraphicFramePr>
        <p:xfrm>
          <a:off x="115384" y="6214775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)4-1-5(1).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75761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43611</TotalTime>
  <Words>1324</Words>
  <Application>Microsoft Office PowerPoint</Application>
  <PresentationFormat>화면 슬라이드 쇼(4:3)</PresentationFormat>
  <Paragraphs>514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7728</cp:revision>
  <cp:lastPrinted>2021-12-20T01:30:02Z</cp:lastPrinted>
  <dcterms:created xsi:type="dcterms:W3CDTF">2008-07-15T12:19:11Z</dcterms:created>
  <dcterms:modified xsi:type="dcterms:W3CDTF">2022-03-07T08:18:26Z</dcterms:modified>
</cp:coreProperties>
</file>