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90" r:id="rId8"/>
    <p:sldId id="1376" r:id="rId9"/>
    <p:sldId id="1391" r:id="rId10"/>
    <p:sldId id="1378" r:id="rId11"/>
    <p:sldId id="1393" r:id="rId12"/>
    <p:sldId id="1388" r:id="rId13"/>
    <p:sldId id="1394" r:id="rId14"/>
    <p:sldId id="1382" r:id="rId15"/>
    <p:sldId id="139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905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90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‘70’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파란선이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‘30’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초록선이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6" name="그룹 5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133434" y="4571835"/>
                <a:ext cx="734710" cy="42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10×2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10×3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sp>
        <p:nvSpPr>
          <p:cNvPr id="70" name="타원 69"/>
          <p:cNvSpPr/>
          <p:nvPr/>
        </p:nvSpPr>
        <p:spPr>
          <a:xfrm>
            <a:off x="1127204" y="22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715622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847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578931" y="4323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89" y="2312876"/>
            <a:ext cx="2085315" cy="117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A7002490-8E1C-49E4-92C3-8294E7C3684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72" name="그룹 71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10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5133434" y="4571836"/>
                <a:ext cx="7347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10×2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10×3</a:t>
                </a: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10×7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434" y="4571836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095836" y="4366067"/>
            <a:ext cx="1084638" cy="546457"/>
            <a:chOff x="3095836" y="4366067"/>
            <a:chExt cx="108463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1184881" y="4366067"/>
            <a:ext cx="1084638" cy="546457"/>
            <a:chOff x="3095836" y="4366067"/>
            <a:chExt cx="1084638" cy="546457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2366425"/>
            <a:ext cx="6667165" cy="2847250"/>
            <a:chOff x="175934" y="2366425"/>
            <a:chExt cx="6667165" cy="284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175934" y="2366425"/>
              <a:ext cx="6667165" cy="2847250"/>
              <a:chOff x="179512" y="2550535"/>
              <a:chExt cx="6667165" cy="2722755"/>
            </a:xfrm>
          </p:grpSpPr>
          <p:sp>
            <p:nvSpPr>
              <p:cNvPr id="77" name="직각 삼각형 7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9512" y="2912479"/>
                <a:ext cx="6667165" cy="21727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550535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직사각형 48"/>
            <p:cNvSpPr/>
            <p:nvPr/>
          </p:nvSpPr>
          <p:spPr>
            <a:xfrm>
              <a:off x="792088" y="3151042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10×2=20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10×3=30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10×7=70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7140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412875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31692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2699792" y="2797316"/>
            <a:ext cx="3604159" cy="2107848"/>
            <a:chOff x="635750" y="1942502"/>
            <a:chExt cx="5804535" cy="3394710"/>
          </a:xfrm>
        </p:grpSpPr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0" y="1942502"/>
              <a:ext cx="5804535" cy="3394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5133433" y="4473000"/>
              <a:ext cx="73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209630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10×2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27237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10×3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44846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10×7</a:t>
              </a:r>
            </a:p>
          </p:txBody>
        </p:sp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2852936"/>
              <a:ext cx="5497319" cy="141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직사각형 104"/>
          <p:cNvSpPr/>
          <p:nvPr/>
        </p:nvSpPr>
        <p:spPr bwMode="auto">
          <a:xfrm>
            <a:off x="4201429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016665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96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타원 107">
            <a:extLst>
              <a:ext uri="{FF2B5EF4-FFF2-40B4-BE49-F238E27FC236}">
                <a16:creationId xmlns:a16="http://schemas.microsoft.com/office/drawing/2014/main" id="{8337EAAF-B9B1-4F00-88B2-D049276D6627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647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3407486" y="3792391"/>
            <a:ext cx="511797" cy="357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609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20×3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40×2</a:t>
            </a:r>
          </a:p>
        </p:txBody>
      </p:sp>
      <p:sp>
        <p:nvSpPr>
          <p:cNvPr id="91" name="타원 90"/>
          <p:cNvSpPr/>
          <p:nvPr/>
        </p:nvSpPr>
        <p:spPr>
          <a:xfrm>
            <a:off x="125950" y="2242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70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506" y="3845351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E4906E5-7053-4486-8EA1-A37CF00B1BFA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136722" y="4320576"/>
            <a:ext cx="4911442" cy="571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42" y="4140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13" y="442736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87524" y="3717032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10×6=60  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30×2=60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20×3=60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40×2=80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계산 결과가 다른 것은    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20×3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40×2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3" y="3844245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61" y="3839358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" y="420342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8" y="420830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7" y="455459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F9B8EF81-DC0A-4DEE-B07F-85C88680AE1F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4917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BC144047-577E-44B8-9FC7-89143C9B5AD3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934" y="4022605"/>
            <a:ext cx="6667165" cy="1227111"/>
            <a:chOff x="179512" y="4099841"/>
            <a:chExt cx="6667165" cy="1173449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9512" y="4461791"/>
              <a:ext cx="6667165" cy="6233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8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51520" y="4535832"/>
            <a:ext cx="561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귤의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)=20×2=40(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946E79F6-0D06-40FE-9EB3-EB31EE01B80C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456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308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858279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193492" y="4103823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74" name="직선 연결선 73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8" name="모서리가 둥근 직사각형 77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#1-1, #1-2, #1-3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45328B-9C71-4CB4-A387-B3C068760C2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4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159243" y="3065090"/>
            <a:ext cx="628849" cy="584892"/>
            <a:chOff x="1772364" y="4146649"/>
            <a:chExt cx="628849" cy="584892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772364" y="4329100"/>
              <a:ext cx="44884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1213" y="41466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919297" y="3093761"/>
            <a:ext cx="800580" cy="556221"/>
            <a:chOff x="1772364" y="4175320"/>
            <a:chExt cx="800580" cy="556221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353CF11C-14E3-4BB2-9A80-3ACD679800B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5159243" y="3247541"/>
            <a:ext cx="448849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919297" y="324754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52346" y="4463824"/>
            <a:ext cx="389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20×4=80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9D094BB-1869-4215-9233-83CB7D97859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147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24213" y="2472533"/>
            <a:ext cx="802871" cy="556221"/>
            <a:chOff x="1772364" y="4175320"/>
            <a:chExt cx="80287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571620" y="2472533"/>
            <a:ext cx="800580" cy="556221"/>
            <a:chOff x="1772364" y="4175320"/>
            <a:chExt cx="800580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31096" y="2472533"/>
            <a:ext cx="802871" cy="556221"/>
            <a:chOff x="1772364" y="4175320"/>
            <a:chExt cx="802871" cy="55622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8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724213" y="3808677"/>
            <a:ext cx="802871" cy="556221"/>
            <a:chOff x="1772364" y="4175320"/>
            <a:chExt cx="802871" cy="556221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5571620" y="3808677"/>
            <a:ext cx="800580" cy="556221"/>
            <a:chOff x="1772364" y="4175320"/>
            <a:chExt cx="800580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831096" y="3808677"/>
            <a:ext cx="802871" cy="556221"/>
            <a:chOff x="1772364" y="4175320"/>
            <a:chExt cx="802871" cy="55622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/>
          <p:cNvSpPr/>
          <p:nvPr/>
        </p:nvSpPr>
        <p:spPr>
          <a:xfrm>
            <a:off x="570445" y="2405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8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0D9F1961-914C-4BCC-BABF-28F24B20A50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4724213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571620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831096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4724213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571620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831096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846" y="3957159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5934" y="3518552"/>
            <a:ext cx="6667165" cy="1695143"/>
            <a:chOff x="175934" y="3518552"/>
            <a:chExt cx="6667165" cy="1695143"/>
          </a:xfrm>
        </p:grpSpPr>
        <p:grpSp>
          <p:nvGrpSpPr>
            <p:cNvPr id="59" name="그룹 58"/>
            <p:cNvGrpSpPr/>
            <p:nvPr/>
          </p:nvGrpSpPr>
          <p:grpSpPr>
            <a:xfrm>
              <a:off x="175934" y="3518552"/>
              <a:ext cx="6667165" cy="1695143"/>
              <a:chOff x="179512" y="3652271"/>
              <a:chExt cx="6667165" cy="1621019"/>
            </a:xfrm>
          </p:grpSpPr>
          <p:sp>
            <p:nvSpPr>
              <p:cNvPr id="61" name="직각 삼각형 6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79512" y="4014210"/>
                <a:ext cx="6667165" cy="1070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652271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468052" y="400506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배는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20×3=60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씩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묶음은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14908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58112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4E5729D-7CB5-4C0E-A3DB-5223882B44A5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270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타원 46"/>
          <p:cNvSpPr/>
          <p:nvPr/>
        </p:nvSpPr>
        <p:spPr>
          <a:xfrm>
            <a:off x="1075359" y="2529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69013" y="261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102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5162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94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11028" y="210533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47574" y="1965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0C7AFA0-A054-4619-8729-B46B4C24C556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TextBox 43"/>
          <p:cNvSpPr txBox="1"/>
          <p:nvPr/>
        </p:nvSpPr>
        <p:spPr>
          <a:xfrm>
            <a:off x="5051645" y="2131398"/>
            <a:ext cx="163186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해서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을 연결하세요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01203" y="4005064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727756" y="4005064"/>
            <a:ext cx="4379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231740" y="4189730"/>
            <a:ext cx="31484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299" y="3753036"/>
            <a:ext cx="360000" cy="355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5934" y="3138026"/>
            <a:ext cx="6667165" cy="2091174"/>
            <a:chOff x="175934" y="3122509"/>
            <a:chExt cx="6667165" cy="2091174"/>
          </a:xfrm>
        </p:grpSpPr>
        <p:grpSp>
          <p:nvGrpSpPr>
            <p:cNvPr id="69" name="그룹 68"/>
            <p:cNvGrpSpPr/>
            <p:nvPr/>
          </p:nvGrpSpPr>
          <p:grpSpPr>
            <a:xfrm>
              <a:off x="175934" y="3122509"/>
              <a:ext cx="6667165" cy="2091174"/>
              <a:chOff x="179512" y="3273554"/>
              <a:chExt cx="6667165" cy="1999736"/>
            </a:xfrm>
          </p:grpSpPr>
          <p:sp>
            <p:nvSpPr>
              <p:cNvPr id="76" name="직각 삼각형 7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9512" y="3652272"/>
                <a:ext cx="6667165" cy="14329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273554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" name="직사각형 69"/>
            <p:cNvSpPr/>
            <p:nvPr/>
          </p:nvSpPr>
          <p:spPr>
            <a:xfrm>
              <a:off x="503548" y="3609020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10×8=80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10×4=40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10×9=90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18881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60349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377352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E5199525-A4BF-4E2B-B7FE-F4CCDC0C99B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256256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42641</TotalTime>
  <Words>1465</Words>
  <Application>Microsoft Office PowerPoint</Application>
  <PresentationFormat>화면 슬라이드 쇼(4:3)</PresentationFormat>
  <Paragraphs>464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7527</cp:revision>
  <dcterms:created xsi:type="dcterms:W3CDTF">2008-07-15T12:19:11Z</dcterms:created>
  <dcterms:modified xsi:type="dcterms:W3CDTF">2022-03-14T04:15:12Z</dcterms:modified>
</cp:coreProperties>
</file>