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72" r:id="rId4"/>
    <p:sldId id="1338" r:id="rId5"/>
    <p:sldId id="1402" r:id="rId6"/>
    <p:sldId id="1374" r:id="rId7"/>
    <p:sldId id="1376" r:id="rId8"/>
    <p:sldId id="1403" r:id="rId9"/>
    <p:sldId id="1378" r:id="rId10"/>
    <p:sldId id="1404" r:id="rId11"/>
    <p:sldId id="1388" r:id="rId12"/>
    <p:sldId id="1382" r:id="rId13"/>
    <p:sldId id="1405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9" autoAdjust="0"/>
    <p:restoredTop sz="96686" autoAdjust="0"/>
  </p:normalViewPr>
  <p:slideViewPr>
    <p:cSldViewPr>
      <p:cViewPr varScale="1">
        <p:scale>
          <a:sx n="91" d="100"/>
          <a:sy n="91" d="100"/>
        </p:scale>
        <p:origin x="1026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1403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41596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>
            <a:extLst>
              <a:ext uri="{FF2B5EF4-FFF2-40B4-BE49-F238E27FC236}">
                <a16:creationId xmlns:a16="http://schemas.microsoft.com/office/drawing/2014/main" id="{1C64B19A-4A6B-43F2-95C5-9DC745FE1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2492896"/>
            <a:ext cx="2488586" cy="234026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97894B6-EEE9-4612-B3FD-6F8EC29B2D11}"/>
              </a:ext>
            </a:extLst>
          </p:cNvPr>
          <p:cNvSpPr txBox="1"/>
          <p:nvPr/>
        </p:nvSpPr>
        <p:spPr>
          <a:xfrm>
            <a:off x="1804002" y="3921753"/>
            <a:ext cx="9721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2    8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곱셈식에서      이 실제로 나타내는 값을 찾아       표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BF7D26CE-E262-4F5A-9CAE-B37E3BBEA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494926"/>
              </p:ext>
            </p:extLst>
          </p:nvPr>
        </p:nvGraphicFramePr>
        <p:xfrm>
          <a:off x="1371953" y="3021653"/>
          <a:ext cx="1503339" cy="75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사각형: 둥근 모서리 6">
            <a:extLst>
              <a:ext uri="{FF2B5EF4-FFF2-40B4-BE49-F238E27FC236}">
                <a16:creationId xmlns:a16="http://schemas.microsoft.com/office/drawing/2014/main" id="{F8FA267E-D15E-4071-9834-0E2C2CB09E25}"/>
              </a:ext>
            </a:extLst>
          </p:cNvPr>
          <p:cNvSpPr/>
          <p:nvPr/>
        </p:nvSpPr>
        <p:spPr>
          <a:xfrm>
            <a:off x="1515970" y="3885749"/>
            <a:ext cx="288032" cy="432071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사각형: 둥근 모서리 8">
            <a:extLst>
              <a:ext uri="{FF2B5EF4-FFF2-40B4-BE49-F238E27FC236}">
                <a16:creationId xmlns:a16="http://schemas.microsoft.com/office/drawing/2014/main" id="{4DF4603E-C607-487C-A418-EB27C779F5D9}"/>
              </a:ext>
            </a:extLst>
          </p:cNvPr>
          <p:cNvSpPr/>
          <p:nvPr/>
        </p:nvSpPr>
        <p:spPr>
          <a:xfrm>
            <a:off x="3697133" y="3284984"/>
            <a:ext cx="2603059" cy="62576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30      300     320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76" y="1628263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/>
          <p:cNvSpPr/>
          <p:nvPr/>
        </p:nvSpPr>
        <p:spPr>
          <a:xfrm>
            <a:off x="4773118" y="3392871"/>
            <a:ext cx="409993" cy="40999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/>
          <p:cNvGrpSpPr/>
          <p:nvPr/>
        </p:nvGrpSpPr>
        <p:grpSpPr>
          <a:xfrm>
            <a:off x="3995936" y="3431036"/>
            <a:ext cx="354106" cy="354106"/>
            <a:chOff x="6249485" y="2814376"/>
            <a:chExt cx="304024" cy="304024"/>
          </a:xfrm>
        </p:grpSpPr>
        <p:cxnSp>
          <p:nvCxnSpPr>
            <p:cNvPr id="68" name="직선 연결선 6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5559828" y="3448758"/>
            <a:ext cx="354106" cy="354106"/>
            <a:chOff x="6249485" y="2814376"/>
            <a:chExt cx="304024" cy="304024"/>
          </a:xfrm>
        </p:grpSpPr>
        <p:cxnSp>
          <p:nvCxnSpPr>
            <p:cNvPr id="76" name="직선 연결선 7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43"/>
          <p:cNvSpPr txBox="1"/>
          <p:nvPr/>
        </p:nvSpPr>
        <p:spPr>
          <a:xfrm>
            <a:off x="5308665" y="2264714"/>
            <a:ext cx="1355838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1776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747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97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68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323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94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519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90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345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316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66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837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444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444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2269519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id="{F1A3B606-5667-49BF-B216-5D9C2CFEF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8A1D75A3-D2CF-4D9E-B399-8F5884EB4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D74AE5-6530-4557-A589-D4D408DF1CBD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8FA267E-D15E-4071-9834-0E2C2CB09E25}"/>
              </a:ext>
            </a:extLst>
          </p:cNvPr>
          <p:cNvSpPr/>
          <p:nvPr/>
        </p:nvSpPr>
        <p:spPr>
          <a:xfrm>
            <a:off x="1475656" y="4401108"/>
            <a:ext cx="288032" cy="432071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AA8C0E-792E-4DA2-BFD2-B88EFB9AAFAF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58DF9E2-557C-4F93-8B4F-E1C661E1B6EB}"/>
              </a:ext>
            </a:extLst>
          </p:cNvPr>
          <p:cNvGrpSpPr/>
          <p:nvPr/>
        </p:nvGrpSpPr>
        <p:grpSpPr>
          <a:xfrm>
            <a:off x="175934" y="3770580"/>
            <a:ext cx="6667165" cy="1443133"/>
            <a:chOff x="179512" y="3893266"/>
            <a:chExt cx="6667165" cy="1380024"/>
          </a:xfrm>
        </p:grpSpPr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1567D913-2EAB-4B0B-B68D-0A21401A942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586A9B5-4CA0-4A74-BD7B-3A578215776E}"/>
                </a:ext>
              </a:extLst>
            </p:cNvPr>
            <p:cNvSpPr/>
            <p:nvPr/>
          </p:nvSpPr>
          <p:spPr>
            <a:xfrm>
              <a:off x="179512" y="4255655"/>
              <a:ext cx="6667165" cy="8295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2F08765B-9CC6-425C-B046-AC05342919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89326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4478A6A-E441-488A-AC7F-D935230792F3}"/>
              </a:ext>
            </a:extLst>
          </p:cNvPr>
          <p:cNvSpPr txBox="1"/>
          <p:nvPr/>
        </p:nvSpPr>
        <p:spPr>
          <a:xfrm>
            <a:off x="467544" y="4387295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×4=320</a:t>
            </a:r>
            <a:r>
              <a:rPr kumimoji="0"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이 실제로 나타내는 값은 </a:t>
            </a:r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kumimoji="0"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F3AF275-0298-4020-BC0A-7648DA72F428}"/>
              </a:ext>
            </a:extLst>
          </p:cNvPr>
          <p:cNvSpPr/>
          <p:nvPr/>
        </p:nvSpPr>
        <p:spPr>
          <a:xfrm>
            <a:off x="2413287" y="4365104"/>
            <a:ext cx="288032" cy="432071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사각형: 둥근 모서리 60">
            <a:extLst>
              <a:ext uri="{FF2B5EF4-FFF2-40B4-BE49-F238E27FC236}">
                <a16:creationId xmlns:a16="http://schemas.microsoft.com/office/drawing/2014/main" id="{E4E1D20B-0090-44B7-A5A1-CD2F70392306}"/>
              </a:ext>
            </a:extLst>
          </p:cNvPr>
          <p:cNvSpPr/>
          <p:nvPr/>
        </p:nvSpPr>
        <p:spPr>
          <a:xfrm>
            <a:off x="1919557" y="1564998"/>
            <a:ext cx="288032" cy="432071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233CD32-CE7F-4F6C-BA6E-DF06DB780D96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3145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ACC3453-0B3C-47C6-9C79-5011A6DBC3AF}"/>
              </a:ext>
            </a:extLst>
          </p:cNvPr>
          <p:cNvGrpSpPr/>
          <p:nvPr/>
        </p:nvGrpSpPr>
        <p:grpSpPr>
          <a:xfrm>
            <a:off x="899592" y="2528900"/>
            <a:ext cx="5187352" cy="1921575"/>
            <a:chOff x="104728" y="2360269"/>
            <a:chExt cx="6870023" cy="254489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2435CA2-0EB5-44F0-850B-D26088A67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728" y="2360269"/>
              <a:ext cx="6870023" cy="2544895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DD6DBBC-9DE3-40CC-AA00-4A2FD61F00DE}"/>
                </a:ext>
              </a:extLst>
            </p:cNvPr>
            <p:cNvSpPr txBox="1"/>
            <p:nvPr/>
          </p:nvSpPr>
          <p:spPr>
            <a:xfrm>
              <a:off x="627437" y="3941842"/>
              <a:ext cx="1836205" cy="48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2    0    5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8B980F4-47BC-4653-A6CA-645BC7A82B39}"/>
                </a:ext>
              </a:extLst>
            </p:cNvPr>
            <p:cNvSpPr txBox="1"/>
            <p:nvPr/>
          </p:nvSpPr>
          <p:spPr>
            <a:xfrm>
              <a:off x="4733779" y="3941842"/>
              <a:ext cx="1836205" cy="48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1    8    6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88305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17294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61991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7395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글자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3907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4_3_5_01.sgv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타원 70"/>
          <p:cNvSpPr/>
          <p:nvPr/>
        </p:nvSpPr>
        <p:spPr>
          <a:xfrm>
            <a:off x="5765638" y="497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805300" y="25384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D2A045D5-2383-4C28-8E9A-E4E94527B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id="{03FAA14A-BBED-4C82-94EC-24FFD8006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0A8191-7A79-4BA5-8852-00B7589CB431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D1D445-713D-4388-AE60-F3E6DDC00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342007"/>
              </p:ext>
            </p:extLst>
          </p:nvPr>
        </p:nvGraphicFramePr>
        <p:xfrm>
          <a:off x="1330333" y="2898600"/>
          <a:ext cx="1332093" cy="77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31">
                  <a:extLst>
                    <a:ext uri="{9D8B030D-6E8A-4147-A177-3AD203B41FA5}">
                      <a16:colId xmlns:a16="http://schemas.microsoft.com/office/drawing/2014/main" val="309525302"/>
                    </a:ext>
                  </a:extLst>
                </a:gridCol>
                <a:gridCol w="444031">
                  <a:extLst>
                    <a:ext uri="{9D8B030D-6E8A-4147-A177-3AD203B41FA5}">
                      <a16:colId xmlns:a16="http://schemas.microsoft.com/office/drawing/2014/main" val="3517920644"/>
                    </a:ext>
                  </a:extLst>
                </a:gridCol>
                <a:gridCol w="444031">
                  <a:extLst>
                    <a:ext uri="{9D8B030D-6E8A-4147-A177-3AD203B41FA5}">
                      <a16:colId xmlns:a16="http://schemas.microsoft.com/office/drawing/2014/main" val="1349073712"/>
                    </a:ext>
                  </a:extLst>
                </a:gridCol>
              </a:tblGrid>
              <a:tr h="38912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969882"/>
                  </a:ext>
                </a:extLst>
              </a:tr>
              <a:tr h="38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422204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F12B04D6-A9DD-44EF-8131-D9244B1BA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90673"/>
              </p:ext>
            </p:extLst>
          </p:nvPr>
        </p:nvGraphicFramePr>
        <p:xfrm>
          <a:off x="4426622" y="2898600"/>
          <a:ext cx="1332093" cy="77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31">
                  <a:extLst>
                    <a:ext uri="{9D8B030D-6E8A-4147-A177-3AD203B41FA5}">
                      <a16:colId xmlns:a16="http://schemas.microsoft.com/office/drawing/2014/main" val="309525302"/>
                    </a:ext>
                  </a:extLst>
                </a:gridCol>
                <a:gridCol w="444031">
                  <a:extLst>
                    <a:ext uri="{9D8B030D-6E8A-4147-A177-3AD203B41FA5}">
                      <a16:colId xmlns:a16="http://schemas.microsoft.com/office/drawing/2014/main" val="3517920644"/>
                    </a:ext>
                  </a:extLst>
                </a:gridCol>
                <a:gridCol w="444031">
                  <a:extLst>
                    <a:ext uri="{9D8B030D-6E8A-4147-A177-3AD203B41FA5}">
                      <a16:colId xmlns:a16="http://schemas.microsoft.com/office/drawing/2014/main" val="1349073712"/>
                    </a:ext>
                  </a:extLst>
                </a:gridCol>
              </a:tblGrid>
              <a:tr h="38912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969882"/>
                  </a:ext>
                </a:extLst>
              </a:tr>
              <a:tr h="38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422204"/>
                  </a:ext>
                </a:extLst>
              </a:tr>
            </a:tbl>
          </a:graphicData>
        </a:graphic>
      </p:graphicFrame>
      <p:grpSp>
        <p:nvGrpSpPr>
          <p:cNvPr id="69" name="그룹 68">
            <a:extLst>
              <a:ext uri="{FF2B5EF4-FFF2-40B4-BE49-F238E27FC236}">
                <a16:creationId xmlns:a16="http://schemas.microsoft.com/office/drawing/2014/main" id="{753FFE42-A195-4444-9AB0-F15B04339374}"/>
              </a:ext>
            </a:extLst>
          </p:cNvPr>
          <p:cNvGrpSpPr/>
          <p:nvPr/>
        </p:nvGrpSpPr>
        <p:grpSpPr>
          <a:xfrm>
            <a:off x="1762326" y="2815740"/>
            <a:ext cx="572801" cy="405899"/>
            <a:chOff x="2450286" y="2009118"/>
            <a:chExt cx="758606" cy="537565"/>
          </a:xfrm>
          <a:solidFill>
            <a:schemeClr val="bg1">
              <a:lumMod val="95000"/>
            </a:schemeClr>
          </a:solidFill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2E6795-76DE-40A0-B66D-E132943F24E8}"/>
                </a:ext>
              </a:extLst>
            </p:cNvPr>
            <p:cNvSpPr/>
            <p:nvPr/>
          </p:nvSpPr>
          <p:spPr bwMode="auto">
            <a:xfrm>
              <a:off x="2450286" y="2181553"/>
              <a:ext cx="516625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3AB6063-527F-4EB9-9BCE-47C48EA95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" name="Picture 12">
            <a:extLst>
              <a:ext uri="{FF2B5EF4-FFF2-40B4-BE49-F238E27FC236}">
                <a16:creationId xmlns:a16="http://schemas.microsoft.com/office/drawing/2014/main" id="{378E7014-A8AF-4298-ABD5-001599DC9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24" y="1628800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753FFE42-A195-4444-9AB0-F15B04339374}"/>
              </a:ext>
            </a:extLst>
          </p:cNvPr>
          <p:cNvGrpSpPr/>
          <p:nvPr/>
        </p:nvGrpSpPr>
        <p:grpSpPr>
          <a:xfrm>
            <a:off x="5316884" y="3221639"/>
            <a:ext cx="572801" cy="405899"/>
            <a:chOff x="2450286" y="2009118"/>
            <a:chExt cx="758606" cy="537565"/>
          </a:xfrm>
          <a:solidFill>
            <a:schemeClr val="bg1">
              <a:lumMod val="95000"/>
            </a:schemeClr>
          </a:solidFill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02E6795-76DE-40A0-B66D-E132943F24E8}"/>
                </a:ext>
              </a:extLst>
            </p:cNvPr>
            <p:cNvSpPr/>
            <p:nvPr/>
          </p:nvSpPr>
          <p:spPr bwMode="auto">
            <a:xfrm>
              <a:off x="2450286" y="2181553"/>
              <a:ext cx="516625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3AB6063-527F-4EB9-9BCE-47C48EA95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" name="타원 54">
            <a:extLst>
              <a:ext uri="{FF2B5EF4-FFF2-40B4-BE49-F238E27FC236}">
                <a16:creationId xmlns:a16="http://schemas.microsoft.com/office/drawing/2014/main" id="{102445AA-7882-4C07-8655-8B08925A95FE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4716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21BBEC2-BBA5-46C8-97DB-6A7785BC2B07}"/>
              </a:ext>
            </a:extLst>
          </p:cNvPr>
          <p:cNvGrpSpPr/>
          <p:nvPr/>
        </p:nvGrpSpPr>
        <p:grpSpPr>
          <a:xfrm>
            <a:off x="114245" y="2140457"/>
            <a:ext cx="6870023" cy="2577086"/>
            <a:chOff x="114245" y="2140457"/>
            <a:chExt cx="6870023" cy="257708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3F7C5DE-AD96-45E4-9DF4-5F314D9E7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45" y="2140457"/>
              <a:ext cx="6870023" cy="257708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F14B77-8B2D-4C1B-A156-13EDD93ABFCF}"/>
                </a:ext>
              </a:extLst>
            </p:cNvPr>
            <p:cNvSpPr txBox="1"/>
            <p:nvPr/>
          </p:nvSpPr>
          <p:spPr>
            <a:xfrm>
              <a:off x="5440720" y="2758773"/>
              <a:ext cx="14747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학년 학생은 버스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대에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42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명씩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대에 탔어요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17770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88305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7395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45974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53734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71517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버스에 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학년 학생은 모두 몇 명인지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72336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4_3_6_01.png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74959" y="2256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3E0A7C6C-8609-4BCD-818E-F43C0961D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id="{D07CC645-8051-4AF2-930D-043F179E7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6661F6-6836-42A8-9019-A304B183473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F8E4184-DB9A-4186-94F1-50F1D6B1B7CC}"/>
              </a:ext>
            </a:extLst>
          </p:cNvPr>
          <p:cNvSpPr/>
          <p:nvPr/>
        </p:nvSpPr>
        <p:spPr>
          <a:xfrm>
            <a:off x="4624849" y="5002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>
            <a:extLst>
              <a:ext uri="{FF2B5EF4-FFF2-40B4-BE49-F238E27FC236}">
                <a16:creationId xmlns:a16="http://schemas.microsoft.com/office/drawing/2014/main" id="{F7292A0E-61E5-44DD-AEBF-FA0CF08E9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타원 33"/>
          <p:cNvSpPr/>
          <p:nvPr/>
        </p:nvSpPr>
        <p:spPr>
          <a:xfrm>
            <a:off x="6140292" y="24090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31B26F0-B2D3-4E30-AC0C-765DD939F73D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E21BBEC2-BBA5-46C8-97DB-6A7785BC2B07}"/>
              </a:ext>
            </a:extLst>
          </p:cNvPr>
          <p:cNvGrpSpPr/>
          <p:nvPr/>
        </p:nvGrpSpPr>
        <p:grpSpPr>
          <a:xfrm>
            <a:off x="114245" y="2140457"/>
            <a:ext cx="6870023" cy="2577086"/>
            <a:chOff x="114245" y="2140457"/>
            <a:chExt cx="6870023" cy="2577086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3F7C5DE-AD96-45E4-9DF4-5F314D9E7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45" y="2140457"/>
              <a:ext cx="6870023" cy="2577086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4F14B77-8B2D-4C1B-A156-13EDD93ABFCF}"/>
                </a:ext>
              </a:extLst>
            </p:cNvPr>
            <p:cNvSpPr txBox="1"/>
            <p:nvPr/>
          </p:nvSpPr>
          <p:spPr>
            <a:xfrm>
              <a:off x="5440720" y="2758773"/>
              <a:ext cx="14747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학년 학생은 버스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대에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42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명씩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대에 탔어요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17770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88305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7395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45974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53734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71517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버스에 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학년 학생은 모두 몇 명인지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7">
            <a:extLst>
              <a:ext uri="{FF2B5EF4-FFF2-40B4-BE49-F238E27FC236}">
                <a16:creationId xmlns:a16="http://schemas.microsoft.com/office/drawing/2014/main" id="{3E0A7C6C-8609-4BCD-818E-F43C0961D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id="{D07CC645-8051-4AF2-930D-043F179E7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6661F6-6836-42A8-9019-A304B183473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>
            <a:extLst>
              <a:ext uri="{FF2B5EF4-FFF2-40B4-BE49-F238E27FC236}">
                <a16:creationId xmlns:a16="http://schemas.microsoft.com/office/drawing/2014/main" id="{F7292A0E-61E5-44DD-AEBF-FA0CF08E9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E9F8BB5-6AE7-4FA0-9776-49F0D644F874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7A33331-4374-44C8-BFE9-A6D1187DFDC8}"/>
              </a:ext>
            </a:extLst>
          </p:cNvPr>
          <p:cNvGrpSpPr/>
          <p:nvPr/>
        </p:nvGrpSpPr>
        <p:grpSpPr>
          <a:xfrm>
            <a:off x="175934" y="3770580"/>
            <a:ext cx="6667165" cy="1443133"/>
            <a:chOff x="179512" y="3893266"/>
            <a:chExt cx="6667165" cy="1380024"/>
          </a:xfrm>
        </p:grpSpPr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67F87CD7-B8A5-432E-9271-636CA2E3E73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EF78755-AFF7-4FE7-A110-A78C1ADD3C46}"/>
                </a:ext>
              </a:extLst>
            </p:cNvPr>
            <p:cNvSpPr/>
            <p:nvPr/>
          </p:nvSpPr>
          <p:spPr>
            <a:xfrm>
              <a:off x="179512" y="4255655"/>
              <a:ext cx="6667165" cy="8295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A1156517-D956-440D-8F65-304C1336B9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89326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8BC8A04-DE9D-411B-A857-630098DFEE57}"/>
              </a:ext>
            </a:extLst>
          </p:cNvPr>
          <p:cNvSpPr txBox="1"/>
          <p:nvPr/>
        </p:nvSpPr>
        <p:spPr>
          <a:xfrm>
            <a:off x="359532" y="4406545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버스에 탄 학생 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)=42</a:t>
            </a:r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×4=168(</a:t>
            </a:r>
            <a:r>
              <a:rPr kumimoji="0"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타원 49">
            <a:extLst>
              <a:ext uri="{FF2B5EF4-FFF2-40B4-BE49-F238E27FC236}">
                <a16:creationId xmlns:a16="http://schemas.microsoft.com/office/drawing/2014/main" id="{AD15B830-49B3-440B-9D52-8D08AAA421E3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68612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88117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suhi_h_0301_04_0004.html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55676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28396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06998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57268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297894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5516" y="2243944"/>
            <a:ext cx="6601828" cy="286937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좌우로 움직이는 클릭 유도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4_3_06.html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\app\resource\contents\lesson04\ops\4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버튼이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꼬리 위치 확인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6687730" y="52202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1">
            <a:extLst>
              <a:ext uri="{FF2B5EF4-FFF2-40B4-BE49-F238E27FC236}">
                <a16:creationId xmlns:a16="http://schemas.microsoft.com/office/drawing/2014/main" id="{347AFC0E-C0F1-489A-A99E-3AF8051A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805" y="328630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DD90517E-BA26-49C9-B13B-D7FA9ED1D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579528"/>
              </p:ext>
            </p:extLst>
          </p:nvPr>
        </p:nvGraphicFramePr>
        <p:xfrm>
          <a:off x="1348242" y="2720909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9" name="Picture 31">
            <a:extLst>
              <a:ext uri="{FF2B5EF4-FFF2-40B4-BE49-F238E27FC236}">
                <a16:creationId xmlns:a16="http://schemas.microsoft.com/office/drawing/2014/main" id="{6B50E42E-4FBF-45A1-A54D-42855F5A3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010" y="327591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FC132596-6A3B-4657-9FE0-839757078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076773"/>
              </p:ext>
            </p:extLst>
          </p:nvPr>
        </p:nvGraphicFramePr>
        <p:xfrm>
          <a:off x="3059266" y="2710473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EDA265E9-0524-46A0-BB67-D8FB103D7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207159"/>
              </p:ext>
            </p:extLst>
          </p:nvPr>
        </p:nvGraphicFramePr>
        <p:xfrm>
          <a:off x="4789551" y="2711437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53">
            <a:extLst>
              <a:ext uri="{FF2B5EF4-FFF2-40B4-BE49-F238E27FC236}">
                <a16:creationId xmlns:a16="http://schemas.microsoft.com/office/drawing/2014/main" id="{32D8363D-1B26-4618-8EA8-420F8E7C9388}"/>
              </a:ext>
            </a:extLst>
          </p:cNvPr>
          <p:cNvSpPr txBox="1"/>
          <p:nvPr/>
        </p:nvSpPr>
        <p:spPr>
          <a:xfrm>
            <a:off x="1740833" y="4078625"/>
            <a:ext cx="9229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2×4=8</a:t>
            </a:r>
            <a:endParaRPr lang="ko-KR" altLang="en-US" sz="1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53">
            <a:extLst>
              <a:ext uri="{FF2B5EF4-FFF2-40B4-BE49-F238E27FC236}">
                <a16:creationId xmlns:a16="http://schemas.microsoft.com/office/drawing/2014/main" id="{B851C2DB-7084-471A-B9A4-1428C035CF29}"/>
              </a:ext>
            </a:extLst>
          </p:cNvPr>
          <p:cNvSpPr txBox="1"/>
          <p:nvPr/>
        </p:nvSpPr>
        <p:spPr>
          <a:xfrm>
            <a:off x="2643218" y="4434309"/>
            <a:ext cx="136095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30×4=120</a:t>
            </a:r>
            <a:endParaRPr lang="ko-KR" altLang="en-US" sz="19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형 설명선 44">
            <a:extLst>
              <a:ext uri="{FF2B5EF4-FFF2-40B4-BE49-F238E27FC236}">
                <a16:creationId xmlns:a16="http://schemas.microsoft.com/office/drawing/2014/main" id="{FC1C31A8-D29C-4659-97A3-8DE55ACFCE43}"/>
              </a:ext>
            </a:extLst>
          </p:cNvPr>
          <p:cNvSpPr/>
          <p:nvPr/>
        </p:nvSpPr>
        <p:spPr>
          <a:xfrm>
            <a:off x="1619672" y="4006617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형 설명선 45">
            <a:extLst>
              <a:ext uri="{FF2B5EF4-FFF2-40B4-BE49-F238E27FC236}">
                <a16:creationId xmlns:a16="http://schemas.microsoft.com/office/drawing/2014/main" id="{BF7E6E05-6597-40BB-9C8B-38932E28FD4B}"/>
              </a:ext>
            </a:extLst>
          </p:cNvPr>
          <p:cNvSpPr/>
          <p:nvPr/>
        </p:nvSpPr>
        <p:spPr>
          <a:xfrm>
            <a:off x="2555776" y="4366657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A87C32F-B5CC-4609-B546-DB64359BC936}"/>
              </a:ext>
            </a:extLst>
          </p:cNvPr>
          <p:cNvSpPr/>
          <p:nvPr/>
        </p:nvSpPr>
        <p:spPr>
          <a:xfrm>
            <a:off x="2557863" y="3245356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892C082-F30E-40DD-B112-D5179D84B7EC}"/>
              </a:ext>
            </a:extLst>
          </p:cNvPr>
          <p:cNvSpPr/>
          <p:nvPr/>
        </p:nvSpPr>
        <p:spPr>
          <a:xfrm>
            <a:off x="4269298" y="3286248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6A4C58D-9FB9-4AD4-9ADD-CEDEE5EC164A}"/>
              </a:ext>
            </a:extLst>
          </p:cNvPr>
          <p:cNvSpPr/>
          <p:nvPr/>
        </p:nvSpPr>
        <p:spPr>
          <a:xfrm>
            <a:off x="2557863" y="29805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6A4C58D-9FB9-4AD4-9ADD-CEDEE5EC164A}"/>
              </a:ext>
            </a:extLst>
          </p:cNvPr>
          <p:cNvSpPr/>
          <p:nvPr/>
        </p:nvSpPr>
        <p:spPr>
          <a:xfrm>
            <a:off x="4269298" y="29908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6A4C58D-9FB9-4AD4-9ADD-CEDEE5EC164A}"/>
              </a:ext>
            </a:extLst>
          </p:cNvPr>
          <p:cNvSpPr/>
          <p:nvPr/>
        </p:nvSpPr>
        <p:spPr>
          <a:xfrm>
            <a:off x="1793890" y="37865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27BAA40-4A34-4AD6-9944-54CADA26C0EB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59126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4_3_1_01.sgv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93177019-59FC-4E6B-B984-49B65A6F7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2" name="TextBox 7">
            <a:extLst>
              <a:ext uri="{FF2B5EF4-FFF2-40B4-BE49-F238E27FC236}">
                <a16:creationId xmlns:a16="http://schemas.microsoft.com/office/drawing/2014/main" id="{50820C87-A824-45C1-A57D-3376AC9C7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53AF8F-4CAE-42C1-B5A3-E7D27EC33BA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4971C7-7EE2-4571-911F-17A930399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491" y="2319851"/>
            <a:ext cx="5677705" cy="1721217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 bwMode="auto">
          <a:xfrm>
            <a:off x="3068348" y="4329100"/>
            <a:ext cx="1603171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3=    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992" y="4398190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3879432" y="4178475"/>
            <a:ext cx="800580" cy="556221"/>
            <a:chOff x="1772364" y="4175320"/>
            <a:chExt cx="800580" cy="556221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129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344DDD81-3AE3-4C57-9613-C3CAC5297A8B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:a16="http://schemas.microsoft.com/office/drawing/2014/main" id="{994971C7-7EE2-4571-911F-17A930399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91" y="2319851"/>
            <a:ext cx="5677705" cy="1721217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 bwMode="auto">
          <a:xfrm>
            <a:off x="2500776" y="4329100"/>
            <a:ext cx="1603171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43        3    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420" y="4398190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60817" y="4242522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599892" y="4242522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3953119" y="4178475"/>
            <a:ext cx="800580" cy="556221"/>
            <a:chOff x="1772364" y="4175320"/>
            <a:chExt cx="800580" cy="556221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129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1" name="TextBox 7">
            <a:extLst>
              <a:ext uri="{FF2B5EF4-FFF2-40B4-BE49-F238E27FC236}">
                <a16:creationId xmlns:a16="http://schemas.microsoft.com/office/drawing/2014/main" id="{93177019-59FC-4E6B-B984-49B65A6F7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2" name="TextBox 7">
            <a:extLst>
              <a:ext uri="{FF2B5EF4-FFF2-40B4-BE49-F238E27FC236}">
                <a16:creationId xmlns:a16="http://schemas.microsoft.com/office/drawing/2014/main" id="{50820C87-A824-45C1-A57D-3376AC9C7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53AF8F-4CAE-42C1-B5A3-E7D27EC33BA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A3332E-9730-40CC-B17D-29FECAAEC75C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78A5AE0-2735-4FC4-B4B7-9A61BA748AB9}"/>
              </a:ext>
            </a:extLst>
          </p:cNvPr>
          <p:cNvGrpSpPr/>
          <p:nvPr/>
        </p:nvGrpSpPr>
        <p:grpSpPr>
          <a:xfrm>
            <a:off x="175934" y="3897051"/>
            <a:ext cx="6667165" cy="1316657"/>
            <a:chOff x="179512" y="4014210"/>
            <a:chExt cx="6667165" cy="1259080"/>
          </a:xfrm>
        </p:grpSpPr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9917B2DC-86CB-4894-962D-D5A009E0CE1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F2A2CF-08FD-4C36-8CA6-5AD34FD84EDB}"/>
                </a:ext>
              </a:extLst>
            </p:cNvPr>
            <p:cNvSpPr/>
            <p:nvPr/>
          </p:nvSpPr>
          <p:spPr>
            <a:xfrm>
              <a:off x="179512" y="4377126"/>
              <a:ext cx="6667165" cy="7080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1489CC42-F275-457D-9028-38E2A02E2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01421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D2FA4D6-9683-47DA-88FA-EAB591A5748C}"/>
              </a:ext>
            </a:extLst>
          </p:cNvPr>
          <p:cNvSpPr/>
          <p:nvPr/>
        </p:nvSpPr>
        <p:spPr>
          <a:xfrm>
            <a:off x="287524" y="4463824"/>
            <a:ext cx="3940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씩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묶음이므로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43×3=129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C748F72-1343-4DD2-99CC-A25344A70D5F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59867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세로셈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자리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75547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143114" y="2276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D9F3B1E1-FF4D-4C66-90C5-68A778567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5" name="TextBox 7">
            <a:extLst>
              <a:ext uri="{FF2B5EF4-FFF2-40B4-BE49-F238E27FC236}">
                <a16:creationId xmlns:a16="http://schemas.microsoft.com/office/drawing/2014/main" id="{71513378-946F-4EB6-ABFF-E7352F055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94FE99-C787-42E4-B2A3-F954EA869C6D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5CF6943-4A49-4D01-B9B5-116879713B7D}"/>
              </a:ext>
            </a:extLst>
          </p:cNvPr>
          <p:cNvSpPr/>
          <p:nvPr/>
        </p:nvSpPr>
        <p:spPr bwMode="auto">
          <a:xfrm>
            <a:off x="1870683" y="3140968"/>
            <a:ext cx="879187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D34166DD-F1A7-4EEE-940C-EFA6ADDC1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89414"/>
              </p:ext>
            </p:extLst>
          </p:nvPr>
        </p:nvGraphicFramePr>
        <p:xfrm>
          <a:off x="1524842" y="2288195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id="{EC343B5F-3F1A-4B4D-A0A7-F9AF72F0B9CC}"/>
              </a:ext>
            </a:extLst>
          </p:cNvPr>
          <p:cNvSpPr/>
          <p:nvPr/>
        </p:nvSpPr>
        <p:spPr bwMode="auto">
          <a:xfrm>
            <a:off x="1510643" y="3543433"/>
            <a:ext cx="1187103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1   5   0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83B24A3-1AF7-4B37-909B-BE76697A1EB8}"/>
              </a:ext>
            </a:extLst>
          </p:cNvPr>
          <p:cNvCxnSpPr/>
          <p:nvPr/>
        </p:nvCxnSpPr>
        <p:spPr bwMode="auto">
          <a:xfrm>
            <a:off x="1539610" y="3969060"/>
            <a:ext cx="1187103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87EB8FD-2C6F-4AC7-914D-124877439C7B}"/>
              </a:ext>
            </a:extLst>
          </p:cNvPr>
          <p:cNvSpPr/>
          <p:nvPr/>
        </p:nvSpPr>
        <p:spPr bwMode="auto">
          <a:xfrm>
            <a:off x="1539610" y="4037578"/>
            <a:ext cx="1187103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1   5   9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78EE163-EB20-474F-B5F0-551745E6C92B}"/>
              </a:ext>
            </a:extLst>
          </p:cNvPr>
          <p:cNvSpPr/>
          <p:nvPr/>
        </p:nvSpPr>
        <p:spPr bwMode="auto">
          <a:xfrm>
            <a:off x="5095752" y="3212976"/>
            <a:ext cx="403804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336BF5BF-CE83-434A-8CBB-7CC0A9341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720888"/>
              </p:ext>
            </p:extLst>
          </p:nvPr>
        </p:nvGraphicFramePr>
        <p:xfrm>
          <a:off x="4297685" y="2288195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" name="직사각형 96">
            <a:extLst>
              <a:ext uri="{FF2B5EF4-FFF2-40B4-BE49-F238E27FC236}">
                <a16:creationId xmlns:a16="http://schemas.microsoft.com/office/drawing/2014/main" id="{E4F6F083-0D04-4484-93D9-F578AD2266B9}"/>
              </a:ext>
            </a:extLst>
          </p:cNvPr>
          <p:cNvSpPr/>
          <p:nvPr/>
        </p:nvSpPr>
        <p:spPr bwMode="auto">
          <a:xfrm>
            <a:off x="4283968" y="3549871"/>
            <a:ext cx="118710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1   4   0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D842E1D-D0C5-4BF2-9183-00B334521A62}"/>
              </a:ext>
            </a:extLst>
          </p:cNvPr>
          <p:cNvCxnSpPr/>
          <p:nvPr/>
        </p:nvCxnSpPr>
        <p:spPr bwMode="auto">
          <a:xfrm>
            <a:off x="4302189" y="3969060"/>
            <a:ext cx="1187103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F5F625C-78CC-43FD-B78B-E2E29416D765}"/>
              </a:ext>
            </a:extLst>
          </p:cNvPr>
          <p:cNvSpPr/>
          <p:nvPr/>
        </p:nvSpPr>
        <p:spPr bwMode="auto">
          <a:xfrm>
            <a:off x="4302189" y="4035978"/>
            <a:ext cx="1187103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1   4   8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921" y="3991054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816" y="3897052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816" y="3383861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081" y="3140968"/>
            <a:ext cx="360000" cy="355000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F9052E22-2009-456B-AC73-50C14A070EDA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4157830" y="3295446"/>
            <a:ext cx="1364647" cy="542630"/>
            <a:chOff x="4661533" y="3234245"/>
            <a:chExt cx="1364647" cy="542630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4661533" y="3411745"/>
              <a:ext cx="120661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1   8   9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66180" y="3234245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777202"/>
              </p:ext>
            </p:extLst>
          </p:nvPr>
        </p:nvGraphicFramePr>
        <p:xfrm>
          <a:off x="4139952" y="2492896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TextBox 7">
            <a:extLst>
              <a:ext uri="{FF2B5EF4-FFF2-40B4-BE49-F238E27FC236}">
                <a16:creationId xmlns:a16="http://schemas.microsoft.com/office/drawing/2014/main" id="{15AB2759-9702-49CA-9361-F13FB6814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9" name="TextBox 7">
            <a:extLst>
              <a:ext uri="{FF2B5EF4-FFF2-40B4-BE49-F238E27FC236}">
                <a16:creationId xmlns:a16="http://schemas.microsoft.com/office/drawing/2014/main" id="{56A93432-F91F-48AC-AFB4-A8871B282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FD41A7-6415-42A1-A8EF-E0DAEAF0E471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16DE3A-8DDF-45AF-98D0-8580C9AC614D}"/>
              </a:ext>
            </a:extLst>
          </p:cNvPr>
          <p:cNvSpPr txBox="1"/>
          <p:nvPr/>
        </p:nvSpPr>
        <p:spPr>
          <a:xfrm>
            <a:off x="1255579" y="3059668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62×4=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BF36BAC-A1F0-456C-9ADC-52368A0ABEE5}"/>
              </a:ext>
            </a:extLst>
          </p:cNvPr>
          <p:cNvGrpSpPr/>
          <p:nvPr/>
        </p:nvGrpSpPr>
        <p:grpSpPr>
          <a:xfrm>
            <a:off x="2083659" y="2876239"/>
            <a:ext cx="868161" cy="542630"/>
            <a:chOff x="5107995" y="2014183"/>
            <a:chExt cx="868161" cy="54263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9FE642F-692D-4A25-8A43-7540100CDA98}"/>
                </a:ext>
              </a:extLst>
            </p:cNvPr>
            <p:cNvSpPr/>
            <p:nvPr/>
          </p:nvSpPr>
          <p:spPr bwMode="auto">
            <a:xfrm>
              <a:off x="5107995" y="219168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248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DC2E8578-C3A4-4CA8-A7D1-AEA9805AF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A3D09F7B-108A-4725-98AF-94A60CE8DE4F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>
            <a:extLst>
              <a:ext uri="{FF2B5EF4-FFF2-40B4-BE49-F238E27FC236}">
                <a16:creationId xmlns:a16="http://schemas.microsoft.com/office/drawing/2014/main" id="{BE4B837D-7765-4685-A7D0-64BE7F8E6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C872B592-3BB3-44D5-AF29-04A5217DCE80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 bwMode="auto">
          <a:xfrm>
            <a:off x="4157830" y="3472946"/>
            <a:ext cx="120661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1   8   9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434485"/>
              </p:ext>
            </p:extLst>
          </p:nvPr>
        </p:nvGraphicFramePr>
        <p:xfrm>
          <a:off x="4139952" y="2492896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B816DE3A-8DDF-45AF-98D0-8580C9AC614D}"/>
              </a:ext>
            </a:extLst>
          </p:cNvPr>
          <p:cNvSpPr txBox="1"/>
          <p:nvPr/>
        </p:nvSpPr>
        <p:spPr>
          <a:xfrm>
            <a:off x="1255579" y="3059668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62×4=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9FE642F-692D-4A25-8A43-7540100CDA98}"/>
              </a:ext>
            </a:extLst>
          </p:cNvPr>
          <p:cNvSpPr/>
          <p:nvPr/>
        </p:nvSpPr>
        <p:spPr bwMode="auto">
          <a:xfrm>
            <a:off x="2083659" y="3053739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248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>
            <a:extLst>
              <a:ext uri="{FF2B5EF4-FFF2-40B4-BE49-F238E27FC236}">
                <a16:creationId xmlns:a16="http://schemas.microsoft.com/office/drawing/2014/main" id="{15AB2759-9702-49CA-9361-F13FB6814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9" name="TextBox 7">
            <a:extLst>
              <a:ext uri="{FF2B5EF4-FFF2-40B4-BE49-F238E27FC236}">
                <a16:creationId xmlns:a16="http://schemas.microsoft.com/office/drawing/2014/main" id="{56A93432-F91F-48AC-AFB4-A8871B282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FD41A7-6415-42A1-A8EF-E0DAEAF0E471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>
            <a:extLst>
              <a:ext uri="{FF2B5EF4-FFF2-40B4-BE49-F238E27FC236}">
                <a16:creationId xmlns:a16="http://schemas.microsoft.com/office/drawing/2014/main" id="{BE4B837D-7765-4685-A7D0-64BE7F8E6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30738BD-96B2-491C-8FAA-F58A7F84C4FE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167973C-1EBE-4498-B99F-7CEB338934A3}"/>
              </a:ext>
            </a:extLst>
          </p:cNvPr>
          <p:cNvGrpSpPr/>
          <p:nvPr/>
        </p:nvGrpSpPr>
        <p:grpSpPr>
          <a:xfrm>
            <a:off x="175934" y="3122508"/>
            <a:ext cx="6667165" cy="2091185"/>
            <a:chOff x="179512" y="3273546"/>
            <a:chExt cx="6667165" cy="1999744"/>
          </a:xfrm>
        </p:grpSpPr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2C4DFEC7-E636-41DB-BAF9-3EC764A62CF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63E19BF-8DD8-4F3C-A582-03B150FA483A}"/>
                </a:ext>
              </a:extLst>
            </p:cNvPr>
            <p:cNvSpPr/>
            <p:nvPr/>
          </p:nvSpPr>
          <p:spPr>
            <a:xfrm>
              <a:off x="179512" y="3608674"/>
              <a:ext cx="6667165" cy="14765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C5185943-C924-4232-89DE-A5CA5E4048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2735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9062616-5E8E-4EA9-9D24-3F1F8D5D1862}"/>
              </a:ext>
            </a:extLst>
          </p:cNvPr>
          <p:cNvSpPr/>
          <p:nvPr/>
        </p:nvSpPr>
        <p:spPr bwMode="auto">
          <a:xfrm>
            <a:off x="2861332" y="4506932"/>
            <a:ext cx="12066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2   4   8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B7B6EE67-3B91-40B7-A6B6-526A03DBF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545481"/>
              </p:ext>
            </p:extLst>
          </p:nvPr>
        </p:nvGraphicFramePr>
        <p:xfrm>
          <a:off x="2846823" y="360902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B633C5AD-9ECA-4E1E-A7F7-22062962D1DE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0605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64B19A-4A6B-43F2-95C5-9DC745FE1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2492896"/>
            <a:ext cx="2488586" cy="2340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7894B6-EEE9-4612-B3FD-6F8EC29B2D11}"/>
              </a:ext>
            </a:extLst>
          </p:cNvPr>
          <p:cNvSpPr txBox="1"/>
          <p:nvPr/>
        </p:nvSpPr>
        <p:spPr>
          <a:xfrm>
            <a:off x="1804002" y="3921753"/>
            <a:ext cx="9721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2    8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1776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747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97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68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323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94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519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90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345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316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66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837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444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444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곱셈식에서      이 실제로 나타내는 값을 찾아       표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018371" y="1092168"/>
            <a:ext cx="21256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라인 박스로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기존 저작물 기능 참고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https://cdata2.tsherpa.co.kr/tsherpa/MultiMedia/Flash/2020/curri/index.html?flashxmlnum=jmp1130&amp;classa=A8-C1-31-MM-MM-04-03-02-0-0-0-0&amp;classno=MM_31_04/suh_0301_02_0002/suh_0301_02_0002_401_1.html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화면은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2269519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id="{F1A3B606-5667-49BF-B216-5D9C2CFEF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8A1D75A3-D2CF-4D9E-B399-8F5884EB4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D74AE5-6530-4557-A589-D4D408DF1CBD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BF7D26CE-E262-4F5A-9CAE-B37E3BBEA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2701"/>
              </p:ext>
            </p:extLst>
          </p:nvPr>
        </p:nvGraphicFramePr>
        <p:xfrm>
          <a:off x="1371953" y="3021653"/>
          <a:ext cx="1503339" cy="75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8FA267E-D15E-4071-9834-0E2C2CB09E25}"/>
              </a:ext>
            </a:extLst>
          </p:cNvPr>
          <p:cNvSpPr/>
          <p:nvPr/>
        </p:nvSpPr>
        <p:spPr>
          <a:xfrm>
            <a:off x="1515970" y="3885749"/>
            <a:ext cx="288032" cy="432071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4E1D20B-0090-44B7-A5A1-CD2F70392306}"/>
              </a:ext>
            </a:extLst>
          </p:cNvPr>
          <p:cNvSpPr/>
          <p:nvPr/>
        </p:nvSpPr>
        <p:spPr>
          <a:xfrm>
            <a:off x="1919557" y="1564998"/>
            <a:ext cx="288032" cy="432071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DF4603E-C607-487C-A418-EB27C779F5D9}"/>
              </a:ext>
            </a:extLst>
          </p:cNvPr>
          <p:cNvSpPr/>
          <p:nvPr/>
        </p:nvSpPr>
        <p:spPr>
          <a:xfrm>
            <a:off x="3697133" y="3284984"/>
            <a:ext cx="2603059" cy="62576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30      300     320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76" y="1628263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838929" y="25773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773118" y="3392871"/>
            <a:ext cx="409993" cy="40999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3995936" y="3431036"/>
            <a:ext cx="354106" cy="354106"/>
            <a:chOff x="6249485" y="2814376"/>
            <a:chExt cx="304024" cy="304024"/>
          </a:xfrm>
        </p:grpSpPr>
        <p:cxnSp>
          <p:nvCxnSpPr>
            <p:cNvPr id="51" name="직선 연결선 50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5559828" y="3448758"/>
            <a:ext cx="354106" cy="354106"/>
            <a:chOff x="6249485" y="2814376"/>
            <a:chExt cx="304024" cy="304024"/>
          </a:xfrm>
        </p:grpSpPr>
        <p:cxnSp>
          <p:nvCxnSpPr>
            <p:cNvPr id="58" name="직선 연결선 5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43"/>
          <p:cNvSpPr txBox="1"/>
          <p:nvPr/>
        </p:nvSpPr>
        <p:spPr>
          <a:xfrm>
            <a:off x="5308665" y="2264714"/>
            <a:ext cx="1355838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타원 62"/>
          <p:cNvSpPr/>
          <p:nvPr/>
        </p:nvSpPr>
        <p:spPr>
          <a:xfrm>
            <a:off x="5183111" y="20880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3599892" y="31608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84429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4_3_1_01.sgv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타원 65">
            <a:extLst>
              <a:ext uri="{FF2B5EF4-FFF2-40B4-BE49-F238E27FC236}">
                <a16:creationId xmlns:a16="http://schemas.microsoft.com/office/drawing/2014/main" id="{7F2081C0-0637-4BEB-9C72-F0455706F9A5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42506</TotalTime>
  <Words>1370</Words>
  <Application>Microsoft Office PowerPoint</Application>
  <PresentationFormat>화면 슬라이드 쇼(4:3)</PresentationFormat>
  <Paragraphs>415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7502</cp:revision>
  <dcterms:created xsi:type="dcterms:W3CDTF">2008-07-15T12:19:11Z</dcterms:created>
  <dcterms:modified xsi:type="dcterms:W3CDTF">2022-03-14T07:36:23Z</dcterms:modified>
</cp:coreProperties>
</file>