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288" r:id="rId4"/>
    <p:sldId id="1327" r:id="rId5"/>
    <p:sldId id="1353" r:id="rId6"/>
    <p:sldId id="1354" r:id="rId7"/>
    <p:sldId id="1356" r:id="rId8"/>
    <p:sldId id="1357" r:id="rId9"/>
    <p:sldId id="1289" r:id="rId10"/>
    <p:sldId id="1358" r:id="rId11"/>
    <p:sldId id="1315" r:id="rId12"/>
    <p:sldId id="1352" r:id="rId13"/>
    <p:sldId id="1351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D024"/>
    <a:srgbClr val="AE7C65"/>
    <a:srgbClr val="F27712"/>
    <a:srgbClr val="FF9900"/>
    <a:srgbClr val="FFD0E4"/>
    <a:srgbClr val="D0ECD8"/>
    <a:srgbClr val="D4EFFD"/>
    <a:srgbClr val="FF9999"/>
    <a:srgbClr val="A46B5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3" autoAdjust="0"/>
    <p:restoredTop sz="96921" autoAdjust="0"/>
  </p:normalViewPr>
  <p:slideViewPr>
    <p:cSldViewPr>
      <p:cViewPr varScale="1">
        <p:scale>
          <a:sx n="85" d="100"/>
          <a:sy n="85" d="100"/>
        </p:scale>
        <p:origin x="-60" y="-6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oublue86&amp;classa=A8-C1-31-MM-MM-04-03-01-0-0-0-0&amp;classno=MM_31_04/suh_0301_02_0001/suh_0301_02_0001_101_1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data.tsherpa.co.kr/tsherpa/MultiMedia/Flash/2020/curri/index.html?flashxmlnum=llbless208&amp;classa=A8-C1-22-WI-WI-03-01-02-0-0-0-0&amp;classno=WI_22_03/win_0202_0102_0004/win_0202_0102_0004_101.html" TargetMode="Externa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08663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83216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866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줄씩 나타나는 동시 텍스트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76273" y="4958258"/>
            <a:ext cx="6271727" cy="384721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5629" y="908720"/>
            <a:ext cx="496855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꼭꼭 숨어라</a:t>
            </a:r>
            <a:r>
              <a:rPr lang="en-US" altLang="ko-KR" sz="1900" dirty="0" smtClean="0">
                <a:latin typeface="+mn-ea"/>
                <a:ea typeface="+mn-ea"/>
              </a:rPr>
              <a:t>!</a:t>
            </a: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누가 누가 </a:t>
            </a:r>
            <a:r>
              <a:rPr lang="ko-KR" altLang="en-US" sz="1900" dirty="0" err="1" smtClean="0">
                <a:latin typeface="+mn-ea"/>
                <a:ea typeface="+mn-ea"/>
              </a:rPr>
              <a:t>숨었니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높은 건물 속에 휜 선이 숨었네</a:t>
            </a:r>
            <a:r>
              <a:rPr lang="en-US" altLang="ko-KR" sz="1900" dirty="0" smtClean="0">
                <a:latin typeface="+mn-ea"/>
                <a:ea typeface="+mn-ea"/>
              </a:rPr>
              <a:t>!</a:t>
            </a:r>
          </a:p>
          <a:p>
            <a:pPr algn="ctr"/>
            <a:endParaRPr lang="en-US" altLang="ko-KR" sz="1900" dirty="0" smtClean="0">
              <a:latin typeface="+mn-ea"/>
              <a:ea typeface="+mn-ea"/>
            </a:endParaRP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꼭꼭 숨어라</a:t>
            </a:r>
            <a:r>
              <a:rPr lang="en-US" altLang="ko-KR" sz="1900" dirty="0" smtClean="0">
                <a:latin typeface="+mn-ea"/>
                <a:ea typeface="+mn-ea"/>
              </a:rPr>
              <a:t>!</a:t>
            </a: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누가 누가 </a:t>
            </a:r>
            <a:r>
              <a:rPr lang="ko-KR" altLang="en-US" sz="1900" dirty="0" err="1" smtClean="0">
                <a:latin typeface="+mn-ea"/>
                <a:ea typeface="+mn-ea"/>
              </a:rPr>
              <a:t>숨었니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차곡차곡 계단 속에 반듯반듯 선이 숨었네</a:t>
            </a:r>
            <a:r>
              <a:rPr lang="en-US" altLang="ko-KR" sz="1900" dirty="0" smtClean="0">
                <a:latin typeface="+mn-ea"/>
                <a:ea typeface="+mn-ea"/>
              </a:rPr>
              <a:t>!</a:t>
            </a:r>
          </a:p>
          <a:p>
            <a:pPr algn="ctr"/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꼭꼭 숨어라</a:t>
            </a:r>
            <a:r>
              <a:rPr lang="en-US" altLang="ko-KR" sz="1900" dirty="0" smtClean="0">
                <a:latin typeface="+mn-ea"/>
                <a:ea typeface="+mn-ea"/>
              </a:rPr>
              <a:t>!</a:t>
            </a: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누가 누가 숨었지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열고 닫는 창문 속에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반듯반듯 두 선이 만나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만들어진 것이 무엇이지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</a:p>
          <a:p>
            <a:pPr algn="ctr"/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모두 모두 찾았나 두리번거리니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창문 속에 숨은 도형 하나 </a:t>
            </a:r>
            <a:r>
              <a:rPr lang="ko-KR" altLang="en-US" sz="1900" dirty="0" err="1" smtClean="0">
                <a:latin typeface="+mn-ea"/>
                <a:ea typeface="+mn-ea"/>
              </a:rPr>
              <a:t>사알짝</a:t>
            </a:r>
            <a:r>
              <a:rPr lang="ko-KR" altLang="en-US" sz="1900" dirty="0" smtClean="0">
                <a:latin typeface="+mn-ea"/>
                <a:ea typeface="+mn-ea"/>
              </a:rPr>
              <a:t> 보이네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en-US" altLang="ko-KR" sz="1900" dirty="0">
              <a:latin typeface="+mn-ea"/>
              <a:ea typeface="+mn-ea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264188" y="4761148"/>
            <a:ext cx="1659726" cy="165972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chemeClr val="bg1"/>
                </a:solidFill>
              </a:rPr>
              <a:t>완</a:t>
            </a:r>
            <a:r>
              <a:rPr lang="ko-KR" altLang="en-US" sz="3200" b="1">
                <a:solidFill>
                  <a:schemeClr val="bg1"/>
                </a:solidFill>
              </a:rPr>
              <a:t>료</a:t>
            </a:r>
            <a:endParaRPr lang="ko-KR" altLang="en-US" sz="3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5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단원 학습 목표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52688896" descr="EMB000019182e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235993" y="30494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87413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69133" y="3387414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타원 17"/>
          <p:cNvSpPr/>
          <p:nvPr/>
        </p:nvSpPr>
        <p:spPr>
          <a:xfrm>
            <a:off x="6264188" y="4761148"/>
            <a:ext cx="1659726" cy="165972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chemeClr val="bg1"/>
                </a:solidFill>
              </a:rPr>
              <a:t>완</a:t>
            </a:r>
            <a:r>
              <a:rPr lang="ko-KR" altLang="en-US" sz="3200" b="1">
                <a:solidFill>
                  <a:schemeClr val="bg1"/>
                </a:solidFill>
              </a:rPr>
              <a:t>료</a:t>
            </a:r>
            <a:endParaRPr lang="ko-KR" altLang="en-US" sz="3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71533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024424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또는 다른 캐릭터 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40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_x52688896" descr="EMB000019182e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모서리가 둥근 사각형 설명선 41"/>
          <p:cNvSpPr/>
          <p:nvPr/>
        </p:nvSpPr>
        <p:spPr>
          <a:xfrm>
            <a:off x="575556" y="2001018"/>
            <a:ext cx="2520280" cy="1173324"/>
          </a:xfrm>
          <a:prstGeom prst="wedgeRoundRectCallout">
            <a:avLst>
              <a:gd name="adj1" fmla="val -1739"/>
              <a:gd name="adj2" fmla="val 63215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선에 대해 배울 것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같아요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3576026" y="2001018"/>
            <a:ext cx="2832178" cy="1173324"/>
          </a:xfrm>
          <a:prstGeom prst="wedgeRoundRectCallout">
            <a:avLst>
              <a:gd name="adj1" fmla="val 1364"/>
              <a:gd name="adj2" fmla="val 73940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건물 속에 숨어 있는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친구들에 대해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배울 것 같아요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4" name="타원 43"/>
          <p:cNvSpPr/>
          <p:nvPr/>
        </p:nvSpPr>
        <p:spPr>
          <a:xfrm>
            <a:off x="71533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024424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>
            <a:spLocks noChangeArrowheads="1"/>
          </p:cNvSpPr>
          <p:nvPr/>
        </p:nvSpPr>
        <p:spPr bwMode="auto">
          <a:xfrm>
            <a:off x="7095334" y="3800602"/>
            <a:ext cx="1971702" cy="76174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suh_p_0301_02_0001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_204_1_1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선에 대해 배울 것 같아요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>
            <a:spLocks noChangeArrowheads="1"/>
          </p:cNvSpPr>
          <p:nvPr/>
        </p:nvSpPr>
        <p:spPr bwMode="auto">
          <a:xfrm>
            <a:off x="7095334" y="4977172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 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suh_p_0301_02_0001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_204_1_2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건물 속에 숨어 있는 친구들에 대해 배울 것 같아요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264188" y="4761148"/>
            <a:ext cx="1659726" cy="165972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chemeClr val="bg1"/>
                </a:solidFill>
              </a:rPr>
              <a:t>완</a:t>
            </a:r>
            <a:r>
              <a:rPr lang="ko-KR" altLang="en-US" sz="3200" b="1">
                <a:solidFill>
                  <a:schemeClr val="bg1"/>
                </a:solidFill>
              </a:rPr>
              <a:t>료</a:t>
            </a:r>
            <a:endParaRPr lang="ko-KR" altLang="en-US" sz="3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4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27684" y="3016567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곧은 선과 굽은 선을 알아볼까요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470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32~35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264188" y="4761148"/>
            <a:ext cx="1659726" cy="165972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chemeClr val="bg1"/>
                </a:solidFill>
              </a:rPr>
              <a:t>완</a:t>
            </a:r>
            <a:r>
              <a:rPr lang="ko-KR" altLang="en-US" sz="3200" b="1">
                <a:solidFill>
                  <a:schemeClr val="bg1"/>
                </a:solidFill>
              </a:rPr>
              <a:t>료</a:t>
            </a:r>
            <a:endParaRPr lang="ko-KR" altLang="en-US" sz="3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4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543737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91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건물에서 찾아봐요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이야기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속 상황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배울까요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suh_p_0301_02_0001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그대로 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cdata2.tsherpa.co.kr/tsherpa/MultiMedia/Flash/2020/curri/index.html?flashxmlnum=youblue86&amp;classa=A8-C1-31-MM-MM-04-03-01-0-0-0-0&amp;classno=MM_31_04/suh_0301_02_0001/suh_0301_02_0001_101_1.html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160748"/>
            <a:ext cx="6084676" cy="3706685"/>
          </a:xfrm>
          <a:prstGeom prst="rect">
            <a:avLst/>
          </a:prstGeom>
        </p:spPr>
      </p:pic>
      <p:sp>
        <p:nvSpPr>
          <p:cNvPr id="31" name="타원 30"/>
          <p:cNvSpPr/>
          <p:nvPr/>
        </p:nvSpPr>
        <p:spPr>
          <a:xfrm>
            <a:off x="323528" y="10146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992" y="3511614"/>
            <a:ext cx="3406632" cy="1978718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6264188" y="4761148"/>
            <a:ext cx="1659726" cy="165972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chemeClr val="bg1"/>
                </a:solidFill>
              </a:rPr>
              <a:t>완</a:t>
            </a:r>
            <a:r>
              <a:rPr lang="ko-KR" altLang="en-US" sz="3200" b="1">
                <a:solidFill>
                  <a:schemeClr val="bg1"/>
                </a:solidFill>
              </a:rPr>
              <a:t>료</a:t>
            </a:r>
            <a:endParaRPr lang="ko-KR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9015"/>
          <a:stretch/>
        </p:blipFill>
        <p:spPr>
          <a:xfrm>
            <a:off x="72220" y="880583"/>
            <a:ext cx="6912048" cy="4744661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019" y="879918"/>
            <a:ext cx="6924993" cy="4745326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건물에서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찾아봐요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61919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mm_31_2_00_01_01_ani.mp4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89" y="2955326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타원 15"/>
          <p:cNvSpPr/>
          <p:nvPr/>
        </p:nvSpPr>
        <p:spPr>
          <a:xfrm>
            <a:off x="6264188" y="4761148"/>
            <a:ext cx="1659726" cy="165972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chemeClr val="bg1"/>
                </a:solidFill>
              </a:rPr>
              <a:t>완</a:t>
            </a:r>
            <a:r>
              <a:rPr lang="ko-KR" altLang="en-US" sz="3200" b="1">
                <a:solidFill>
                  <a:schemeClr val="bg1"/>
                </a:solidFill>
              </a:rPr>
              <a:t>료</a:t>
            </a:r>
            <a:endParaRPr lang="ko-KR" altLang="en-US" sz="3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D:\★[초등] 교사용DVD 자료\수학(박) 3-1 지도서\app\resource\data\3-1-2\(3-1-2)미디어자료\수학_03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04" t="5507" r="8730" b="3430"/>
          <a:stretch/>
        </p:blipFill>
        <p:spPr bwMode="auto">
          <a:xfrm>
            <a:off x="143508" y="1592796"/>
            <a:ext cx="3485193" cy="394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819355" y="2256279"/>
            <a:ext cx="29820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공연장 건물 같습니다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 속 건물은 어떤 건물처럼 보이나요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259" y="528028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우리 주변의 여러 가지 모양을 알아볼까요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22179" y="2763258"/>
            <a:ext cx="29820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미술관 또는 박물관일 것 같습니다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669451" y="125648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54" name="직사각형 53"/>
          <p:cNvSpPr/>
          <p:nvPr/>
        </p:nvSpPr>
        <p:spPr>
          <a:xfrm>
            <a:off x="5021379" y="125648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5" name="직사각형 54"/>
          <p:cNvSpPr/>
          <p:nvPr/>
        </p:nvSpPr>
        <p:spPr>
          <a:xfrm>
            <a:off x="6319201" y="12577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4815632" y="11078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1236" y="3104964"/>
            <a:ext cx="360000" cy="3550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9942" y="2296045"/>
            <a:ext cx="360000" cy="355000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3021499" y="51255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711" y="229604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193" y="281516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69617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SA312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도비라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-3.psd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\030051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3-1-2\Links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타원 32"/>
          <p:cNvSpPr/>
          <p:nvPr/>
        </p:nvSpPr>
        <p:spPr>
          <a:xfrm>
            <a:off x="6264188" y="4761148"/>
            <a:ext cx="1659726" cy="165972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chemeClr val="bg1"/>
                </a:solidFill>
              </a:rPr>
              <a:t>완</a:t>
            </a:r>
            <a:r>
              <a:rPr lang="ko-KR" altLang="en-US" sz="3200" b="1">
                <a:solidFill>
                  <a:schemeClr val="bg1"/>
                </a:solidFill>
              </a:rPr>
              <a:t>료</a:t>
            </a:r>
            <a:endParaRPr lang="ko-KR" altLang="en-US" sz="3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9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6" name="Picture 2" descr="D:\★[초등] 교사용DVD 자료\수학(박) 3-1 지도서\app\resource\data\3-1-2\(3-1-2)미디어자료\수학_0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52736"/>
            <a:ext cx="6693865" cy="433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첨부 이미지를 최대한 크게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15528" y="1130978"/>
            <a:ext cx="1296144" cy="102293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346200" y="827787"/>
            <a:ext cx="1296144" cy="102293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8617" y="1303097"/>
            <a:ext cx="944758" cy="107576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991017" y="1284542"/>
            <a:ext cx="944758" cy="50036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06550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SA312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도비라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-3.psd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\030051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3-1-2\Links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2" name="타원 21"/>
          <p:cNvSpPr/>
          <p:nvPr/>
        </p:nvSpPr>
        <p:spPr>
          <a:xfrm>
            <a:off x="6264188" y="4761148"/>
            <a:ext cx="1659726" cy="165972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chemeClr val="bg1"/>
                </a:solidFill>
              </a:rPr>
              <a:t>완</a:t>
            </a:r>
            <a:r>
              <a:rPr lang="ko-KR" altLang="en-US" sz="3200" b="1">
                <a:solidFill>
                  <a:schemeClr val="bg1"/>
                </a:solidFill>
              </a:rPr>
              <a:t>료</a:t>
            </a:r>
            <a:endParaRPr lang="ko-KR" altLang="en-US" sz="3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3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2" descr="D:\★[초등] 교사용DVD 자료\수학(박) 3-1 지도서\app\resource\data\3-1-2\(3-1-2)미디어자료\수학_03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04" t="5507" r="8730" b="3430"/>
          <a:stretch/>
        </p:blipFill>
        <p:spPr bwMode="auto">
          <a:xfrm>
            <a:off x="143508" y="1592796"/>
            <a:ext cx="3485193" cy="394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819354" y="2256279"/>
            <a:ext cx="316491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파도치는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모습 같습니다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건물 지붕의 모습을 보면 어떤 생각이 드나요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068" y="528028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4268" y="2270611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우리 주변의 여러 가지 모양을 알아볼까요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669451" y="125648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41" name="직사각형 40"/>
          <p:cNvSpPr/>
          <p:nvPr/>
        </p:nvSpPr>
        <p:spPr>
          <a:xfrm>
            <a:off x="5021379" y="125648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822179" y="2763258"/>
            <a:ext cx="29820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바람이 불고 있는 모습 같습니다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19201" y="12577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52" name="직사각형 51"/>
          <p:cNvSpPr/>
          <p:nvPr/>
        </p:nvSpPr>
        <p:spPr>
          <a:xfrm>
            <a:off x="5666039" y="1256484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54" name="직사각형 53"/>
          <p:cNvSpPr/>
          <p:nvPr/>
        </p:nvSpPr>
        <p:spPr>
          <a:xfrm>
            <a:off x="5017128" y="125625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4072" y="3116188"/>
            <a:ext cx="360000" cy="355000"/>
          </a:xfrm>
          <a:prstGeom prst="rect">
            <a:avLst/>
          </a:prstGeom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711" y="228026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711" y="282376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/>
          <p:cNvSpPr/>
          <p:nvPr/>
        </p:nvSpPr>
        <p:spPr>
          <a:xfrm>
            <a:off x="6264188" y="4761148"/>
            <a:ext cx="1659726" cy="165972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chemeClr val="bg1"/>
                </a:solidFill>
              </a:rPr>
              <a:t>완</a:t>
            </a:r>
            <a:r>
              <a:rPr lang="ko-KR" altLang="en-US" sz="3200" b="1">
                <a:solidFill>
                  <a:schemeClr val="bg1"/>
                </a:solidFill>
              </a:rPr>
              <a:t>료</a:t>
            </a:r>
            <a:endParaRPr lang="ko-KR" altLang="en-US" sz="3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4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 descr="D:\★[초등] 교사용DVD 자료\수학(박) 3-1 지도서\app\resource\data\3-1-2\(3-1-2)미디어자료\수학_03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04" t="5507" r="8730" b="3430"/>
          <a:stretch/>
        </p:blipFill>
        <p:spPr bwMode="auto">
          <a:xfrm>
            <a:off x="143508" y="1592796"/>
            <a:ext cx="3485193" cy="394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4311734" y="2060848"/>
            <a:ext cx="22404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사각형 모양입니다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14926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건물 창문은 어떤 모양인가요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068" y="528028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4684" y="2022916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우리 주변의 여러 가지 모양을 알아볼까요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669451" y="125648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41" name="직사각형 40"/>
          <p:cNvSpPr/>
          <p:nvPr/>
        </p:nvSpPr>
        <p:spPr>
          <a:xfrm>
            <a:off x="5021379" y="125648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2" name="직사각형 41"/>
          <p:cNvSpPr/>
          <p:nvPr/>
        </p:nvSpPr>
        <p:spPr>
          <a:xfrm>
            <a:off x="6319201" y="12577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54" name="직사각형 53"/>
          <p:cNvSpPr/>
          <p:nvPr/>
        </p:nvSpPr>
        <p:spPr>
          <a:xfrm>
            <a:off x="5017128" y="125625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5" name="직사각형 54"/>
          <p:cNvSpPr/>
          <p:nvPr/>
        </p:nvSpPr>
        <p:spPr>
          <a:xfrm>
            <a:off x="6334359" y="1256671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25" name="타원 24"/>
          <p:cNvSpPr/>
          <p:nvPr/>
        </p:nvSpPr>
        <p:spPr>
          <a:xfrm>
            <a:off x="6264188" y="4761148"/>
            <a:ext cx="1659726" cy="165972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chemeClr val="bg1"/>
                </a:solidFill>
              </a:rPr>
              <a:t>완</a:t>
            </a:r>
            <a:r>
              <a:rPr lang="ko-KR" altLang="en-US" sz="3200" b="1">
                <a:solidFill>
                  <a:schemeClr val="bg1"/>
                </a:solidFill>
              </a:rPr>
              <a:t>료</a:t>
            </a:r>
            <a:endParaRPr lang="ko-KR" altLang="en-US" sz="3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6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D:\★[초등] 교사용DVD 자료\수학(박) 3-1 지도서\app\resource\data\3-1-2\(3-1-2)미디어자료\수학_0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304764"/>
            <a:ext cx="6693865" cy="433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3"/>
            <a:ext cx="6918956" cy="594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동시를 읽어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동시 제목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동시 음성에 맞춰서 해당 글씨가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 줄씩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나타나는 텍스트는 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재생바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재생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동시 음성 재생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9" y="5341482"/>
            <a:ext cx="6945183" cy="28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/>
          <p:cNvSpPr/>
          <p:nvPr/>
        </p:nvSpPr>
        <p:spPr>
          <a:xfrm>
            <a:off x="6550154" y="54599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35773" y="15259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011248"/>
              </p:ext>
            </p:extLst>
          </p:nvPr>
        </p:nvGraphicFramePr>
        <p:xfrm>
          <a:off x="7010116" y="5105069"/>
          <a:ext cx="2108035" cy="887794"/>
        </p:xfrm>
        <a:graphic>
          <a:graphicData uri="http://schemas.openxmlformats.org/drawingml/2006/table">
            <a:tbl>
              <a:tblPr/>
              <a:tblGrid>
                <a:gridCol w="2704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75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87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SA312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도비라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-3.psd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\030051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3-1-2\Links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84775"/>
              </p:ext>
            </p:extLst>
          </p:nvPr>
        </p:nvGraphicFramePr>
        <p:xfrm>
          <a:off x="6984268" y="3934695"/>
          <a:ext cx="2108035" cy="916451"/>
        </p:xfrm>
        <a:graphic>
          <a:graphicData uri="http://schemas.openxmlformats.org/drawingml/2006/table">
            <a:tbl>
              <a:tblPr/>
              <a:tblGrid>
                <a:gridCol w="2704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75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16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음성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spcBef>
                          <a:spcPts val="300"/>
                        </a:spcBef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audio_01.mp3~audio_14.mp3</a:t>
                      </a:r>
                    </a:p>
                    <a:p>
                      <a:pPr eaLnBrk="1" hangingPunct="1">
                        <a:spcBef>
                          <a:spcPts val="300"/>
                        </a:spcBef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\app\resource\contents\lesson02\ops\lesson02\audio\mm_31_2_00_02_01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84042" y="4869160"/>
            <a:ext cx="6271727" cy="384721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920548" y="4869160"/>
            <a:ext cx="155844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sz="1900" dirty="0">
                <a:latin typeface="+mn-ea"/>
                <a:ea typeface="+mn-ea"/>
              </a:rPr>
              <a:t>꼭꼭 숨어라</a:t>
            </a:r>
            <a:r>
              <a:rPr lang="en-US" altLang="ko-KR" sz="1900" dirty="0">
                <a:latin typeface="+mn-ea"/>
                <a:ea typeface="+mn-ea"/>
              </a:rPr>
              <a:t>!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5576" y="587727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5"/>
              </a:rPr>
              <a:t>http://</a:t>
            </a:r>
            <a:r>
              <a:rPr lang="en-US" altLang="ko-KR" sz="1000" dirty="0" smtClean="0">
                <a:hlinkClick r:id="rId5"/>
              </a:rPr>
              <a:t>cdata.tsherpa.co.kr/tsherpa/MultiMedia/Flash/2020/curri/index.html?flashxmlnum=llbless208&amp;classa=A8-C1-22-WI-WI-03-01-02-0-0-0-0&amp;classno=WI_22_03/win_0202_0102_0004/win_0202_0102_0004_101.html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440395" y="1625726"/>
            <a:ext cx="208101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b="1" dirty="0" smtClean="0">
                <a:latin typeface="+mn-ea"/>
                <a:ea typeface="+mn-ea"/>
              </a:rPr>
              <a:t>&lt;</a:t>
            </a:r>
            <a:r>
              <a:rPr lang="ko-KR" altLang="en-US" sz="1900" b="1" dirty="0" smtClean="0">
                <a:latin typeface="+mn-ea"/>
                <a:ea typeface="+mn-ea"/>
              </a:rPr>
              <a:t>도형 숨바꼭질</a:t>
            </a:r>
            <a:r>
              <a:rPr lang="en-US" altLang="ko-KR" sz="1900" b="1" dirty="0" smtClean="0">
                <a:latin typeface="+mn-ea"/>
                <a:ea typeface="+mn-ea"/>
              </a:rPr>
              <a:t>&gt;</a:t>
            </a:r>
            <a:endParaRPr lang="en-US" altLang="ko-KR" sz="1900" b="1" dirty="0">
              <a:latin typeface="+mn-ea"/>
              <a:ea typeface="+mn-ea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715331" y="47852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41790</TotalTime>
  <Words>837</Words>
  <Application>Microsoft Office PowerPoint</Application>
  <PresentationFormat>화면 슬라이드 쇼(4:3)</PresentationFormat>
  <Paragraphs>328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dell</cp:lastModifiedBy>
  <cp:revision>7162</cp:revision>
  <dcterms:created xsi:type="dcterms:W3CDTF">2008-07-15T12:19:11Z</dcterms:created>
  <dcterms:modified xsi:type="dcterms:W3CDTF">2022-01-26T11:56:58Z</dcterms:modified>
</cp:coreProperties>
</file>