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6" r:id="rId6"/>
    <p:sldId id="1386" r:id="rId7"/>
    <p:sldId id="1425" r:id="rId8"/>
    <p:sldId id="1097" r:id="rId9"/>
    <p:sldId id="1289" r:id="rId10"/>
    <p:sldId id="1387" r:id="rId11"/>
    <p:sldId id="1410" r:id="rId12"/>
    <p:sldId id="1389" r:id="rId13"/>
    <p:sldId id="1426" r:id="rId14"/>
    <p:sldId id="1427" r:id="rId15"/>
    <p:sldId id="1428" r:id="rId16"/>
    <p:sldId id="1429" r:id="rId17"/>
    <p:sldId id="1313" r:id="rId18"/>
    <p:sldId id="1411" r:id="rId19"/>
    <p:sldId id="1315" r:id="rId20"/>
    <p:sldId id="1316" r:id="rId21"/>
    <p:sldId id="1434" r:id="rId22"/>
    <p:sldId id="1322" r:id="rId23"/>
    <p:sldId id="1375" r:id="rId24"/>
    <p:sldId id="1435" r:id="rId25"/>
    <p:sldId id="1323" r:id="rId26"/>
    <p:sldId id="1436" r:id="rId27"/>
    <p:sldId id="1403" r:id="rId28"/>
    <p:sldId id="1406" r:id="rId29"/>
    <p:sldId id="1407" r:id="rId30"/>
    <p:sldId id="1405" r:id="rId31"/>
    <p:sldId id="1433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AEDDA"/>
    <a:srgbClr val="C2BACF"/>
    <a:srgbClr val="BADECA"/>
    <a:srgbClr val="00CC99"/>
    <a:srgbClr val="5CA2E7"/>
    <a:srgbClr val="E8EEDA"/>
    <a:srgbClr val="E1EDF5"/>
    <a:srgbClr val="37BEB4"/>
    <a:srgbClr val="DD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7465" autoAdjust="0"/>
  </p:normalViewPr>
  <p:slideViewPr>
    <p:cSldViewPr>
      <p:cViewPr>
        <p:scale>
          <a:sx n="100" d="100"/>
          <a:sy n="100" d="100"/>
        </p:scale>
        <p:origin x="-2148" y="-3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203_1.html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203_1.html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40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203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53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탭에서는 진입 화면부터 파란 선이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통이 몇 개 필요한지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660576" y="137947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56320" y="4226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1900" y="42311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5876" y="4226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1539" y="4228052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rcRect l="6200"/>
          <a:stretch/>
        </p:blipFill>
        <p:spPr>
          <a:xfrm>
            <a:off x="738230" y="2292966"/>
            <a:ext cx="5897631" cy="1719375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649633" y="2237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2713" y="42260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447" y="4422843"/>
            <a:ext cx="360000" cy="355000"/>
          </a:xfrm>
          <a:prstGeom prst="rect">
            <a:avLst/>
          </a:prstGeom>
        </p:spPr>
      </p:pic>
      <p:sp>
        <p:nvSpPr>
          <p:cNvPr id="37" name="사각형 설명선 36"/>
          <p:cNvSpPr/>
          <p:nvPr/>
        </p:nvSpPr>
        <p:spPr>
          <a:xfrm>
            <a:off x="5761260" y="3479431"/>
            <a:ext cx="1498877" cy="1260140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_201_1.png</a:t>
            </a: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53" name="타원 52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30÷5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어떻게 알 수 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1950417" y="2678963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80104" y="2671089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1" y="2380268"/>
            <a:ext cx="460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30÷5=6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2885156"/>
            <a:ext cx="460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5×6=30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15" y="24275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89" y="2926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95" y="239176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96" y="291529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공깃돌을 몇 개씩 가질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34834" y="26239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908" y="26239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5734" y="26239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33004" y="2623985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39952" y="2616825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4082701" y="1337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658" y="2955777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162" y="280865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94060" y="24967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25461" y="24967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48893" y="2513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11860" y="249677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71372" y="249677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372" y="2787673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438" y="278767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5272" y="2267240"/>
            <a:ext cx="63209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272" y="2772024"/>
            <a:ext cx="63209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가졌으므로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공깃돌을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5" y="3386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78" y="2296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7210" y="13798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3" y="2328069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3" y="2816932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39552" y="2267240"/>
            <a:ext cx="63367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42÷6=7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3009726"/>
            <a:ext cx="63367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곱하는 수와 곱해지는 수를 찾아 나눗셈의 몫을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5" y="3416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02" y="25839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7561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73315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1721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17523" y="138084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678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개념 정리 학습창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0" name="타원 59"/>
          <p:cNvSpPr/>
          <p:nvPr/>
        </p:nvSpPr>
        <p:spPr>
          <a:xfrm>
            <a:off x="6553545" y="5230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03548" y="239621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42÷6= 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몫        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6×7=42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이용하여 구할 수 있습니다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/>
          <p:cNvSpPr txBox="1"/>
          <p:nvPr/>
        </p:nvSpPr>
        <p:spPr>
          <a:xfrm>
            <a:off x="2909985" y="3115560"/>
            <a:ext cx="12296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 × 7 = 42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2765969" y="3834905"/>
            <a:ext cx="16620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42 ÷ 6 = 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3148239" y="3500281"/>
            <a:ext cx="311577" cy="396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3524789" y="3461458"/>
            <a:ext cx="311577" cy="396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5130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1259632" y="2385066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242" y="2155204"/>
            <a:ext cx="342472" cy="27752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309099" y="2398722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9348" y="2168860"/>
            <a:ext cx="342472" cy="27752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3763442" y="3880963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3691" y="3651101"/>
            <a:ext cx="342472" cy="277521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7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71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윷의 수를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29" y="1826340"/>
            <a:ext cx="3485923" cy="22134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023828" y="42648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9912" y="42648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7864" y="4264895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1677" y="42648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24016" y="4264895"/>
            <a:ext cx="4958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23828" y="4859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31220" y="48606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32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96600" y="4859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4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24086" y="48593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5123" y="4856233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75" y="4505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94" y="444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83" y="5045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18" y="4293096"/>
            <a:ext cx="403718" cy="40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cdata2.tsherpa.co.kr/tsherpa/MultiMedia/Flash/2020/curri/index.html?flashxmlnum=youblue86&amp;classa=A8-C1-31-MM-MM-04-04-05-0-0-0-0&amp;classno=MM_31_04/suh_0301_03_0005/suh_0301_03_0005_301_1.html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구하기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157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3" y="2042208"/>
            <a:ext cx="6279179" cy="1685321"/>
          </a:xfrm>
          <a:prstGeom prst="rect">
            <a:avLst/>
          </a:prstGeom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844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3609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517361" y="3866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5796" y="38665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7338" y="38665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35896" y="38624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20</a:t>
            </a:r>
            <a:endParaRPr lang="ko-KR" altLang="en-US" sz="1800" dirty="0" smtClean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3183" y="3756666"/>
            <a:ext cx="512034" cy="513961"/>
            <a:chOff x="3043183" y="3756666"/>
            <a:chExt cx="512034" cy="513961"/>
          </a:xfrm>
        </p:grpSpPr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183" y="3866909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40" y="3756666"/>
              <a:ext cx="227877" cy="227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073737" y="38706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696008" y="429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6826" y="43181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20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4670" y="43197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69735" y="43215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97494" y="43150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14" y="4252714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3895445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3" y="438080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727684" y="38976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434546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655676" y="43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3008275"/>
            <a:ext cx="4392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81371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재미있는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공기놀이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통의 개수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곱하는 수를 찾아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구하는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곱셈식으로 구하는 방법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관계있는 것끼리 이어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15616" y="2672916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574" y="267616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54÷6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644008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4644008" y="395526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49" name="타원 148"/>
          <p:cNvSpPr/>
          <p:nvPr/>
        </p:nvSpPr>
        <p:spPr bwMode="auto">
          <a:xfrm>
            <a:off x="2676106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53" name="타원 152"/>
          <p:cNvSpPr/>
          <p:nvPr/>
        </p:nvSpPr>
        <p:spPr>
          <a:xfrm>
            <a:off x="2538964" y="3181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115616" y="3862360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4574" y="386560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56÷8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>
                <a:latin typeface="+mn-ea"/>
                <a:ea typeface="+mn-ea"/>
              </a:rPr>
              <a:t>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676106" y="39984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58363" y="2695070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7321" y="269831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8×7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60032" y="3826356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8990" y="382960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6×9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54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>
            <a:stCxn id="149" idx="5"/>
            <a:endCxn id="131" idx="1"/>
          </p:cNvCxnSpPr>
          <p:nvPr/>
        </p:nvCxnSpPr>
        <p:spPr bwMode="auto">
          <a:xfrm>
            <a:off x="2770524" y="2903391"/>
            <a:ext cx="1889684" cy="10680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stCxn id="84" idx="7"/>
            <a:endCxn id="118" idx="3"/>
          </p:cNvCxnSpPr>
          <p:nvPr/>
        </p:nvCxnSpPr>
        <p:spPr bwMode="auto">
          <a:xfrm flipV="1">
            <a:off x="2770524" y="2903391"/>
            <a:ext cx="1889684" cy="11112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498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관계있는 것끼리 이어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115616" y="2672916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574" y="267616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54÷6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644008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4644008" y="395526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49" name="타원 148"/>
          <p:cNvSpPr/>
          <p:nvPr/>
        </p:nvSpPr>
        <p:spPr bwMode="auto">
          <a:xfrm>
            <a:off x="2676106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115616" y="3862360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4574" y="386560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56÷8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>
                <a:latin typeface="+mn-ea"/>
                <a:ea typeface="+mn-ea"/>
              </a:rPr>
              <a:t>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676106" y="39984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58363" y="2695070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7321" y="269831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8×7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60032" y="3826356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8990" y="382960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6×9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54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>
            <a:stCxn id="149" idx="5"/>
            <a:endCxn id="131" idx="1"/>
          </p:cNvCxnSpPr>
          <p:nvPr/>
        </p:nvCxnSpPr>
        <p:spPr bwMode="auto">
          <a:xfrm>
            <a:off x="2770524" y="2903391"/>
            <a:ext cx="1889684" cy="10680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stCxn id="84" idx="7"/>
            <a:endCxn id="118" idx="3"/>
          </p:cNvCxnSpPr>
          <p:nvPr/>
        </p:nvCxnSpPr>
        <p:spPr bwMode="auto">
          <a:xfrm flipV="1">
            <a:off x="2770524" y="2903391"/>
            <a:ext cx="1889684" cy="11112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97" name="직사각형 9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3993" y="402372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54÷6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         6×9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54</a:t>
              </a: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56÷8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         8×7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각 삼각형 10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60" y="54321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1090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37412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700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9" y="2607436"/>
            <a:ext cx="2479681" cy="20704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59832" y="2607436"/>
            <a:ext cx="3564396" cy="2070460"/>
          </a:xfrm>
          <a:prstGeom prst="roundRect">
            <a:avLst/>
          </a:prstGeom>
          <a:noFill/>
          <a:ln w="28575">
            <a:solidFill>
              <a:srgbClr val="C2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095836" y="2754485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구슬의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나타내면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860032" y="3116310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7884" y="3103745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075875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78343" y="3090446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5436" y="3104964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3396" y="3104522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3095836" y="3546913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구슬을 한 명에게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주면        명에게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6864" y="3537012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095836" y="3899081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494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13810" y="4221088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4209022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4133" y="422629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568" y="4232627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68044" y="424257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87" y="3344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9" y="3388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6" y="3770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9" y="2607436"/>
            <a:ext cx="2479681" cy="20704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59832" y="2607436"/>
            <a:ext cx="3564396" cy="2070460"/>
          </a:xfrm>
          <a:prstGeom prst="roundRect">
            <a:avLst/>
          </a:prstGeom>
          <a:noFill/>
          <a:ln w="28575">
            <a:solidFill>
              <a:srgbClr val="C2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095836" y="2754485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구슬의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나타내면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860032" y="3116310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7884" y="3103745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075875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78343" y="3090446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5436" y="3104964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3396" y="3104522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3095836" y="3546913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구슬을 한 명에게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주면        명에게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6864" y="3537012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095836" y="3899081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494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13810" y="4221088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4209022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4133" y="422629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568" y="4232627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68044" y="424257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87" y="3344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9" y="3388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6" y="3770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673" y="3975728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구슬이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7×6=42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곱셈식에서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나눗셈의 몫이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임을 알 수 있으므로 구슬을 한 명에게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직각 삼각형 6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8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쪽짜리 책을 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쪽씩 읽는다면 이 책을 다 읽는 데 며칠이 걸리는지 구해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294578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9" y="343114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71700" y="2948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339580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799692" y="33938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4248" y="2952814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×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38324" y="2924944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8949" y="293095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39094" y="2937865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7811" y="2945120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4" y="272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065614" y="3372311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÷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49690" y="3344441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22990" y="3350447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9177" y="3364617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41467" y="336991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1" y="3671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0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3" y="38479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/>
          <p:cNvSpPr txBox="1"/>
          <p:nvPr/>
        </p:nvSpPr>
        <p:spPr>
          <a:xfrm>
            <a:off x="3098267" y="3846752"/>
            <a:ext cx="415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22898" y="384675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8" y="366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쪽짜리 책을 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쪽씩 읽는다면 이 책을 다 읽는 데 며칠이 걸리는지 구해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294578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9" y="343114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71700" y="2948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339580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799692" y="33938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4248" y="2952814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×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38324" y="2924944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8949" y="293095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39094" y="2937865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7811" y="2945120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4" y="272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065614" y="3372311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÷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49690" y="3344441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22990" y="3350447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9177" y="3364617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41467" y="336991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1" y="3671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0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3" y="38479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/>
          <p:cNvSpPr txBox="1"/>
          <p:nvPr/>
        </p:nvSpPr>
        <p:spPr>
          <a:xfrm>
            <a:off x="3098267" y="3846752"/>
            <a:ext cx="415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22898" y="384675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8" y="366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3993" y="402372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5×7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35         35÷5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쪽짜리 책을 하루에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쪽씩 읽으면 다 읽는 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일이 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1090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81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cdata2.tsherpa.co.kr/tsherpa/MultiMedia/Flash/2020/curri/index.html?flashxmlnum=youblue86&amp;classa=A8-C1-31-MM-MM-04-04-05-0-0-0-0&amp;classno=MM_31_04/suh_0301_03_0005/suh_0301_03_0005_401_1.html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08668" y="2569025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2144" y="3376216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2144" y="4183407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1835696" y="273815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1835696" y="355779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1827109" y="43621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85644" y="2500698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08151" y="3345243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83533" y="4183407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 bwMode="auto">
          <a:xfrm>
            <a:off x="4539312" y="27347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539312" y="355493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4539312" y="43621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TextBox 74"/>
          <p:cNvSpPr txBox="1"/>
          <p:nvPr/>
        </p:nvSpPr>
        <p:spPr>
          <a:xfrm>
            <a:off x="753980" y="26124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8×6=48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01" y="342843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5×7=35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6401" y="425044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9×8=72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53464" y="25500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72÷9=8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3463" y="339299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48÷8=6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53463" y="425327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35÷5=7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7" y="205626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4444715" y="205626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067944" y="1983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39073" y="2447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/>
          <p:cNvCxnSpPr>
            <a:stCxn id="62" idx="5"/>
            <a:endCxn id="72" idx="2"/>
          </p:cNvCxnSpPr>
          <p:nvPr/>
        </p:nvCxnSpPr>
        <p:spPr bwMode="auto">
          <a:xfrm>
            <a:off x="1930114" y="2832570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930114" y="3616195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64" idx="6"/>
            <a:endCxn id="69" idx="3"/>
          </p:cNvCxnSpPr>
          <p:nvPr/>
        </p:nvCxnSpPr>
        <p:spPr bwMode="auto">
          <a:xfrm flipV="1">
            <a:off x="1937727" y="2829142"/>
            <a:ext cx="2617785" cy="158829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순서도: 대체 처리 8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012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suh_p_0301_03_0006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_401_1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구해 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(4~8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바나나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다발을 샀습니다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산 바나나가 모두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개일 때 한 다발에 바나나가 몇 개씩 있는지 구하시오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56570" y="24622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32218" y="24622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9852" y="2464228"/>
            <a:ext cx="403718" cy="403718"/>
            <a:chOff x="3239852" y="2464228"/>
            <a:chExt cx="403718" cy="403718"/>
          </a:xfrm>
        </p:grpSpPr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246422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282176" y="24679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87924" y="2462218"/>
            <a:ext cx="403718" cy="403718"/>
            <a:chOff x="3933698" y="2462218"/>
            <a:chExt cx="403718" cy="403718"/>
          </a:xfrm>
        </p:grpSpPr>
        <p:pic>
          <p:nvPicPr>
            <p:cNvPr id="8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599892" y="2469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24" y="2348279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/>
          <p:cNvGrpSpPr/>
          <p:nvPr/>
        </p:nvGrpSpPr>
        <p:grpSpPr>
          <a:xfrm>
            <a:off x="2592922" y="2961060"/>
            <a:ext cx="403718" cy="403718"/>
            <a:chOff x="3239852" y="2464228"/>
            <a:chExt cx="403718" cy="403718"/>
          </a:xfrm>
        </p:grpSpPr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246422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3282176" y="24679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239059" y="2961060"/>
            <a:ext cx="403718" cy="403718"/>
            <a:chOff x="3933698" y="2462218"/>
            <a:chExt cx="403718" cy="403718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922551" y="29880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94" y="2353985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3599892" y="29777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701" y="2964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55676" y="350087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다발에 바나나가     개씩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763165" y="3500870"/>
            <a:ext cx="403718" cy="403718"/>
            <a:chOff x="3933698" y="2462218"/>
            <a:chExt cx="403718" cy="403718"/>
          </a:xfrm>
        </p:grpSpPr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순서도: 대체 처리 10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252729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3" y="301265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727684" y="25295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297731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655676" y="29754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77" y="3256494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47" y="3262200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03" y="3790649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56÷8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이용하여 구하는 방법을 설명해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57" y="2307687"/>
            <a:ext cx="486750" cy="34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675929" y="2307687"/>
            <a:ext cx="4660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8×7=56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56÷8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97" y="2352815"/>
            <a:ext cx="348185" cy="290057"/>
          </a:xfrm>
          <a:prstGeom prst="rect">
            <a:avLst/>
          </a:prstGeom>
        </p:spPr>
      </p:pic>
      <p:sp>
        <p:nvSpPr>
          <p:cNvPr id="41" name="TextBox 43"/>
          <p:cNvSpPr txBox="1"/>
          <p:nvPr/>
        </p:nvSpPr>
        <p:spPr>
          <a:xfrm>
            <a:off x="981931" y="2312876"/>
            <a:ext cx="6825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29" y="2342145"/>
            <a:ext cx="344603" cy="27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827584" y="2095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" y="886296"/>
            <a:ext cx="6921398" cy="47389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24" y="890272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공기놀이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50704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mm_31_3_05_02_01_ani.mp4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50÷5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이용하여 몫을 구하는 문제를 만들고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34" y="1642552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1" y="255984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9" y="346286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213793" y="2572995"/>
            <a:ext cx="4660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학생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명으로 하면 몇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183" y="2883345"/>
            <a:ext cx="348185" cy="29005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235939" y="3462867"/>
            <a:ext cx="4798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46" y="3710331"/>
            <a:ext cx="348185" cy="290057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2" y="2581771"/>
            <a:ext cx="344603" cy="27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39552" y="2380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346232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색종이를 나누어 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이용하여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cdata2.tsherpa.co.kr/tsherpa/MultiMedia/Flash/2020/curri/index.html?flashxmlnum=youblue86&amp;classa=A8-C1-31-MM-MM-04-04-05-0-0-0-0&amp;classno=MM_31_04/suh_0301_03_0005/suh_0301_03_0005_203_1.html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46085"/>
            <a:ext cx="4527875" cy="675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56227" y="2240868"/>
            <a:ext cx="585998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35" y="228863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45" y="2276872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75756" y="4358561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5×6=30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5292080" y="1952837"/>
            <a:ext cx="1404190" cy="894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51" y="42296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635865" y="4354941"/>
            <a:ext cx="4401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94" y="46781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394" y="2496831"/>
            <a:ext cx="2534880" cy="1684211"/>
          </a:xfrm>
          <a:prstGeom prst="rect">
            <a:avLst/>
          </a:prstGeom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383877"/>
            <a:ext cx="674428" cy="33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55676" y="44011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7774" y="436510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3" y="434336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5916" y="2303584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공깃돌을 통에 담고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227" y="2621040"/>
            <a:ext cx="360000" cy="355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80838" y="121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680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1001" y="2024844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72" y="2202344"/>
            <a:ext cx="360000" cy="355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0048" y="1253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공깃돌을 한 통에 몇 개씩 담으려고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4717" y="2276872"/>
            <a:ext cx="26960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384884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49" name="직사각형 4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12950" y="123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" y="1635984"/>
            <a:ext cx="3233991" cy="38408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통이 몇 개 필요한지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768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알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598883"/>
            <a:ext cx="360000" cy="355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23" name="직사각형 2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17210" y="124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27548" y="125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417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192579" y="329630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공깃돌을 담으려면 통이 몇 개 필요한지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손가락버튼이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파란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app\resource\contents\lesson03\ops\lesson03\animation\mm_31_3_05_03_01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app\resource\contents\lesson03\ops\lesson03\mm_31_3_05_03_01.html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267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9" name="그룹 48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985374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4779518" y="1337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6066"/>
          <a:stretch/>
        </p:blipFill>
        <p:spPr>
          <a:xfrm>
            <a:off x="729842" y="2292966"/>
            <a:ext cx="5906020" cy="17193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58870" y="4226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4226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42260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04448" y="4226046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36560" y="4226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447" y="4422843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48" y="31049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820178" y="3298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43311</TotalTime>
  <Words>2597</Words>
  <Application>Microsoft Office PowerPoint</Application>
  <PresentationFormat>화면 슬라이드 쇼(4:3)</PresentationFormat>
  <Paragraphs>862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7923</cp:revision>
  <dcterms:created xsi:type="dcterms:W3CDTF">2008-07-15T12:19:11Z</dcterms:created>
  <dcterms:modified xsi:type="dcterms:W3CDTF">2022-03-02T07:32:22Z</dcterms:modified>
</cp:coreProperties>
</file>