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handoutMasterIdLst>
    <p:handoutMasterId r:id="rId16"/>
  </p:handoutMasterIdLst>
  <p:sldIdLst>
    <p:sldId id="782" r:id="rId2"/>
    <p:sldId id="783" r:id="rId3"/>
    <p:sldId id="1372" r:id="rId4"/>
    <p:sldId id="1338" r:id="rId5"/>
    <p:sldId id="1373" r:id="rId6"/>
    <p:sldId id="1374" r:id="rId7"/>
    <p:sldId id="1376" r:id="rId8"/>
    <p:sldId id="1377" r:id="rId9"/>
    <p:sldId id="1378" r:id="rId10"/>
    <p:sldId id="1380" r:id="rId11"/>
    <p:sldId id="1381" r:id="rId12"/>
    <p:sldId id="1382" r:id="rId13"/>
    <p:sldId id="1383" r:id="rId14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B3CC82"/>
    <a:srgbClr val="33742A"/>
    <a:srgbClr val="DEDEDE"/>
    <a:srgbClr val="45A991"/>
    <a:srgbClr val="57BBA3"/>
    <a:srgbClr val="A4732C"/>
    <a:srgbClr val="336600"/>
    <a:srgbClr val="FFFFCC"/>
    <a:srgbClr val="C99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1" autoAdjust="0"/>
    <p:restoredTop sz="96686" autoAdjust="0"/>
  </p:normalViewPr>
  <p:slideViewPr>
    <p:cSldViewPr>
      <p:cViewPr varScale="1">
        <p:scale>
          <a:sx n="88" d="100"/>
          <a:sy n="88" d="100"/>
        </p:scale>
        <p:origin x="618" y="90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000298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2021.12.23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74256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박종민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425074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덧셈과 뺄셈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줄넘기를 어제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어제와 오늘 이틀 동안 줄넘기를 모두 몇 번 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948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1_1_5.png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46" y="2588804"/>
            <a:ext cx="3490021" cy="180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3369666" y="45378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212" y="4365448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80A374-A12E-479B-9826-444F89D8FB4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83885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줄넘기를 어제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253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324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번 했습니다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은하는 어제와 오늘 이틀 동안 줄넘기를 모두 몇 번 했는지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순서도: 대체 처리 78"/>
          <p:cNvSpPr/>
          <p:nvPr/>
        </p:nvSpPr>
        <p:spPr>
          <a:xfrm>
            <a:off x="6244952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46" y="2588804"/>
            <a:ext cx="3490021" cy="1805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직사각형 28"/>
          <p:cNvSpPr/>
          <p:nvPr/>
        </p:nvSpPr>
        <p:spPr bwMode="auto">
          <a:xfrm>
            <a:off x="3369666" y="4537883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212" y="4365448"/>
            <a:ext cx="360000" cy="355000"/>
          </a:xfrm>
          <a:prstGeom prst="rect">
            <a:avLst/>
          </a:prstGeom>
        </p:spPr>
      </p:pic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33999" y="118516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1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33" name="직사각형 32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5" name="직각 삼각형 34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6" name="TextBox 53"/>
          <p:cNvSpPr txBox="1"/>
          <p:nvPr/>
        </p:nvSpPr>
        <p:spPr>
          <a:xfrm>
            <a:off x="323528" y="4329100"/>
            <a:ext cx="6412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어제 한 줄넘기의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)+(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오늘 한 줄넘기의 수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=253+324=577(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6D73BB9-A679-4B7A-9143-EA504A43C3E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58964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순서도: 대체 처리 66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40928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1_1_6_01.sgv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TextBox 107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클릭 전 물음표 표시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3" y="2317254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10" y="2317068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3" y="3721410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10" y="3721224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53"/>
          <p:cNvSpPr txBox="1"/>
          <p:nvPr/>
        </p:nvSpPr>
        <p:spPr>
          <a:xfrm>
            <a:off x="1583668" y="2694522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614+123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/>
          <p:cNvSpPr txBox="1"/>
          <p:nvPr/>
        </p:nvSpPr>
        <p:spPr>
          <a:xfrm>
            <a:off x="4039292" y="2694336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347+321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/>
          <p:cNvSpPr txBox="1"/>
          <p:nvPr/>
        </p:nvSpPr>
        <p:spPr>
          <a:xfrm>
            <a:off x="1583668" y="4098678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422+127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4039292" y="4098492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425+133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54" name="타원 53"/>
          <p:cNvSpPr/>
          <p:nvPr/>
        </p:nvSpPr>
        <p:spPr>
          <a:xfrm>
            <a:off x="3357423" y="263943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281292" y="246442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357423" y="404946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endParaRPr lang="ko-KR" altLang="en-US" sz="3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946" y="2558502"/>
            <a:ext cx="396044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20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75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3" y="2317254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10" y="2317068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43" y="3765905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10" y="3765719"/>
            <a:ext cx="1808094" cy="1139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64" y="4059123"/>
            <a:ext cx="5524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TextBox 53"/>
          <p:cNvSpPr txBox="1"/>
          <p:nvPr/>
        </p:nvSpPr>
        <p:spPr>
          <a:xfrm>
            <a:off x="1583668" y="2694522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614+123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53"/>
          <p:cNvSpPr txBox="1"/>
          <p:nvPr/>
        </p:nvSpPr>
        <p:spPr>
          <a:xfrm>
            <a:off x="4039292" y="2694336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347+321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53"/>
          <p:cNvSpPr txBox="1"/>
          <p:nvPr/>
        </p:nvSpPr>
        <p:spPr>
          <a:xfrm>
            <a:off x="1583668" y="4143173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422+127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53"/>
          <p:cNvSpPr txBox="1"/>
          <p:nvPr/>
        </p:nvSpPr>
        <p:spPr>
          <a:xfrm>
            <a:off x="4039292" y="4142987"/>
            <a:ext cx="149269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425+133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순서도: 대체 처리 4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순서도: 대체 처리 49"/>
          <p:cNvSpPr/>
          <p:nvPr/>
        </p:nvSpPr>
        <p:spPr>
          <a:xfrm>
            <a:off x="6249715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대체 처리 50"/>
          <p:cNvSpPr/>
          <p:nvPr/>
        </p:nvSpPr>
        <p:spPr>
          <a:xfrm>
            <a:off x="5955061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대체 처리 53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6" name="순서도: 대체 처리 5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9" name="순서도: 대체 처리 58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945960" y="118167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62" name="순서도: 대체 처리 61"/>
          <p:cNvSpPr/>
          <p:nvPr/>
        </p:nvSpPr>
        <p:spPr>
          <a:xfrm>
            <a:off x="6531750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6525742" y="118722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243525" y="1186279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192745" y="3182896"/>
            <a:ext cx="6667165" cy="2090394"/>
            <a:chOff x="192745" y="3182896"/>
            <a:chExt cx="6667165" cy="2090394"/>
          </a:xfrm>
        </p:grpSpPr>
        <p:sp>
          <p:nvSpPr>
            <p:cNvPr id="68" name="직사각형 67"/>
            <p:cNvSpPr/>
            <p:nvPr/>
          </p:nvSpPr>
          <p:spPr>
            <a:xfrm>
              <a:off x="192745" y="3329479"/>
              <a:ext cx="6667165" cy="17557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338478" y="3182896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70" name="직각 삼각형 69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71" name="TextBox 53"/>
          <p:cNvSpPr txBox="1"/>
          <p:nvPr/>
        </p:nvSpPr>
        <p:spPr>
          <a:xfrm>
            <a:off x="526093" y="3473963"/>
            <a:ext cx="54721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614+123=737, 347+321=668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614+123     347+321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5" y="3823729"/>
            <a:ext cx="263187" cy="2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84" y="3803999"/>
            <a:ext cx="294987" cy="30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53"/>
          <p:cNvSpPr txBox="1"/>
          <p:nvPr/>
        </p:nvSpPr>
        <p:spPr>
          <a:xfrm>
            <a:off x="536941" y="4273019"/>
            <a:ext cx="54181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422+127=549, 425+133=558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422+127     425+133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3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2" y="4622785"/>
            <a:ext cx="263187" cy="2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118" y="4611490"/>
            <a:ext cx="3206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/>
          <p:cNvSpPr/>
          <p:nvPr/>
        </p:nvSpPr>
        <p:spPr>
          <a:xfrm>
            <a:off x="3357423" y="2639430"/>
            <a:ext cx="494531" cy="4945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32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 결과를 비교하여        안에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&gt;, =, &lt;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를 알맞게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340144" cy="31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8" y="3565694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8" y="4343640"/>
            <a:ext cx="18097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57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65349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suhi_h_0301_01_0002.html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10~11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5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66706" y="2204864"/>
            <a:ext cx="6601828" cy="3161482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95850"/>
              </p:ext>
            </p:extLst>
          </p:nvPr>
        </p:nvGraphicFramePr>
        <p:xfrm>
          <a:off x="353547" y="2683352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4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80" y="3238360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89921"/>
              </p:ext>
            </p:extLst>
          </p:nvPr>
        </p:nvGraphicFramePr>
        <p:xfrm>
          <a:off x="2064571" y="2672916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63561"/>
              </p:ext>
            </p:extLst>
          </p:nvPr>
        </p:nvGraphicFramePr>
        <p:xfrm>
          <a:off x="379485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0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D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8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236" y="3248751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56209"/>
              </p:ext>
            </p:extLst>
          </p:nvPr>
        </p:nvGraphicFramePr>
        <p:xfrm>
          <a:off x="5474136" y="2673880"/>
          <a:ext cx="12941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339933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339933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2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1" dirty="0">
                        <a:solidFill>
                          <a:schemeClr val="tx2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" name="TextBox 53"/>
          <p:cNvSpPr txBox="1"/>
          <p:nvPr/>
        </p:nvSpPr>
        <p:spPr>
          <a:xfrm>
            <a:off x="1014780" y="3980383"/>
            <a:ext cx="9229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4+5=9</a:t>
            </a:r>
            <a:endParaRPr lang="ko-KR" altLang="en-US" sz="1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TextBox 53"/>
          <p:cNvSpPr txBox="1"/>
          <p:nvPr/>
        </p:nvSpPr>
        <p:spPr>
          <a:xfrm>
            <a:off x="2283825" y="4338527"/>
            <a:ext cx="136095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20+40=60</a:t>
            </a:r>
            <a:endParaRPr lang="ko-KR" altLang="en-US" sz="19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타원형 설명선 9"/>
          <p:cNvSpPr/>
          <p:nvPr/>
        </p:nvSpPr>
        <p:spPr>
          <a:xfrm>
            <a:off x="893619" y="3969060"/>
            <a:ext cx="1116100" cy="395531"/>
          </a:xfrm>
          <a:prstGeom prst="wedgeEllipseCallout">
            <a:avLst>
              <a:gd name="adj1" fmla="val 347"/>
              <a:gd name="adj2" fmla="val -8825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형 설명선 113"/>
          <p:cNvSpPr/>
          <p:nvPr/>
        </p:nvSpPr>
        <p:spPr>
          <a:xfrm>
            <a:off x="2196383" y="4329100"/>
            <a:ext cx="1477255" cy="395531"/>
          </a:xfrm>
          <a:prstGeom prst="wedgeEllipseCallout">
            <a:avLst>
              <a:gd name="adj1" fmla="val -3689"/>
              <a:gd name="adj2" fmla="val -9301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형 설명선 10"/>
          <p:cNvSpPr/>
          <p:nvPr/>
        </p:nvSpPr>
        <p:spPr>
          <a:xfrm>
            <a:off x="3601814" y="4653136"/>
            <a:ext cx="1900305" cy="432561"/>
          </a:xfrm>
          <a:prstGeom prst="wedgeEllipseCallout">
            <a:avLst>
              <a:gd name="adj1" fmla="val -13888"/>
              <a:gd name="adj2" fmla="val -8351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53"/>
          <p:cNvSpPr txBox="1"/>
          <p:nvPr/>
        </p:nvSpPr>
        <p:spPr>
          <a:xfrm>
            <a:off x="3619184" y="4677055"/>
            <a:ext cx="190442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100+500=600</a:t>
            </a:r>
            <a:endParaRPr lang="ko-KR" altLang="en-US" sz="19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순서도: 대체 처리 116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5079006" y="119627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순서도: 대체 처리 11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121" name="순서도: 대체 처리 120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123" name="순서도: 대체 처리 122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25" name="순서도: 대체 처리 124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127" name="순서도: 대체 처리 126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72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302340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1_1_1.sgv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4" y="2272800"/>
            <a:ext cx="2940327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65" y="345626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53"/>
          <p:cNvSpPr txBox="1"/>
          <p:nvPr/>
        </p:nvSpPr>
        <p:spPr>
          <a:xfrm>
            <a:off x="4287409" y="3430588"/>
            <a:ext cx="1363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345+253=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533413" y="344038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598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959" y="3267950"/>
            <a:ext cx="360000" cy="355000"/>
          </a:xfrm>
          <a:prstGeom prst="rect">
            <a:avLst/>
          </a:prstGeom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1E9FD92-740D-44C7-947C-88B7FDDBC75C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76748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수 모형을 보고       안에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963" y="1649962"/>
            <a:ext cx="301090" cy="301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44" y="2272800"/>
            <a:ext cx="2940327" cy="27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765" y="3456262"/>
            <a:ext cx="342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53"/>
          <p:cNvSpPr txBox="1"/>
          <p:nvPr/>
        </p:nvSpPr>
        <p:spPr>
          <a:xfrm>
            <a:off x="4287409" y="3430588"/>
            <a:ext cx="136325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345+253=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533413" y="344038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598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959" y="3267950"/>
            <a:ext cx="360000" cy="355000"/>
          </a:xfrm>
          <a:prstGeom prst="rect">
            <a:avLst/>
          </a:prstGeom>
        </p:spPr>
      </p:pic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20096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93544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34" name="직사각형 33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36" name="직각 삼각형 35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37" name="TextBox 53"/>
          <p:cNvSpPr txBox="1"/>
          <p:nvPr/>
        </p:nvSpPr>
        <p:spPr>
          <a:xfrm>
            <a:off x="323528" y="4329100"/>
            <a:ext cx="6412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백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십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일 모형이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개이므로</a:t>
            </a:r>
            <a:endParaRPr lang="en-US" altLang="ko-KR" sz="19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345+253=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598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DB93B3-3E0F-4F5B-B9E8-4FDC375C0F6E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7267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151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86946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27204"/>
              </p:ext>
            </p:extLst>
          </p:nvPr>
        </p:nvGraphicFramePr>
        <p:xfrm>
          <a:off x="1468246" y="3465004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07255"/>
              </p:ext>
            </p:extLst>
          </p:nvPr>
        </p:nvGraphicFramePr>
        <p:xfrm>
          <a:off x="4184114" y="3464860"/>
          <a:ext cx="12941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＋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TextBox 53"/>
          <p:cNvSpPr txBox="1"/>
          <p:nvPr/>
        </p:nvSpPr>
        <p:spPr>
          <a:xfrm>
            <a:off x="1072202" y="2529450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247+331=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53"/>
          <p:cNvSpPr txBox="1"/>
          <p:nvPr/>
        </p:nvSpPr>
        <p:spPr>
          <a:xfrm>
            <a:off x="3865608" y="2529449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521+465=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8346" y="255717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578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92" y="2384740"/>
            <a:ext cx="360000" cy="355000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 bwMode="auto">
          <a:xfrm>
            <a:off x="1792282" y="4288006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7  5  8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107995" y="2567305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986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56" y="2389805"/>
            <a:ext cx="360000" cy="355000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4491147" y="4279640"/>
            <a:ext cx="9428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7  7  7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718" y="4221088"/>
            <a:ext cx="360000" cy="35500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410" y="4221088"/>
            <a:ext cx="360000" cy="355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87D777A-214B-432B-AF50-262143D44ECF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57415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 bwMode="auto">
          <a:xfrm>
            <a:off x="4621651" y="3263386"/>
            <a:ext cx="0" cy="288032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타원 91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" name="타원 93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53"/>
          <p:cNvSpPr txBox="1"/>
          <p:nvPr/>
        </p:nvSpPr>
        <p:spPr>
          <a:xfrm>
            <a:off x="935596" y="2878666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315+531=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231740" y="29063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286" y="2733956"/>
            <a:ext cx="360000" cy="355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 bwMode="auto">
          <a:xfrm>
            <a:off x="3283266" y="29063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812" y="2733956"/>
            <a:ext cx="360000" cy="355000"/>
          </a:xfrm>
          <a:prstGeom prst="rect">
            <a:avLst/>
          </a:prstGeom>
        </p:spPr>
      </p:pic>
      <p:sp>
        <p:nvSpPr>
          <p:cNvPr id="58" name="TextBox 53"/>
          <p:cNvSpPr txBox="1"/>
          <p:nvPr/>
        </p:nvSpPr>
        <p:spPr>
          <a:xfrm>
            <a:off x="2887222" y="2886800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291378" y="289825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24" y="2725822"/>
            <a:ext cx="360000" cy="355000"/>
          </a:xfrm>
          <a:prstGeom prst="rect">
            <a:avLst/>
          </a:prstGeom>
        </p:spPr>
      </p:pic>
      <p:sp>
        <p:nvSpPr>
          <p:cNvPr id="61" name="TextBox 53"/>
          <p:cNvSpPr txBox="1"/>
          <p:nvPr/>
        </p:nvSpPr>
        <p:spPr>
          <a:xfrm>
            <a:off x="3926395" y="2878666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62" name="TextBox 53"/>
          <p:cNvSpPr txBox="1"/>
          <p:nvPr/>
        </p:nvSpPr>
        <p:spPr>
          <a:xfrm>
            <a:off x="4961919" y="2878665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299490" y="291476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36" y="2742329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 bwMode="auto">
          <a:xfrm>
            <a:off x="4292380" y="3531922"/>
            <a:ext cx="683074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5+1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2540521" y="3275131"/>
            <a:ext cx="0" cy="288032"/>
          </a:xfrm>
          <a:prstGeom prst="line">
            <a:avLst/>
          </a:prstGeom>
          <a:noFill/>
          <a:ln w="15875" cap="flat" cmpd="sng" algn="ctr">
            <a:solidFill>
              <a:srgbClr val="339933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/>
          <p:cNvSpPr/>
          <p:nvPr/>
        </p:nvSpPr>
        <p:spPr bwMode="auto">
          <a:xfrm>
            <a:off x="1871700" y="3531922"/>
            <a:ext cx="1200586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300+500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>
            <a:off x="3607302" y="3268149"/>
            <a:ext cx="0" cy="288032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3157631" y="3531922"/>
            <a:ext cx="924329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10+30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018371" y="1092168"/>
            <a:ext cx="212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902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직선 연결선 70"/>
          <p:cNvCxnSpPr/>
          <p:nvPr/>
        </p:nvCxnSpPr>
        <p:spPr bwMode="auto">
          <a:xfrm>
            <a:off x="4621651" y="3263386"/>
            <a:ext cx="0" cy="288032"/>
          </a:xfrm>
          <a:prstGeom prst="line">
            <a:avLst/>
          </a:prstGeom>
          <a:noFill/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88211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3485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53"/>
          <p:cNvSpPr txBox="1"/>
          <p:nvPr/>
        </p:nvSpPr>
        <p:spPr>
          <a:xfrm>
            <a:off x="935596" y="2878666"/>
            <a:ext cx="18722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315+531=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231740" y="29063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2286" y="2733956"/>
            <a:ext cx="360000" cy="35500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 bwMode="auto">
          <a:xfrm>
            <a:off x="3283266" y="2906391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812" y="2733956"/>
            <a:ext cx="360000" cy="355000"/>
          </a:xfrm>
          <a:prstGeom prst="rect">
            <a:avLst/>
          </a:prstGeom>
        </p:spPr>
      </p:pic>
      <p:sp>
        <p:nvSpPr>
          <p:cNvPr id="58" name="TextBox 53"/>
          <p:cNvSpPr txBox="1"/>
          <p:nvPr/>
        </p:nvSpPr>
        <p:spPr>
          <a:xfrm>
            <a:off x="2887222" y="2886800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59" name="직사각형 58"/>
          <p:cNvSpPr/>
          <p:nvPr/>
        </p:nvSpPr>
        <p:spPr bwMode="auto">
          <a:xfrm>
            <a:off x="4291378" y="2898257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24" y="2725822"/>
            <a:ext cx="360000" cy="355000"/>
          </a:xfrm>
          <a:prstGeom prst="rect">
            <a:avLst/>
          </a:prstGeom>
        </p:spPr>
      </p:pic>
      <p:sp>
        <p:nvSpPr>
          <p:cNvPr id="61" name="TextBox 53"/>
          <p:cNvSpPr txBox="1"/>
          <p:nvPr/>
        </p:nvSpPr>
        <p:spPr>
          <a:xfrm>
            <a:off x="3926395" y="2878666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＋</a:t>
            </a:r>
          </a:p>
        </p:txBody>
      </p:sp>
      <p:sp>
        <p:nvSpPr>
          <p:cNvPr id="62" name="TextBox 53"/>
          <p:cNvSpPr txBox="1"/>
          <p:nvPr/>
        </p:nvSpPr>
        <p:spPr>
          <a:xfrm>
            <a:off x="4961919" y="2878665"/>
            <a:ext cx="40098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5299490" y="2914764"/>
            <a:ext cx="660546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846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036" y="2742329"/>
            <a:ext cx="360000" cy="355000"/>
          </a:xfrm>
          <a:prstGeom prst="rect">
            <a:avLst/>
          </a:prstGeom>
        </p:spPr>
      </p:pic>
      <p:sp>
        <p:nvSpPr>
          <p:cNvPr id="69" name="직사각형 68"/>
          <p:cNvSpPr/>
          <p:nvPr/>
        </p:nvSpPr>
        <p:spPr bwMode="auto">
          <a:xfrm>
            <a:off x="4292380" y="3531922"/>
            <a:ext cx="683074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5+1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/>
        </p:nvCxnSpPr>
        <p:spPr bwMode="auto">
          <a:xfrm>
            <a:off x="2540521" y="3279894"/>
            <a:ext cx="0" cy="288032"/>
          </a:xfrm>
          <a:prstGeom prst="line">
            <a:avLst/>
          </a:prstGeom>
          <a:noFill/>
          <a:ln w="15875" cap="flat" cmpd="sng" algn="ctr">
            <a:solidFill>
              <a:srgbClr val="339933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직사각형 65"/>
          <p:cNvSpPr/>
          <p:nvPr/>
        </p:nvSpPr>
        <p:spPr bwMode="auto">
          <a:xfrm>
            <a:off x="1871700" y="3531922"/>
            <a:ext cx="1200586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300+500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연결선 69"/>
          <p:cNvCxnSpPr/>
          <p:nvPr/>
        </p:nvCxnSpPr>
        <p:spPr bwMode="auto">
          <a:xfrm>
            <a:off x="3607302" y="3263386"/>
            <a:ext cx="0" cy="288032"/>
          </a:xfrm>
          <a:prstGeom prst="line">
            <a:avLst/>
          </a:prstGeom>
          <a:noFill/>
          <a:ln w="158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직사각형 67"/>
          <p:cNvSpPr/>
          <p:nvPr/>
        </p:nvSpPr>
        <p:spPr bwMode="auto">
          <a:xfrm>
            <a:off x="3157631" y="3531922"/>
            <a:ext cx="924329" cy="36513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10+30</a:t>
            </a:r>
            <a:endParaRPr kumimoji="1" lang="ko-KR" altLang="en-US" sz="1900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92745" y="4005064"/>
            <a:ext cx="6667165" cy="1268226"/>
            <a:chOff x="192745" y="4005064"/>
            <a:chExt cx="6667165" cy="1268226"/>
          </a:xfrm>
        </p:grpSpPr>
        <p:sp>
          <p:nvSpPr>
            <p:cNvPr id="46" name="직사각형 45"/>
            <p:cNvSpPr/>
            <p:nvPr/>
          </p:nvSpPr>
          <p:spPr>
            <a:xfrm>
              <a:off x="192745" y="4167082"/>
              <a:ext cx="6667165" cy="9181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338478" y="4005064"/>
              <a:ext cx="561114" cy="324036"/>
            </a:xfrm>
            <a:prstGeom prst="roundRect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풀이</a:t>
              </a:r>
            </a:p>
          </p:txBody>
        </p:sp>
        <p:sp>
          <p:nvSpPr>
            <p:cNvPr id="54" name="직각 삼각형 53"/>
            <p:cNvSpPr/>
            <p:nvPr/>
          </p:nvSpPr>
          <p:spPr>
            <a:xfrm flipH="1" flipV="1">
              <a:off x="5261885" y="5085183"/>
              <a:ext cx="195359" cy="188107"/>
            </a:xfrm>
            <a:prstGeom prst="rtTriangle">
              <a:avLst/>
            </a:prstGeom>
            <a:solidFill>
              <a:schemeClr val="accent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3"/>
          <p:cNvSpPr txBox="1"/>
          <p:nvPr/>
        </p:nvSpPr>
        <p:spPr>
          <a:xfrm>
            <a:off x="323528" y="4329100"/>
            <a:ext cx="641263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300+500=800, 10+30=40, 5+1=6</a:t>
            </a:r>
          </a:p>
          <a:p>
            <a:pPr algn="just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    315+531=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800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90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846</a:t>
            </a:r>
            <a:endParaRPr lang="ko-KR" altLang="en-US" sz="190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0" y="4678866"/>
            <a:ext cx="263187" cy="255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9" y="1623076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A8BAD347-9357-451B-AC84-A83287BA1C76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98899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58" y="2384153"/>
            <a:ext cx="3870430" cy="100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3-1	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빈칸에 알맞은 수를 써넣으세요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덧셈을 해 볼까요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10~11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순서도: 대체 처리 51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7" name="순서도: 대체 처리 56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516216" y="1186115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67" name="순서도: 대체 처리 66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224473" y="1183055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79" name="순서도: 대체 처리 78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5936434" y="1191789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81" name="순서도: 대체 처리 80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5644691" y="1185439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86" name="순서도: 대체 처리 85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5369902" y="11781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88" name="순서도: 대체 처리 87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355976" y="1196780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53"/>
          <p:cNvSpPr txBox="1"/>
          <p:nvPr/>
        </p:nvSpPr>
        <p:spPr>
          <a:xfrm>
            <a:off x="1734193" y="2888940"/>
            <a:ext cx="12627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246+353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040" y="2624289"/>
            <a:ext cx="360000" cy="355000"/>
          </a:xfrm>
          <a:prstGeom prst="rect">
            <a:avLst/>
          </a:prstGeom>
        </p:spPr>
      </p:pic>
      <p:graphicFrame>
        <p:nvGraphicFramePr>
          <p:cNvPr id="99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36774"/>
              </p:ext>
            </p:extLst>
          </p:nvPr>
        </p:nvGraphicFramePr>
        <p:xfrm>
          <a:off x="115384" y="6129300"/>
          <a:ext cx="6688864" cy="3048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1_1_4.sgv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한대희 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3-1 </a:t>
                      </a:r>
                      <a:r>
                        <a:rPr kumimoji="0" lang="ko-KR" altLang="en-US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\lesson01\ops\1\images\1_1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직사각형 100"/>
          <p:cNvSpPr/>
          <p:nvPr/>
        </p:nvSpPr>
        <p:spPr bwMode="auto">
          <a:xfrm>
            <a:off x="4185262" y="2884226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599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53"/>
          <p:cNvSpPr txBox="1"/>
          <p:nvPr/>
        </p:nvSpPr>
        <p:spPr>
          <a:xfrm>
            <a:off x="3229531" y="2864635"/>
            <a:ext cx="3986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474" y="3590842"/>
            <a:ext cx="3870430" cy="100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53"/>
          <p:cNvSpPr txBox="1"/>
          <p:nvPr/>
        </p:nvSpPr>
        <p:spPr>
          <a:xfrm>
            <a:off x="1745009" y="4095629"/>
            <a:ext cx="12627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462+135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856" y="3830978"/>
            <a:ext cx="360000" cy="355000"/>
          </a:xfrm>
          <a:prstGeom prst="rect">
            <a:avLst/>
          </a:prstGeom>
        </p:spPr>
      </p:pic>
      <p:sp>
        <p:nvSpPr>
          <p:cNvPr id="106" name="직사각형 105"/>
          <p:cNvSpPr/>
          <p:nvPr/>
        </p:nvSpPr>
        <p:spPr bwMode="auto">
          <a:xfrm>
            <a:off x="4196078" y="4090915"/>
            <a:ext cx="660546" cy="365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597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TextBox 53"/>
          <p:cNvSpPr txBox="1"/>
          <p:nvPr/>
        </p:nvSpPr>
        <p:spPr>
          <a:xfrm>
            <a:off x="3240347" y="4071324"/>
            <a:ext cx="3986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=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06420B9-B1E3-46CA-8EAC-1511A8DAF549}"/>
              </a:ext>
            </a:extLst>
          </p:cNvPr>
          <p:cNvSpPr/>
          <p:nvPr/>
        </p:nvSpPr>
        <p:spPr bwMode="auto">
          <a:xfrm>
            <a:off x="6511345" y="3914112"/>
            <a:ext cx="1188132" cy="1188132"/>
          </a:xfrm>
          <a:prstGeom prst="ellips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343701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41833</TotalTime>
  <Words>911</Words>
  <Application>Microsoft Office PowerPoint</Application>
  <PresentationFormat>화면 슬라이드 쇼(4:3)</PresentationFormat>
  <Paragraphs>352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굴림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kang jiyeon</cp:lastModifiedBy>
  <cp:revision>7248</cp:revision>
  <dcterms:created xsi:type="dcterms:W3CDTF">2008-07-15T12:19:11Z</dcterms:created>
  <dcterms:modified xsi:type="dcterms:W3CDTF">2022-01-20T12:20:34Z</dcterms:modified>
</cp:coreProperties>
</file>