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85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1548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7.png"  /><Relationship Id="rId16" Type="http://schemas.openxmlformats.org/officeDocument/2006/relationships/image" Target="../media/image7.png"  /><Relationship Id="rId17" Type="http://schemas.openxmlformats.org/officeDocument/2006/relationships/image" Target="../media/image7.png"  /><Relationship Id="rId18" Type="http://schemas.openxmlformats.org/officeDocument/2006/relationships/image" Target="../media/image7.png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4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992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1686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398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정리해 보아요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1164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suhi_p_0402_03_0010.html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처음에는 색깔 선은 안보임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손가락 버튼 클릭하면 색깔 선과 함께 각각의 선 끝에 있는 파란색 답 텍스트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첫 진입 화면 참고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프로토에 맞게 버튼 수정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클릭 시 첫 진입화면으로 돌아감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토글 이벤트는 없음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기능 관련 참고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1000">
                <a:latin typeface="맑은 고딕"/>
                <a:ea typeface="맑은 고딕"/>
              </a:rPr>
              <a:t>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4-2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\app\resource\contents_sub\lesson03\ops\ms_lesson03\ms_42_3_09_01_01.html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정리해 보아요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52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465320" y="1176413"/>
            <a:ext cx="729605" cy="33615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정리하기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소수의 덧셈과 뺄셈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10 </a:t>
            </a:r>
            <a:r>
              <a:rPr lang="ko-KR" altLang="en-US" sz="1000">
                <a:latin typeface="맑은 고딕"/>
                <a:ea typeface="맑은 고딕"/>
              </a:rPr>
              <a:t>정리해 보아요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>
          <a:xfrm>
            <a:off x="7704348" y="188640"/>
            <a:ext cx="1476164" cy="3904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suhi_p_0402_03_0010.html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6185400" y="1170031"/>
            <a:ext cx="729605" cy="33301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수학 일기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9532" y="1552726"/>
            <a:ext cx="6307274" cy="66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>
                <a:latin typeface="맑은 고딕"/>
                <a:ea typeface="맑은 고딕"/>
              </a:rPr>
              <a:t>길을 따라가서      안에 알맞은 수를 써넣고 배운 내용을 정리해 봅시다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97581" y="1807152"/>
            <a:ext cx="212914" cy="376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02938" y="1570048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76" name="Group 1072"/>
          <p:cNvGraphicFramePr>
            <a:graphicFrameLocks noGrp="1"/>
          </p:cNvGraphicFramePr>
          <p:nvPr/>
        </p:nvGraphicFramePr>
        <p:xfrm>
          <a:off x="7092280" y="6037939"/>
          <a:ext cx="4320480" cy="656652"/>
        </p:xfrm>
        <a:graphic>
          <a:graphicData uri="http://schemas.openxmlformats.org/drawingml/2006/table">
            <a:tbl>
              <a:tblGrid>
                <a:gridCol w="684076"/>
                <a:gridCol w="3636404"/>
              </a:tblGrid>
              <a:tr h="656652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bg.png / line_01.svg ~ line_05.svg / 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이미지 내 텍스트 새로 써주세요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3_001_2015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수학 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4-2 </a:t>
                      </a:r>
                      <a:r>
                        <a:rPr lang="ko-KR" altLang="en-US" sz="900"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lang="en-US" altLang="ko-KR" sz="900">
                          <a:latin typeface="맑은 고딕"/>
                          <a:ea typeface="맑은 고딕"/>
                        </a:rPr>
                        <a:t>\app\resource\contents_sub\lesson03\ops\ms_lesson03\images\ms_42_3_09_01_01</a:t>
                      </a:r>
                      <a:endParaRPr lang="ko-KR" altLang="en-US" sz="9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4196" y="1978107"/>
            <a:ext cx="2125289" cy="20064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14582" y="2229834"/>
            <a:ext cx="6289666" cy="62896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6332" y="2708920"/>
            <a:ext cx="1191352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43 m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＝     </a:t>
            </a:r>
            <a:r>
              <a:rPr lang="en-US" altLang="ko-KR" sz="1900">
                <a:latin typeface="맑은 고딕"/>
                <a:ea typeface="맑은 고딕"/>
              </a:rPr>
              <a:t>km</a:t>
            </a:r>
            <a:endParaRPr lang="ko-KR" altLang="en-US" sz="1900">
              <a:latin typeface="맑은 고딕"/>
              <a:ea typeface="맑은 고딕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49579" y="3047474"/>
            <a:ext cx="331199" cy="3311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1541189" y="2646162"/>
            <a:ext cx="1579201" cy="9523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2.75</a:t>
            </a:r>
            <a:r>
              <a:rPr lang="ko-KR" altLang="en-US" sz="1900">
                <a:latin typeface="맑은 고딕"/>
                <a:ea typeface="맑은 고딕"/>
              </a:rPr>
              <a:t>와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2.705 </a:t>
            </a:r>
            <a:r>
              <a:rPr lang="ko-KR" altLang="en-US" sz="1900">
                <a:latin typeface="맑은 고딕"/>
                <a:ea typeface="맑은 고딕"/>
              </a:rPr>
              <a:t>중에서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latin typeface="맑은 고딕"/>
                <a:ea typeface="맑은 고딕"/>
              </a:rPr>
              <a:t>더 큰 수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02470" y="2643880"/>
            <a:ext cx="147522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0.684</a:t>
            </a:r>
            <a:r>
              <a:rPr lang="ko-KR" altLang="en-US" sz="1900">
                <a:latin typeface="맑은 고딕"/>
                <a:ea typeface="맑은 고딕"/>
              </a:rPr>
              <a:t>를</a:t>
            </a:r>
            <a:endParaRPr lang="ko-KR" altLang="en-US" sz="1900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100</a:t>
            </a:r>
            <a:r>
              <a:rPr lang="ko-KR" altLang="en-US" sz="1900">
                <a:latin typeface="맑은 고딕"/>
                <a:ea typeface="맑은 고딕"/>
              </a:rPr>
              <a:t>배 한 수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2709" y="2816932"/>
            <a:ext cx="1194631" cy="372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2.91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0.8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46189" y="2888940"/>
            <a:ext cx="1465125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00">
                <a:latin typeface="맑은 고딕"/>
                <a:ea typeface="맑은 고딕"/>
              </a:rPr>
              <a:t>13.2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10.85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460874" y="334930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5" name="타원 74"/>
          <p:cNvSpPr/>
          <p:nvPr/>
        </p:nvSpPr>
        <p:spPr>
          <a:xfrm>
            <a:off x="1727684" y="35093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7169" y="7569460"/>
            <a:ext cx="813042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0.043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35996" y="7569460"/>
            <a:ext cx="671979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2.75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0575" y="7569460"/>
            <a:ext cx="675640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68.4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2938" y="7569460"/>
            <a:ext cx="674552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2.35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6089" y="7569460"/>
            <a:ext cx="673626" cy="372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3.71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089265" y="3533620"/>
            <a:ext cx="5138919" cy="38198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095692" y="3501008"/>
            <a:ext cx="3908356" cy="38537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509052" y="3541520"/>
            <a:ext cx="2683128" cy="381191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152810" y="3573016"/>
            <a:ext cx="4867403" cy="37804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15616" y="3645024"/>
            <a:ext cx="4949549" cy="36752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667169" y="8109520"/>
            <a:ext cx="1080000" cy="339623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5370631" y="8157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816785" y="334930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776094" y="334930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5066032" y="334930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242048" y="3349306"/>
            <a:ext cx="283885" cy="3844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3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696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4-2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정리해 보아요 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52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465320" y="1232093"/>
            <a:ext cx="679119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5465320" y="1176413"/>
            <a:ext cx="729605" cy="33615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정리하기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185400" y="1225711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>
          <a:xfrm>
            <a:off x="6185400" y="1170031"/>
            <a:ext cx="729605" cy="33301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수학 일기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1552726"/>
            <a:ext cx="6307274" cy="38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</a:rPr>
              <a:t>배운 것을 되돌아보고 기억해야 할 내용을 써 봅시다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endParaRPr lang="ko-KR" altLang="en-US" sz="2000">
              <a:latin typeface="맑은 고딕"/>
              <a:ea typeface="맑은 고딕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012" y="1630169"/>
            <a:ext cx="178503" cy="21095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예 보기 </a:t>
            </a:r>
            <a:r>
              <a:rPr lang="en-US" altLang="ko-KR" sz="1000">
                <a:latin typeface="맑은 고딕"/>
                <a:ea typeface="맑은 고딕"/>
              </a:rPr>
              <a:t>/ </a:t>
            </a:r>
            <a:r>
              <a:rPr lang="ko-KR" altLang="en-US" sz="1000">
                <a:latin typeface="맑은 고딕"/>
                <a:ea typeface="맑은 고딕"/>
              </a:rPr>
              <a:t>직접 쓰기 기능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처음에는 직접 쓰기 가능한 형태로 보임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직접 쓰기 텍스트 색은 초록색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예 보기 버튼 클릭 시 직접 쓰기 버튼으로 바뀌면서 노트 안의 텍스트가 나옴</a:t>
            </a:r>
            <a:r>
              <a:rPr lang="en-US" altLang="ko-KR" sz="1000">
                <a:latin typeface="맑은 고딕"/>
                <a:ea typeface="맑은 고딕"/>
              </a:rPr>
              <a:t>. (#00a0ff, </a:t>
            </a:r>
            <a:r>
              <a:rPr lang="ko-KR" altLang="en-US" sz="1000">
                <a:latin typeface="맑은 고딕"/>
                <a:ea typeface="맑은 고딕"/>
              </a:rPr>
              <a:t>볼드</a:t>
            </a:r>
            <a:r>
              <a:rPr lang="en-US" altLang="ko-KR" sz="1000">
                <a:latin typeface="맑은 고딕"/>
                <a:ea typeface="맑은 고딕"/>
              </a:rPr>
              <a:t>) </a:t>
            </a:r>
            <a:r>
              <a:rPr lang="ko-KR" altLang="en-US" sz="1000">
                <a:latin typeface="맑은 고딕"/>
                <a:ea typeface="맑은 고딕"/>
              </a:rPr>
              <a:t>직접 쓰기 버튼 클릭 시 예 보기 버튼으로 바뀌면서 다시 직접 쓰기가 가능한 형태로 바뀜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r>
              <a:rPr lang="ko-KR" altLang="en-US" sz="1000">
                <a:latin typeface="맑은 고딕"/>
                <a:ea typeface="맑은 고딕"/>
              </a:rPr>
              <a:t> 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0523" y="2029774"/>
            <a:ext cx="6389729" cy="283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30122" y="5229200"/>
            <a:ext cx="1080000" cy="33962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36658" y="5661248"/>
            <a:ext cx="1080000" cy="339623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2254" y="2021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688389" y="5083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0461" y="2240868"/>
            <a:ext cx="5903747" cy="17281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</a:ln>
          <a:effectLst/>
        </p:spPr>
        <p:txBody>
          <a:bodyPr lIns="108000" tIns="36000" rIns="108000" bIns="36000" anchor="ctr"/>
          <a:lstStyle/>
          <a:p>
            <a:pPr lvl="0">
              <a:defRPr/>
            </a:pPr>
            <a:endParaRPr lang="en-US" altLang="ko-KR" sz="2000" b="1">
              <a:solidFill>
                <a:srgbClr val="0070c0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001438" y="4087672"/>
            <a:ext cx="2980855" cy="132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8"/>
          <p:cNvSpPr txBox="1">
            <a:spLocks noChangeArrowheads="1"/>
          </p:cNvSpPr>
          <p:nvPr/>
        </p:nvSpPr>
        <p:spPr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소수의 덧셈과 뺄셈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>
              <a:defRPr/>
            </a:pPr>
            <a:r>
              <a:rPr lang="en-US" altLang="ko-KR" sz="1000">
                <a:latin typeface="맑은 고딕"/>
                <a:ea typeface="맑은 고딕"/>
              </a:rPr>
              <a:t>10 </a:t>
            </a:r>
            <a:r>
              <a:rPr lang="ko-KR" altLang="en-US" sz="1000">
                <a:latin typeface="맑은 고딕"/>
                <a:ea typeface="맑은 고딕"/>
              </a:rPr>
              <a:t>정리해 보아요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>
          <a:xfrm>
            <a:off x="7704348" y="188640"/>
            <a:ext cx="1476164" cy="3904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suhi_p_0402_03_0010.html</a:t>
            </a:r>
            <a:endParaRPr kumimoji="0" lang="ko-KR" altLang="en-US" sz="1000"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791" y="2167395"/>
            <a:ext cx="5926167" cy="3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자릿값의 원리를 바탕으로 소수 두 자리 수와 소수 세 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791" y="2504219"/>
            <a:ext cx="5926167" cy="124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자리 수를 이해하고 읽고 쓸 수 있습니다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>
              <a:solidFill>
                <a:srgbClr val="00a0ff"/>
              </a:solidFill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소수의 크기를 비교할 수 있습니다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en-US" altLang="ko-KR" sz="1900" b="1">
              <a:solidFill>
                <a:srgbClr val="00a0ff"/>
              </a:solidFill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소수 두 자리 수의 범위에서 소수의 덧셈과 뺄셈의  계산 원리를 이해하고 그 계산을 할 수 있습니다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10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373</ep:Words>
  <ep:PresentationFormat>화면 슬라이드 쇼(4:3)</ep:PresentationFormat>
  <ep:Paragraphs>131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3_기본 디자인</vt:lpstr>
      <vt:lpstr>Arial</vt:lpstr>
      <vt:lpstr>3_기본 디자인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2022-07-25T11:14:03.504</dcterms:modified>
  <cp:revision>7212</cp:revision>
  <dc:title>슬라이드 1</dc:title>
  <cp:version>1000.0000.01</cp:version>
</cp:coreProperties>
</file>