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7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1231" autoAdjust="0"/>
    <p:restoredTop sz="96909" autoAdjust="0"/>
  </p:normalViewPr>
  <p:slideViewPr>
    <p:cSldViewPr>
      <p:cViewPr varScale="1">
        <p:scale>
          <a:sx n="100" d="100"/>
          <a:sy n="100" d="100"/>
        </p:scale>
        <p:origin x="-1806" y="-90"/>
      </p:cViewPr>
      <p:guideLst>
        <p:guide orient="horz" pos="4292"/>
        <p:guide pos="576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5"/>
        <p:guide pos="2139"/>
      </p:guideLst>
    </p:cSldViewPr>
  </p:notesViewPr>
  <p:gridSpacing cx="36004" cy="36004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354712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소수의 덧셈과 뺄셈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융합 연구소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자전거 여행을 떠나요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22.png"  /><Relationship Id="rId11" Type="http://schemas.openxmlformats.org/officeDocument/2006/relationships/image" Target="../media/image22.png"  /><Relationship Id="rId12" Type="http://schemas.openxmlformats.org/officeDocument/2006/relationships/image" Target="../media/image22.png"  /><Relationship Id="rId13" Type="http://schemas.openxmlformats.org/officeDocument/2006/relationships/image" Target="../media/image22.png"  /><Relationship Id="rId14" Type="http://schemas.openxmlformats.org/officeDocument/2006/relationships/image" Target="../media/image5.png"  /><Relationship Id="rId15" Type="http://schemas.openxmlformats.org/officeDocument/2006/relationships/image" Target="../media/image6.png"  /><Relationship Id="rId16" Type="http://schemas.openxmlformats.org/officeDocument/2006/relationships/image" Target="../media/image7.png"  /><Relationship Id="rId17" Type="http://schemas.openxmlformats.org/officeDocument/2006/relationships/image" Target="../media/image8.png"  /><Relationship Id="rId18" Type="http://schemas.openxmlformats.org/officeDocument/2006/relationships/image" Target="../media/image7.png"  /><Relationship Id="rId2" Type="http://schemas.openxmlformats.org/officeDocument/2006/relationships/image" Target="../media/image3.png"  /><Relationship Id="rId3" Type="http://schemas.openxmlformats.org/officeDocument/2006/relationships/image" Target="../media/image2.png"  /><Relationship Id="rId4" Type="http://schemas.openxmlformats.org/officeDocument/2006/relationships/image" Target="../media/image17.png"  /><Relationship Id="rId5" Type="http://schemas.openxmlformats.org/officeDocument/2006/relationships/image" Target="../media/image18.png"  /><Relationship Id="rId6" Type="http://schemas.openxmlformats.org/officeDocument/2006/relationships/image" Target="../media/image19.png"  /><Relationship Id="rId7" Type="http://schemas.openxmlformats.org/officeDocument/2006/relationships/image" Target="../media/image21.png"  /><Relationship Id="rId8" Type="http://schemas.openxmlformats.org/officeDocument/2006/relationships/image" Target="../media/image20.png"  /><Relationship Id="rId9" Type="http://schemas.openxmlformats.org/officeDocument/2006/relationships/image" Target="../media/image16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22.png"  /><Relationship Id="rId11" Type="http://schemas.openxmlformats.org/officeDocument/2006/relationships/image" Target="../media/image22.png"  /><Relationship Id="rId12" Type="http://schemas.openxmlformats.org/officeDocument/2006/relationships/image" Target="../media/image22.png"  /><Relationship Id="rId13" Type="http://schemas.openxmlformats.org/officeDocument/2006/relationships/image" Target="../media/image22.png"  /><Relationship Id="rId14" Type="http://schemas.openxmlformats.org/officeDocument/2006/relationships/image" Target="../media/image5.png"  /><Relationship Id="rId15" Type="http://schemas.openxmlformats.org/officeDocument/2006/relationships/image" Target="../media/image6.png"  /><Relationship Id="rId16" Type="http://schemas.openxmlformats.org/officeDocument/2006/relationships/image" Target="../media/image7.png"  /><Relationship Id="rId17" Type="http://schemas.openxmlformats.org/officeDocument/2006/relationships/image" Target="../media/image8.png"  /><Relationship Id="rId18" Type="http://schemas.openxmlformats.org/officeDocument/2006/relationships/image" Target="../media/image7.png"  /><Relationship Id="rId19" Type="http://schemas.openxmlformats.org/officeDocument/2006/relationships/image" Target="../media/image6.png"  /><Relationship Id="rId2" Type="http://schemas.openxmlformats.org/officeDocument/2006/relationships/image" Target="../media/image3.png"  /><Relationship Id="rId20" Type="http://schemas.openxmlformats.org/officeDocument/2006/relationships/image" Target="../media/image7.png"  /><Relationship Id="rId3" Type="http://schemas.openxmlformats.org/officeDocument/2006/relationships/image" Target="../media/image2.png"  /><Relationship Id="rId4" Type="http://schemas.openxmlformats.org/officeDocument/2006/relationships/image" Target="../media/image17.png"  /><Relationship Id="rId5" Type="http://schemas.openxmlformats.org/officeDocument/2006/relationships/image" Target="../media/image18.png"  /><Relationship Id="rId6" Type="http://schemas.openxmlformats.org/officeDocument/2006/relationships/image" Target="../media/image19.png"  /><Relationship Id="rId7" Type="http://schemas.openxmlformats.org/officeDocument/2006/relationships/image" Target="../media/image21.png"  /><Relationship Id="rId8" Type="http://schemas.openxmlformats.org/officeDocument/2006/relationships/image" Target="../media/image20.png"  /><Relationship Id="rId9" Type="http://schemas.openxmlformats.org/officeDocument/2006/relationships/image" Target="../media/image16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22.png"  /><Relationship Id="rId11" Type="http://schemas.openxmlformats.org/officeDocument/2006/relationships/image" Target="../media/image22.png"  /><Relationship Id="rId12" Type="http://schemas.openxmlformats.org/officeDocument/2006/relationships/image" Target="../media/image22.png"  /><Relationship Id="rId13" Type="http://schemas.openxmlformats.org/officeDocument/2006/relationships/image" Target="../media/image22.png"  /><Relationship Id="rId14" Type="http://schemas.openxmlformats.org/officeDocument/2006/relationships/image" Target="../media/image5.png"  /><Relationship Id="rId15" Type="http://schemas.openxmlformats.org/officeDocument/2006/relationships/image" Target="../media/image6.png"  /><Relationship Id="rId16" Type="http://schemas.openxmlformats.org/officeDocument/2006/relationships/image" Target="../media/image7.png"  /><Relationship Id="rId17" Type="http://schemas.openxmlformats.org/officeDocument/2006/relationships/image" Target="../media/image8.png"  /><Relationship Id="rId18" Type="http://schemas.openxmlformats.org/officeDocument/2006/relationships/image" Target="../media/image7.png"  /><Relationship Id="rId19" Type="http://schemas.openxmlformats.org/officeDocument/2006/relationships/image" Target="../media/image7.png"  /><Relationship Id="rId2" Type="http://schemas.openxmlformats.org/officeDocument/2006/relationships/image" Target="../media/image3.png"  /><Relationship Id="rId20" Type="http://schemas.openxmlformats.org/officeDocument/2006/relationships/image" Target="../media/image6.png"  /><Relationship Id="rId3" Type="http://schemas.openxmlformats.org/officeDocument/2006/relationships/image" Target="../media/image2.png"  /><Relationship Id="rId4" Type="http://schemas.openxmlformats.org/officeDocument/2006/relationships/image" Target="../media/image17.png"  /><Relationship Id="rId5" Type="http://schemas.openxmlformats.org/officeDocument/2006/relationships/image" Target="../media/image18.png"  /><Relationship Id="rId6" Type="http://schemas.openxmlformats.org/officeDocument/2006/relationships/image" Target="../media/image19.png"  /><Relationship Id="rId7" Type="http://schemas.openxmlformats.org/officeDocument/2006/relationships/image" Target="../media/image21.png"  /><Relationship Id="rId8" Type="http://schemas.openxmlformats.org/officeDocument/2006/relationships/image" Target="../media/image20.png"  /><Relationship Id="rId9" Type="http://schemas.openxmlformats.org/officeDocument/2006/relationships/image" Target="../media/image16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17.png"  /><Relationship Id="rId11" Type="http://schemas.openxmlformats.org/officeDocument/2006/relationships/image" Target="../media/image22.png"  /><Relationship Id="rId12" Type="http://schemas.openxmlformats.org/officeDocument/2006/relationships/image" Target="../media/image22.png"  /><Relationship Id="rId13" Type="http://schemas.openxmlformats.org/officeDocument/2006/relationships/image" Target="../media/image22.png"  /><Relationship Id="rId14" Type="http://schemas.openxmlformats.org/officeDocument/2006/relationships/image" Target="../media/image22.png"  /><Relationship Id="rId15" Type="http://schemas.openxmlformats.org/officeDocument/2006/relationships/image" Target="../media/image23.png"  /><Relationship Id="rId16" Type="http://schemas.openxmlformats.org/officeDocument/2006/relationships/image" Target="../media/image23.png"  /><Relationship Id="rId17" Type="http://schemas.openxmlformats.org/officeDocument/2006/relationships/image" Target="../media/image23.png"  /><Relationship Id="rId18" Type="http://schemas.openxmlformats.org/officeDocument/2006/relationships/image" Target="../media/image23.png"  /><Relationship Id="rId19" Type="http://schemas.openxmlformats.org/officeDocument/2006/relationships/image" Target="../media/image23.png"  /><Relationship Id="rId2" Type="http://schemas.openxmlformats.org/officeDocument/2006/relationships/image" Target="../media/image3.png"  /><Relationship Id="rId20" Type="http://schemas.openxmlformats.org/officeDocument/2006/relationships/image" Target="../media/image23.png"  /><Relationship Id="rId21" Type="http://schemas.openxmlformats.org/officeDocument/2006/relationships/image" Target="../media/image23.png"  /><Relationship Id="rId22" Type="http://schemas.openxmlformats.org/officeDocument/2006/relationships/image" Target="../media/image23.png"  /><Relationship Id="rId23" Type="http://schemas.openxmlformats.org/officeDocument/2006/relationships/image" Target="../media/image23.png"  /><Relationship Id="rId24" Type="http://schemas.openxmlformats.org/officeDocument/2006/relationships/image" Target="../media/image23.png"  /><Relationship Id="rId25" Type="http://schemas.openxmlformats.org/officeDocument/2006/relationships/image" Target="../media/image23.png"  /><Relationship Id="rId26" Type="http://schemas.openxmlformats.org/officeDocument/2006/relationships/image" Target="../media/image5.png"  /><Relationship Id="rId27" Type="http://schemas.openxmlformats.org/officeDocument/2006/relationships/image" Target="../media/image6.png"  /><Relationship Id="rId28" Type="http://schemas.openxmlformats.org/officeDocument/2006/relationships/image" Target="../media/image7.png"  /><Relationship Id="rId29" Type="http://schemas.openxmlformats.org/officeDocument/2006/relationships/image" Target="../media/image8.png"  /><Relationship Id="rId3" Type="http://schemas.openxmlformats.org/officeDocument/2006/relationships/image" Target="../media/image2.png"  /><Relationship Id="rId4" Type="http://schemas.openxmlformats.org/officeDocument/2006/relationships/image" Target="../media/image16.png"  /><Relationship Id="rId5" Type="http://schemas.openxmlformats.org/officeDocument/2006/relationships/image" Target="../media/image19.png"  /><Relationship Id="rId6" Type="http://schemas.openxmlformats.org/officeDocument/2006/relationships/image" Target="../media/image20.png"  /><Relationship Id="rId7" Type="http://schemas.openxmlformats.org/officeDocument/2006/relationships/image" Target="../media/image21.png"  /><Relationship Id="rId8" Type="http://schemas.openxmlformats.org/officeDocument/2006/relationships/image" Target="../media/image17.png"  /><Relationship Id="rId9" Type="http://schemas.openxmlformats.org/officeDocument/2006/relationships/image" Target="../media/image2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22.png"  /><Relationship Id="rId11" Type="http://schemas.openxmlformats.org/officeDocument/2006/relationships/image" Target="../media/image22.png"  /><Relationship Id="rId12" Type="http://schemas.openxmlformats.org/officeDocument/2006/relationships/image" Target="../media/image22.png"  /><Relationship Id="rId13" Type="http://schemas.openxmlformats.org/officeDocument/2006/relationships/image" Target="../media/image11.png"  /><Relationship Id="rId14" Type="http://schemas.openxmlformats.org/officeDocument/2006/relationships/image" Target="../media/image7.png"  /><Relationship Id="rId15" Type="http://schemas.openxmlformats.org/officeDocument/2006/relationships/image" Target="../media/image6.png"  /><Relationship Id="rId16" Type="http://schemas.openxmlformats.org/officeDocument/2006/relationships/image" Target="../media/image12.png"  /><Relationship Id="rId2" Type="http://schemas.openxmlformats.org/officeDocument/2006/relationships/image" Target="../media/image3.png"  /><Relationship Id="rId3" Type="http://schemas.openxmlformats.org/officeDocument/2006/relationships/image" Target="../media/image2.png"  /><Relationship Id="rId4" Type="http://schemas.openxmlformats.org/officeDocument/2006/relationships/image" Target="../media/image16.png"  /><Relationship Id="rId5" Type="http://schemas.openxmlformats.org/officeDocument/2006/relationships/image" Target="../media/image19.png"  /><Relationship Id="rId6" Type="http://schemas.openxmlformats.org/officeDocument/2006/relationships/image" Target="../media/image20.png"  /><Relationship Id="rId7" Type="http://schemas.openxmlformats.org/officeDocument/2006/relationships/image" Target="../media/image21.png"  /><Relationship Id="rId8" Type="http://schemas.openxmlformats.org/officeDocument/2006/relationships/image" Target="../media/image18.png"  /><Relationship Id="rId9" Type="http://schemas.openxmlformats.org/officeDocument/2006/relationships/image" Target="../media/image22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22.png"  /><Relationship Id="rId11" Type="http://schemas.openxmlformats.org/officeDocument/2006/relationships/image" Target="../media/image22.png"  /><Relationship Id="rId12" Type="http://schemas.openxmlformats.org/officeDocument/2006/relationships/image" Target="../media/image22.png"  /><Relationship Id="rId13" Type="http://schemas.openxmlformats.org/officeDocument/2006/relationships/image" Target="../media/image22.png"  /><Relationship Id="rId2" Type="http://schemas.openxmlformats.org/officeDocument/2006/relationships/image" Target="../media/image3.png"  /><Relationship Id="rId3" Type="http://schemas.openxmlformats.org/officeDocument/2006/relationships/image" Target="../media/image2.png"  /><Relationship Id="rId4" Type="http://schemas.openxmlformats.org/officeDocument/2006/relationships/image" Target="../media/image16.png"  /><Relationship Id="rId5" Type="http://schemas.openxmlformats.org/officeDocument/2006/relationships/image" Target="../media/image19.png"  /><Relationship Id="rId6" Type="http://schemas.openxmlformats.org/officeDocument/2006/relationships/image" Target="../media/image20.png"  /><Relationship Id="rId7" Type="http://schemas.openxmlformats.org/officeDocument/2006/relationships/image" Target="../media/image21.png"  /><Relationship Id="rId8" Type="http://schemas.openxmlformats.org/officeDocument/2006/relationships/image" Target="../media/image17.png"  /><Relationship Id="rId9" Type="http://schemas.openxmlformats.org/officeDocument/2006/relationships/image" Target="../media/image18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17.png"  /><Relationship Id="rId11" Type="http://schemas.openxmlformats.org/officeDocument/2006/relationships/image" Target="../media/image18.png"  /><Relationship Id="rId12" Type="http://schemas.openxmlformats.org/officeDocument/2006/relationships/image" Target="../media/image16.png"  /><Relationship Id="rId2" Type="http://schemas.openxmlformats.org/officeDocument/2006/relationships/image" Target="../media/image3.png"  /><Relationship Id="rId3" Type="http://schemas.openxmlformats.org/officeDocument/2006/relationships/image" Target="../media/image24.png"  /><Relationship Id="rId4" Type="http://schemas.openxmlformats.org/officeDocument/2006/relationships/image" Target="../media/image25.png"  /><Relationship Id="rId5" Type="http://schemas.openxmlformats.org/officeDocument/2006/relationships/image" Target="../media/image2.png"  /><Relationship Id="rId6" Type="http://schemas.openxmlformats.org/officeDocument/2006/relationships/image" Target="../media/image17.png"  /><Relationship Id="rId7" Type="http://schemas.openxmlformats.org/officeDocument/2006/relationships/image" Target="../media/image18.png"  /><Relationship Id="rId8" Type="http://schemas.openxmlformats.org/officeDocument/2006/relationships/image" Target="../media/image17.png"  /><Relationship Id="rId9" Type="http://schemas.openxmlformats.org/officeDocument/2006/relationships/image" Target="../media/image18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18.png"  /><Relationship Id="rId11" Type="http://schemas.openxmlformats.org/officeDocument/2006/relationships/image" Target="../media/image16.png"  /><Relationship Id="rId2" Type="http://schemas.openxmlformats.org/officeDocument/2006/relationships/image" Target="../media/image3.png"  /><Relationship Id="rId3" Type="http://schemas.openxmlformats.org/officeDocument/2006/relationships/image" Target="../media/image25.png"  /><Relationship Id="rId4" Type="http://schemas.openxmlformats.org/officeDocument/2006/relationships/image" Target="../media/image2.png"  /><Relationship Id="rId5" Type="http://schemas.openxmlformats.org/officeDocument/2006/relationships/image" Target="../media/image17.png"  /><Relationship Id="rId6" Type="http://schemas.openxmlformats.org/officeDocument/2006/relationships/image" Target="../media/image18.png"  /><Relationship Id="rId7" Type="http://schemas.openxmlformats.org/officeDocument/2006/relationships/image" Target="../media/image17.png"  /><Relationship Id="rId8" Type="http://schemas.openxmlformats.org/officeDocument/2006/relationships/image" Target="../media/image18.png"  /><Relationship Id="rId9" Type="http://schemas.openxmlformats.org/officeDocument/2006/relationships/image" Target="../media/image17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.png"  /><Relationship Id="rId3" Type="http://schemas.openxmlformats.org/officeDocument/2006/relationships/image" Target="../media/image26.png"  /><Relationship Id="rId4" Type="http://schemas.openxmlformats.org/officeDocument/2006/relationships/image" Target="../media/image27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8.png"  /><Relationship Id="rId3" Type="http://schemas.openxmlformats.org/officeDocument/2006/relationships/hyperlink" Target="https://cdata2.tsherpa.co.kr/tsherpa/multimedia/Flash/2022/curri/index.html?flashxmlnum=yuni4856&amp;classno=E-curri03-math-P_2022/31/suh_p_0301_01_0010/suh_p_0301_01_0010_401_1.html&amp;id=1440479&amp;classa=1" TargetMode="External"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9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Relationship Id="rId6" Type="http://schemas.openxmlformats.org/officeDocument/2006/relationships/image" Target="../media/image7.png"  /><Relationship Id="rId7" Type="http://schemas.openxmlformats.org/officeDocument/2006/relationships/image" Target="../media/image8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3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Relationship Id="rId6" Type="http://schemas.openxmlformats.org/officeDocument/2006/relationships/image" Target="../media/image7.png"  /><Relationship Id="rId7" Type="http://schemas.openxmlformats.org/officeDocument/2006/relationships/image" Target="../media/image6.png"  /><Relationship Id="rId8" Type="http://schemas.openxmlformats.org/officeDocument/2006/relationships/image" Target="../media/image1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15.png"  /><Relationship Id="rId11" Type="http://schemas.openxmlformats.org/officeDocument/2006/relationships/image" Target="../media/image15.png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Relationship Id="rId5" Type="http://schemas.openxmlformats.org/officeDocument/2006/relationships/image" Target="../media/image15.png"  /><Relationship Id="rId6" Type="http://schemas.openxmlformats.org/officeDocument/2006/relationships/image" Target="../media/image15.png"  /><Relationship Id="rId7" Type="http://schemas.openxmlformats.org/officeDocument/2006/relationships/image" Target="../media/image15.png"  /><Relationship Id="rId8" Type="http://schemas.openxmlformats.org/officeDocument/2006/relationships/image" Target="../media/image15.png"  /><Relationship Id="rId9" Type="http://schemas.openxmlformats.org/officeDocument/2006/relationships/image" Target="../media/image1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2.png"  /><Relationship Id="rId4" Type="http://schemas.openxmlformats.org/officeDocument/2006/relationships/image" Target="../media/image16.png"  /><Relationship Id="rId5" Type="http://schemas.openxmlformats.org/officeDocument/2006/relationships/image" Target="../media/image17.png"  /><Relationship Id="rId6" Type="http://schemas.openxmlformats.org/officeDocument/2006/relationships/image" Target="../media/image1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2.png"  /><Relationship Id="rId4" Type="http://schemas.openxmlformats.org/officeDocument/2006/relationships/image" Target="../media/image16.png"  /><Relationship Id="rId5" Type="http://schemas.openxmlformats.org/officeDocument/2006/relationships/image" Target="../media/image17.png"  /><Relationship Id="rId6" Type="http://schemas.openxmlformats.org/officeDocument/2006/relationships/image" Target="../media/image1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22.png"  /><Relationship Id="rId11" Type="http://schemas.openxmlformats.org/officeDocument/2006/relationships/image" Target="../media/image22.png"  /><Relationship Id="rId12" Type="http://schemas.openxmlformats.org/officeDocument/2006/relationships/image" Target="../media/image22.png"  /><Relationship Id="rId13" Type="http://schemas.openxmlformats.org/officeDocument/2006/relationships/image" Target="../media/image22.png"  /><Relationship Id="rId2" Type="http://schemas.openxmlformats.org/officeDocument/2006/relationships/image" Target="../media/image3.png"  /><Relationship Id="rId3" Type="http://schemas.openxmlformats.org/officeDocument/2006/relationships/image" Target="../media/image2.png"  /><Relationship Id="rId4" Type="http://schemas.openxmlformats.org/officeDocument/2006/relationships/image" Target="../media/image17.png"  /><Relationship Id="rId5" Type="http://schemas.openxmlformats.org/officeDocument/2006/relationships/image" Target="../media/image18.png"  /><Relationship Id="rId6" Type="http://schemas.openxmlformats.org/officeDocument/2006/relationships/image" Target="../media/image19.png"  /><Relationship Id="rId7" Type="http://schemas.openxmlformats.org/officeDocument/2006/relationships/image" Target="../media/image20.png"  /><Relationship Id="rId8" Type="http://schemas.openxmlformats.org/officeDocument/2006/relationships/image" Target="../media/image21.png"  /><Relationship Id="rId9" Type="http://schemas.openxmlformats.org/officeDocument/2006/relationships/image" Target="../media/image16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527382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2022.07.01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4.0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2022.07.01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72380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02501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융합 연구소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자전거 여행을 떠나요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모서리가 둥근 직사각형 57"/>
          <p:cNvSpPr/>
          <p:nvPr/>
        </p:nvSpPr>
        <p:spPr>
          <a:xfrm>
            <a:off x="73344" y="992739"/>
            <a:ext cx="6494030" cy="4632505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6" name="사각형: 둥근 모서리 5"/>
          <p:cNvSpPr/>
          <p:nvPr/>
        </p:nvSpPr>
        <p:spPr>
          <a:xfrm>
            <a:off x="211913" y="1844824"/>
            <a:ext cx="6203969" cy="1513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rgbClr val="c79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500" y="883603"/>
            <a:ext cx="6918956" cy="8568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9985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suh_p_0402_03_0012</a:t>
            </a:r>
            <a:r>
              <a:rPr lang="en-US" altLang="ko-KR" sz="1000">
                <a:latin typeface="맑은 고딕"/>
                <a:ea typeface="맑은 고딕"/>
              </a:rPr>
              <a:t>_202_1</a:t>
            </a:r>
            <a:endParaRPr lang="ko-KR" altLang="en-US" sz="1000">
              <a:latin typeface="맑은 고딕"/>
              <a:ea typeface="맑은 고딕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0"/>
          <p:cNvSpPr txBox="1"/>
          <p:nvPr/>
        </p:nvSpPr>
        <p:spPr>
          <a:xfrm>
            <a:off x="389042" y="1007440"/>
            <a:ext cx="6621453" cy="667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민혁이가 자전거 여행을 계획하고 있습니다</a:t>
            </a:r>
            <a:r>
              <a:rPr lang="en-US" altLang="ko-KR" sz="1900" b="0" spc="-150">
                <a:latin typeface="맑은 고딕"/>
                <a:ea typeface="맑은 고딕"/>
              </a:rPr>
              <a:t>. </a:t>
            </a:r>
            <a:r>
              <a:rPr lang="ko-KR" altLang="en-US" sz="1900" b="0" spc="-150">
                <a:latin typeface="맑은 고딕"/>
                <a:ea typeface="맑은 고딕"/>
              </a:rPr>
              <a:t>다음          에 맞는 자전거 여행 경로를 찾아봅시다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6547258" y="52164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3712" y="3392996"/>
            <a:ext cx="6621453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자전거 여행 경로를 찾을 때 생각해야 할 것은 무엇인가요</a:t>
            </a:r>
            <a:r>
              <a:rPr lang="en-US" altLang="ko-KR" sz="1900" b="0" spc="-150">
                <a:latin typeface="맑은 고딕"/>
                <a:ea typeface="맑은 고딕"/>
              </a:rPr>
              <a:t>?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1913" y="3490503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9" name="TextBox 38"/>
          <p:cNvSpPr txBox="1"/>
          <p:nvPr/>
        </p:nvSpPr>
        <p:spPr>
          <a:xfrm>
            <a:off x="506831" y="2096852"/>
            <a:ext cx="6621453" cy="1244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인증 도장을 적어도 </a:t>
            </a:r>
            <a:r>
              <a:rPr lang="en-US" altLang="ko-KR" sz="1900" b="0" spc="-150">
                <a:latin typeface="맑은 고딕"/>
                <a:ea typeface="맑은 고딕"/>
              </a:rPr>
              <a:t>3</a:t>
            </a:r>
            <a:r>
              <a:rPr lang="ko-KR" altLang="en-US" sz="1900" b="0" spc="-150">
                <a:latin typeface="맑은 고딕"/>
                <a:ea typeface="맑은 고딕"/>
              </a:rPr>
              <a:t>개 찍어야 합니다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전체 거리는 </a:t>
            </a:r>
            <a:r>
              <a:rPr lang="en-US" altLang="ko-KR" sz="1900" b="0" spc="-150">
                <a:latin typeface="맑은 고딕"/>
                <a:ea typeface="맑은 고딕"/>
              </a:rPr>
              <a:t>20 km</a:t>
            </a:r>
            <a:r>
              <a:rPr lang="ko-KR" altLang="en-US" sz="1900" b="0" spc="-150">
                <a:latin typeface="맑은 고딕"/>
                <a:ea typeface="맑은 고딕"/>
              </a:rPr>
              <a:t>를 넘지 않아야 합니다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걸리는 시간은 </a:t>
            </a:r>
            <a:r>
              <a:rPr lang="en-US" altLang="ko-KR" sz="1900" b="0" spc="-150">
                <a:latin typeface="맑은 고딕"/>
                <a:ea typeface="맑은 고딕"/>
              </a:rPr>
              <a:t>4</a:t>
            </a:r>
            <a:r>
              <a:rPr lang="ko-KR" altLang="en-US" sz="1900" b="0" spc="-150">
                <a:latin typeface="맑은 고딕"/>
                <a:ea typeface="맑은 고딕"/>
              </a:rPr>
              <a:t>시간이어야 합니다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어디에서나 출발할 수 있으며 길은 이어져 있어야 합니다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96754" y="3886725"/>
            <a:ext cx="360771" cy="28979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1" name="직사각형 60"/>
          <p:cNvSpPr/>
          <p:nvPr/>
        </p:nvSpPr>
        <p:spPr>
          <a:xfrm>
            <a:off x="440395" y="3825044"/>
            <a:ext cx="5975487" cy="63407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1" algn="just">
              <a:defRPr/>
            </a:pPr>
            <a:r>
              <a:rPr lang="ko-KR" altLang="en-US" sz="1900" b="1" spc="-150">
                <a:solidFill>
                  <a:srgbClr val="00a0ff"/>
                </a:solidFill>
                <a:latin typeface="맑은 고딕"/>
                <a:ea typeface="맑은 고딕"/>
              </a:rPr>
              <a:t>인증 도장의 개수</a:t>
            </a:r>
            <a:r>
              <a:rPr lang="en-US" altLang="ko-KR" sz="1900" b="1" spc="-150">
                <a:solidFill>
                  <a:srgbClr val="00a0ff"/>
                </a:solidFill>
                <a:latin typeface="맑은 고딕"/>
                <a:ea typeface="맑은 고딕"/>
              </a:rPr>
              <a:t>, </a:t>
            </a:r>
            <a:r>
              <a:rPr lang="ko-KR" altLang="en-US" sz="1900" b="1" spc="-150">
                <a:solidFill>
                  <a:srgbClr val="00a0ff"/>
                </a:solidFill>
                <a:latin typeface="맑은 고딕"/>
                <a:ea typeface="맑은 고딕"/>
              </a:rPr>
              <a:t>전체 거리</a:t>
            </a:r>
            <a:r>
              <a:rPr lang="en-US" altLang="ko-KR" sz="1900" b="1" spc="-150">
                <a:solidFill>
                  <a:srgbClr val="00a0ff"/>
                </a:solidFill>
                <a:latin typeface="맑은 고딕"/>
                <a:ea typeface="맑은 고딕"/>
              </a:rPr>
              <a:t>, </a:t>
            </a:r>
            <a:r>
              <a:rPr lang="ko-KR" altLang="en-US" sz="1900" b="1" spc="-150">
                <a:solidFill>
                  <a:srgbClr val="00a0ff"/>
                </a:solidFill>
                <a:latin typeface="맑은 고딕"/>
                <a:ea typeface="맑은 고딕"/>
              </a:rPr>
              <a:t>걸리는 시간과 길에 대한 조건을 생각해야 합니다</a:t>
            </a:r>
            <a:r>
              <a:rPr lang="en-US" altLang="ko-KR" sz="1900" b="1" spc="-150">
                <a:solidFill>
                  <a:srgbClr val="00a0ff"/>
                </a:solidFill>
                <a:latin typeface="맑은 고딕"/>
                <a:ea typeface="맑은 고딕"/>
              </a:rPr>
              <a:t>.</a:t>
            </a:r>
            <a:endParaRPr lang="en-US" altLang="ko-KR" sz="1900" b="1" spc="-150">
              <a:solidFill>
                <a:srgbClr val="00a0ff"/>
              </a:solidFill>
              <a:latin typeface="맑은 고딕"/>
              <a:ea typeface="맑은 고딕"/>
            </a:endParaRPr>
          </a:p>
        </p:txBody>
      </p:sp>
      <p:pic>
        <p:nvPicPr>
          <p:cNvPr id="63" name="Picture 4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6287020" y="4330256"/>
            <a:ext cx="257723" cy="25772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4" name="그림 6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724128" y="1033753"/>
            <a:ext cx="468411" cy="331791"/>
          </a:xfrm>
          <a:prstGeom prst="rect">
            <a:avLst/>
          </a:prstGeom>
        </p:spPr>
      </p:pic>
      <p:grpSp>
        <p:nvGrpSpPr>
          <p:cNvPr id="65" name="그룹 64"/>
          <p:cNvGrpSpPr/>
          <p:nvPr/>
        </p:nvGrpSpPr>
        <p:grpSpPr>
          <a:xfrm rot="0">
            <a:off x="192745" y="1844824"/>
            <a:ext cx="476250" cy="304800"/>
            <a:chOff x="8149781" y="4039191"/>
            <a:chExt cx="476250" cy="304800"/>
          </a:xfrm>
        </p:grpSpPr>
        <p:pic>
          <p:nvPicPr>
            <p:cNvPr id="66" name="그림 65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8149781" y="4039191"/>
              <a:ext cx="476250" cy="304800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8234883" y="4086597"/>
              <a:ext cx="316555" cy="18347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lvl="0">
                <a:defRPr/>
              </a:pPr>
              <a:r>
                <a:rPr lang="ko-KR" altLang="en-US" sz="1200" b="1">
                  <a:solidFill>
                    <a:srgbClr val="8a7559"/>
                  </a:solidFill>
                  <a:latin typeface="여기어때 잘난체"/>
                  <a:ea typeface="여기어때 잘난체"/>
                </a:rPr>
                <a:t>조건</a:t>
              </a:r>
              <a:endParaRPr lang="ko-KR" altLang="en-US" sz="1200" b="1">
                <a:solidFill>
                  <a:srgbClr val="8a7559"/>
                </a:solidFill>
                <a:latin typeface="여기어때 잘난체"/>
                <a:ea typeface="여기어때 잘난체"/>
              </a:endParaRPr>
            </a:p>
          </p:txBody>
        </p:sp>
      </p:grpSp>
      <p:pic>
        <p:nvPicPr>
          <p:cNvPr id="69" name="Picture 11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3742023" y="1353237"/>
            <a:ext cx="952198" cy="30754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6" name="직사각형 21"/>
          <p:cNvSpPr>
            <a:spLocks noChangeArrowheads="1"/>
          </p:cNvSpPr>
          <p:nvPr/>
        </p:nvSpPr>
        <p:spPr>
          <a:xfrm>
            <a:off x="6984268" y="980728"/>
            <a:ext cx="2159732" cy="13033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>
                <a:latin typeface="맑은 고딕"/>
                <a:ea typeface="맑은 고딕"/>
              </a:rPr>
              <a:t>1. </a:t>
            </a:r>
            <a:r>
              <a:rPr lang="ko-KR" altLang="en-US" sz="1000">
                <a:latin typeface="맑은 고딕"/>
                <a:ea typeface="맑은 고딕"/>
              </a:rPr>
              <a:t>이너 버튼</a:t>
            </a:r>
            <a:r>
              <a:rPr lang="en-US" altLang="ko-KR" sz="1000">
                <a:latin typeface="맑은 고딕"/>
                <a:ea typeface="맑은 고딕"/>
              </a:rPr>
              <a:t>(3 </a:t>
            </a:r>
            <a:r>
              <a:rPr lang="ko-KR" altLang="en-US" sz="1000">
                <a:latin typeface="맑은 고딕"/>
                <a:ea typeface="맑은 고딕"/>
              </a:rPr>
              <a:t>페이지</a:t>
            </a:r>
            <a:r>
              <a:rPr lang="en-US" altLang="ko-KR" sz="1000">
                <a:latin typeface="맑은 고딕"/>
                <a:ea typeface="맑은 고딕"/>
              </a:rPr>
              <a:t>)</a:t>
            </a: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>
                <a:latin typeface="맑은 고딕"/>
                <a:ea typeface="맑은 고딕"/>
              </a:rPr>
              <a:t>2. </a:t>
            </a:r>
            <a:r>
              <a:rPr lang="ko-KR" altLang="en-US" sz="1000">
                <a:latin typeface="맑은 고딕"/>
                <a:ea typeface="맑은 고딕"/>
              </a:rPr>
              <a:t>정답 확인 버튼 클릭하면 정답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가리기 버튼으로 토글됨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grpSp>
        <p:nvGrpSpPr>
          <p:cNvPr id="37" name="그룹 36"/>
          <p:cNvGrpSpPr/>
          <p:nvPr/>
        </p:nvGrpSpPr>
        <p:grpSpPr>
          <a:xfrm rot="0">
            <a:off x="6607641" y="1808820"/>
            <a:ext cx="175773" cy="1800200"/>
            <a:chOff x="6607641" y="836712"/>
            <a:chExt cx="245921" cy="1656184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900" b="1">
                  <a:solidFill>
                    <a:schemeClr val="bg1"/>
                  </a:solidFill>
                  <a:latin typeface="나눔고딕"/>
                  <a:ea typeface="나눔고딕"/>
                </a:rPr>
                <a:t>계획</a:t>
              </a:r>
              <a:endParaRPr lang="ko-KR" altLang="en-US" sz="900" b="1">
                <a:solidFill>
                  <a:schemeClr val="bg1"/>
                </a:solidFill>
                <a:latin typeface="나눔고딕"/>
                <a:ea typeface="나눔고딕"/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900" b="1">
                  <a:solidFill>
                    <a:schemeClr val="accent6">
                      <a:lumMod val="50000"/>
                    </a:schemeClr>
                  </a:solidFill>
                  <a:latin typeface="나눔고딕"/>
                  <a:ea typeface="나눔고딕"/>
                </a:rPr>
                <a:t>문제</a:t>
              </a:r>
              <a:endParaRPr lang="ko-KR" altLang="en-US" sz="900" b="1">
                <a:solidFill>
                  <a:schemeClr val="accent6">
                    <a:lumMod val="50000"/>
                  </a:schemeClr>
                </a:solidFill>
                <a:latin typeface="나눔고딕"/>
                <a:ea typeface="나눔고딕"/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900" b="1">
                  <a:solidFill>
                    <a:schemeClr val="accent6">
                      <a:lumMod val="50000"/>
                    </a:schemeClr>
                  </a:solidFill>
                  <a:latin typeface="나눔고딕"/>
                  <a:ea typeface="나눔고딕"/>
                </a:rPr>
                <a:t>실행</a:t>
              </a:r>
              <a:endParaRPr lang="ko-KR" altLang="en-US" sz="900" b="1">
                <a:solidFill>
                  <a:schemeClr val="accent6">
                    <a:lumMod val="50000"/>
                  </a:schemeClr>
                </a:solidFill>
                <a:latin typeface="나눔고딕"/>
                <a:ea typeface="나눔고딕"/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900" b="1">
                  <a:solidFill>
                    <a:schemeClr val="accent6">
                      <a:lumMod val="50000"/>
                    </a:schemeClr>
                  </a:solidFill>
                  <a:latin typeface="나눔고딕"/>
                  <a:ea typeface="나눔고딕"/>
                </a:rPr>
                <a:t>반성</a:t>
              </a:r>
              <a:endParaRPr lang="ko-KR" altLang="en-US" sz="900" b="1">
                <a:solidFill>
                  <a:schemeClr val="accent6">
                    <a:lumMod val="50000"/>
                  </a:schemeClr>
                </a:solidFill>
                <a:latin typeface="나눔고딕"/>
                <a:ea typeface="나눔고딕"/>
              </a:endParaRPr>
            </a:p>
          </p:txBody>
        </p:sp>
      </p:grpSp>
      <p:pic>
        <p:nvPicPr>
          <p:cNvPr id="46" name="Picture 6"/>
          <p:cNvPicPr>
            <a:picLocks noChangeAspect="1" noChangeArrowheads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5580969" y="530139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459517" y="2225208"/>
            <a:ext cx="94628" cy="10645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7" name="Picture 4"/>
          <p:cNvPicPr>
            <a:picLocks noChangeAspect="1" noChangeArrowheads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459517" y="2507732"/>
            <a:ext cx="94628" cy="10645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459517" y="2837271"/>
            <a:ext cx="94628" cy="10645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459517" y="3111214"/>
            <a:ext cx="94628" cy="106458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51" name="그룹 50"/>
          <p:cNvGrpSpPr/>
          <p:nvPr/>
        </p:nvGrpSpPr>
        <p:grpSpPr>
          <a:xfrm rot="0">
            <a:off x="2485368" y="5301394"/>
            <a:ext cx="2091220" cy="256563"/>
            <a:chOff x="319554" y="1245924"/>
            <a:chExt cx="3454864" cy="423864"/>
          </a:xfrm>
        </p:grpSpPr>
        <p:pic>
          <p:nvPicPr>
            <p:cNvPr id="52" name="Picture 11"/>
            <p:cNvPicPr>
              <a:picLocks noChangeAspect="1" noChangeArrowheads="1"/>
            </p:cNvPicPr>
            <p:nvPr/>
          </p:nvPicPr>
          <p:blipFill rotWithShape="1">
            <a:blip r:embed="rId14"/>
            <a:srcRect/>
            <a:stretch>
              <a:fillRect/>
            </a:stretch>
          </p:blipFill>
          <p:spPr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53" name="Picture 12"/>
            <p:cNvPicPr>
              <a:picLocks noChangeAspect="1" noChangeArrowheads="1"/>
            </p:cNvPicPr>
            <p:nvPr/>
          </p:nvPicPr>
          <p:blipFill rotWithShape="1">
            <a:blip r:embed="rId15"/>
            <a:srcRect/>
            <a:stretch>
              <a:fillRect/>
            </a:stretch>
          </p:blipFill>
          <p:spPr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56" name="Picture 13"/>
            <p:cNvPicPr>
              <a:picLocks noChangeAspect="1" noChangeArrowheads="1"/>
            </p:cNvPicPr>
            <p:nvPr/>
          </p:nvPicPr>
          <p:blipFill rotWithShape="1">
            <a:blip r:embed="rId16"/>
            <a:srcRect/>
            <a:stretch>
              <a:fillRect/>
            </a:stretch>
          </p:blipFill>
          <p:spPr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59" name="Picture 14"/>
            <p:cNvPicPr>
              <a:picLocks noChangeAspect="1" noChangeArrowheads="1"/>
            </p:cNvPicPr>
            <p:nvPr/>
          </p:nvPicPr>
          <p:blipFill rotWithShape="1">
            <a:blip r:embed="rId17"/>
            <a:srcRect/>
            <a:stretch>
              <a:fillRect/>
            </a:stretch>
          </p:blipFill>
          <p:spPr>
            <a:xfrm>
              <a:off x="3355318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62" name="Picture 13"/>
            <p:cNvPicPr>
              <a:picLocks noChangeAspect="1" noChangeArrowheads="1"/>
            </p:cNvPicPr>
            <p:nvPr/>
          </p:nvPicPr>
          <p:blipFill rotWithShape="1">
            <a:blip r:embed="rId18"/>
            <a:srcRect/>
            <a:stretch>
              <a:fillRect/>
            </a:stretch>
          </p:blipFill>
          <p:spPr>
            <a:xfrm>
              <a:off x="2445747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sp>
        <p:nvSpPr>
          <p:cNvPr id="68" name="타원 67"/>
          <p:cNvSpPr/>
          <p:nvPr/>
        </p:nvSpPr>
        <p:spPr>
          <a:xfrm>
            <a:off x="2188830" y="52879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70" name="타원 18"/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모서리가 둥근 직사각형 57"/>
          <p:cNvSpPr/>
          <p:nvPr/>
        </p:nvSpPr>
        <p:spPr>
          <a:xfrm>
            <a:off x="73344" y="992739"/>
            <a:ext cx="6494030" cy="4632505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6" name="사각형: 둥근 모서리 5"/>
          <p:cNvSpPr/>
          <p:nvPr/>
        </p:nvSpPr>
        <p:spPr>
          <a:xfrm>
            <a:off x="211913" y="1844824"/>
            <a:ext cx="6203969" cy="1513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rgbClr val="c79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500" y="883603"/>
            <a:ext cx="6918956" cy="8568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9985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suh_p_0402_03_0012</a:t>
            </a:r>
            <a:r>
              <a:rPr lang="en-US" altLang="ko-KR" sz="1000">
                <a:latin typeface="맑은 고딕"/>
                <a:ea typeface="맑은 고딕"/>
              </a:rPr>
              <a:t>_202_1</a:t>
            </a:r>
            <a:endParaRPr lang="ko-KR" altLang="en-US" sz="1000">
              <a:latin typeface="맑은 고딕"/>
              <a:ea typeface="맑은 고딕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0"/>
          <p:cNvSpPr txBox="1"/>
          <p:nvPr/>
        </p:nvSpPr>
        <p:spPr>
          <a:xfrm>
            <a:off x="389042" y="1007440"/>
            <a:ext cx="6621453" cy="667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민혁이가 자전거 여행을 계획하고 있습니다</a:t>
            </a:r>
            <a:r>
              <a:rPr lang="en-US" altLang="ko-KR" sz="1900" b="0" spc="-150">
                <a:latin typeface="맑은 고딕"/>
                <a:ea typeface="맑은 고딕"/>
              </a:rPr>
              <a:t>. </a:t>
            </a:r>
            <a:r>
              <a:rPr lang="ko-KR" altLang="en-US" sz="1900" b="0" spc="-150">
                <a:latin typeface="맑은 고딕"/>
                <a:ea typeface="맑은 고딕"/>
              </a:rPr>
              <a:t>다음          에 맞는 자전거 여행 경로를 찾아봅시다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6547258" y="52164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3712" y="3392996"/>
            <a:ext cx="6621453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가장 쉽게 확인할 수 있는 조건은 무엇이라고 생각하나요</a:t>
            </a:r>
            <a:r>
              <a:rPr lang="en-US" altLang="ko-KR" sz="1900" b="0" spc="-150">
                <a:latin typeface="맑은 고딕"/>
                <a:ea typeface="맑은 고딕"/>
              </a:rPr>
              <a:t>?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1913" y="3490503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9" name="TextBox 38"/>
          <p:cNvSpPr txBox="1"/>
          <p:nvPr/>
        </p:nvSpPr>
        <p:spPr>
          <a:xfrm>
            <a:off x="506831" y="2096852"/>
            <a:ext cx="6621453" cy="1244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인증 도장을 적어도 </a:t>
            </a:r>
            <a:r>
              <a:rPr lang="en-US" altLang="ko-KR" sz="1900" b="0" spc="-150">
                <a:latin typeface="맑은 고딕"/>
                <a:ea typeface="맑은 고딕"/>
              </a:rPr>
              <a:t>3</a:t>
            </a:r>
            <a:r>
              <a:rPr lang="ko-KR" altLang="en-US" sz="1900" b="0" spc="-150">
                <a:latin typeface="맑은 고딕"/>
                <a:ea typeface="맑은 고딕"/>
              </a:rPr>
              <a:t>개 찍어야 합니다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전체 거리는 </a:t>
            </a:r>
            <a:r>
              <a:rPr lang="en-US" altLang="ko-KR" sz="1900" b="0" spc="-150">
                <a:latin typeface="맑은 고딕"/>
                <a:ea typeface="맑은 고딕"/>
              </a:rPr>
              <a:t>20 km</a:t>
            </a:r>
            <a:r>
              <a:rPr lang="ko-KR" altLang="en-US" sz="1900" b="0" spc="-150">
                <a:latin typeface="맑은 고딕"/>
                <a:ea typeface="맑은 고딕"/>
              </a:rPr>
              <a:t>를 넘지 않아야 합니다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걸리는 시간은 </a:t>
            </a:r>
            <a:r>
              <a:rPr lang="en-US" altLang="ko-KR" sz="1900" b="0" spc="-150">
                <a:latin typeface="맑은 고딕"/>
                <a:ea typeface="맑은 고딕"/>
              </a:rPr>
              <a:t>4</a:t>
            </a:r>
            <a:r>
              <a:rPr lang="ko-KR" altLang="en-US" sz="1900" b="0" spc="-150">
                <a:latin typeface="맑은 고딕"/>
                <a:ea typeface="맑은 고딕"/>
              </a:rPr>
              <a:t>시간이어야 합니다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어디에서나 출발할 수 있으며 길은 이어져 있어야 합니다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96754" y="3967293"/>
            <a:ext cx="360771" cy="28979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1" name="직사각형 60"/>
          <p:cNvSpPr/>
          <p:nvPr/>
        </p:nvSpPr>
        <p:spPr>
          <a:xfrm>
            <a:off x="440395" y="3903887"/>
            <a:ext cx="5975487" cy="47638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1" algn="just">
              <a:defRPr/>
            </a:pPr>
            <a:r>
              <a:rPr lang="ko-KR" altLang="en-US" sz="1900" b="1" spc="-150">
                <a:solidFill>
                  <a:srgbClr val="00a0ff"/>
                </a:solidFill>
                <a:latin typeface="맑은 고딕"/>
                <a:ea typeface="맑은 고딕"/>
              </a:rPr>
              <a:t>인증 도장의 개수를 가장 쉽게 확인할 수 있습니다</a:t>
            </a:r>
            <a:r>
              <a:rPr lang="en-US" altLang="ko-KR" sz="1900" b="1" spc="-150">
                <a:solidFill>
                  <a:srgbClr val="00a0ff"/>
                </a:solidFill>
                <a:latin typeface="맑은 고딕"/>
                <a:ea typeface="맑은 고딕"/>
              </a:rPr>
              <a:t>.</a:t>
            </a:r>
            <a:endParaRPr lang="en-US" altLang="ko-KR" sz="1900" b="1" spc="-150">
              <a:solidFill>
                <a:srgbClr val="00a0ff"/>
              </a:solidFill>
              <a:latin typeface="맑은 고딕"/>
              <a:ea typeface="맑은 고딕"/>
            </a:endParaRPr>
          </a:p>
        </p:txBody>
      </p:sp>
      <p:pic>
        <p:nvPicPr>
          <p:cNvPr id="63" name="Picture 4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6287020" y="4330256"/>
            <a:ext cx="257723" cy="25772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4" name="그림 6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724128" y="1033753"/>
            <a:ext cx="468411" cy="331791"/>
          </a:xfrm>
          <a:prstGeom prst="rect">
            <a:avLst/>
          </a:prstGeom>
        </p:spPr>
      </p:pic>
      <p:grpSp>
        <p:nvGrpSpPr>
          <p:cNvPr id="65" name="그룹 64"/>
          <p:cNvGrpSpPr/>
          <p:nvPr/>
        </p:nvGrpSpPr>
        <p:grpSpPr>
          <a:xfrm rot="0">
            <a:off x="192745" y="1844824"/>
            <a:ext cx="476250" cy="304800"/>
            <a:chOff x="8149781" y="4039191"/>
            <a:chExt cx="476250" cy="304800"/>
          </a:xfrm>
        </p:grpSpPr>
        <p:pic>
          <p:nvPicPr>
            <p:cNvPr id="66" name="그림 65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8149781" y="4039191"/>
              <a:ext cx="476250" cy="304800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8234883" y="4086597"/>
              <a:ext cx="316555" cy="18347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lvl="0">
                <a:defRPr/>
              </a:pPr>
              <a:r>
                <a:rPr lang="ko-KR" altLang="en-US" sz="1200" b="1">
                  <a:solidFill>
                    <a:srgbClr val="8a7559"/>
                  </a:solidFill>
                  <a:latin typeface="여기어때 잘난체"/>
                  <a:ea typeface="여기어때 잘난체"/>
                </a:rPr>
                <a:t>조건</a:t>
              </a:r>
              <a:endParaRPr lang="ko-KR" altLang="en-US" sz="1200" b="1">
                <a:solidFill>
                  <a:srgbClr val="8a7559"/>
                </a:solidFill>
                <a:latin typeface="여기어때 잘난체"/>
                <a:ea typeface="여기어때 잘난체"/>
              </a:endParaRPr>
            </a:p>
          </p:txBody>
        </p:sp>
      </p:grpSp>
      <p:pic>
        <p:nvPicPr>
          <p:cNvPr id="69" name="Picture 11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3742023" y="1353237"/>
            <a:ext cx="952198" cy="30754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6" name="직사각형 21"/>
          <p:cNvSpPr>
            <a:spLocks noChangeArrowheads="1"/>
          </p:cNvSpPr>
          <p:nvPr/>
        </p:nvSpPr>
        <p:spPr>
          <a:xfrm>
            <a:off x="6984268" y="980728"/>
            <a:ext cx="2159732" cy="11128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>
                <a:latin typeface="맑은 고딕"/>
                <a:ea typeface="맑은 고딕"/>
              </a:rPr>
              <a:t>1. </a:t>
            </a:r>
            <a:r>
              <a:rPr lang="ko-KR" altLang="en-US" sz="1000">
                <a:latin typeface="맑은 고딕"/>
                <a:ea typeface="맑은 고딕"/>
              </a:rPr>
              <a:t>정답 확인 버튼 클릭하면 정답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가리기 버튼으로 토글됨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grpSp>
        <p:nvGrpSpPr>
          <p:cNvPr id="37" name="그룹 36"/>
          <p:cNvGrpSpPr/>
          <p:nvPr/>
        </p:nvGrpSpPr>
        <p:grpSpPr>
          <a:xfrm rot="0">
            <a:off x="6607641" y="1808820"/>
            <a:ext cx="175773" cy="1800200"/>
            <a:chOff x="6607641" y="836712"/>
            <a:chExt cx="245921" cy="1656184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900" b="1">
                  <a:solidFill>
                    <a:schemeClr val="bg1"/>
                  </a:solidFill>
                  <a:latin typeface="나눔고딕"/>
                  <a:ea typeface="나눔고딕"/>
                </a:rPr>
                <a:t>계획</a:t>
              </a:r>
              <a:endParaRPr lang="ko-KR" altLang="en-US" sz="900" b="1">
                <a:solidFill>
                  <a:schemeClr val="bg1"/>
                </a:solidFill>
                <a:latin typeface="나눔고딕"/>
                <a:ea typeface="나눔고딕"/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900" b="1">
                  <a:solidFill>
                    <a:schemeClr val="accent6">
                      <a:lumMod val="50000"/>
                    </a:schemeClr>
                  </a:solidFill>
                  <a:latin typeface="나눔고딕"/>
                  <a:ea typeface="나눔고딕"/>
                </a:rPr>
                <a:t>문제</a:t>
              </a:r>
              <a:endParaRPr lang="ko-KR" altLang="en-US" sz="900" b="1">
                <a:solidFill>
                  <a:schemeClr val="accent6">
                    <a:lumMod val="50000"/>
                  </a:schemeClr>
                </a:solidFill>
                <a:latin typeface="나눔고딕"/>
                <a:ea typeface="나눔고딕"/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900" b="1">
                  <a:solidFill>
                    <a:schemeClr val="accent6">
                      <a:lumMod val="50000"/>
                    </a:schemeClr>
                  </a:solidFill>
                  <a:latin typeface="나눔고딕"/>
                  <a:ea typeface="나눔고딕"/>
                </a:rPr>
                <a:t>실행</a:t>
              </a:r>
              <a:endParaRPr lang="ko-KR" altLang="en-US" sz="900" b="1">
                <a:solidFill>
                  <a:schemeClr val="accent6">
                    <a:lumMod val="50000"/>
                  </a:schemeClr>
                </a:solidFill>
                <a:latin typeface="나눔고딕"/>
                <a:ea typeface="나눔고딕"/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900" b="1">
                  <a:solidFill>
                    <a:schemeClr val="accent6">
                      <a:lumMod val="50000"/>
                    </a:schemeClr>
                  </a:solidFill>
                  <a:latin typeface="나눔고딕"/>
                  <a:ea typeface="나눔고딕"/>
                </a:rPr>
                <a:t>반성</a:t>
              </a:r>
              <a:endParaRPr lang="ko-KR" altLang="en-US" sz="900" b="1">
                <a:solidFill>
                  <a:schemeClr val="accent6">
                    <a:lumMod val="50000"/>
                  </a:schemeClr>
                </a:solidFill>
                <a:latin typeface="나눔고딕"/>
                <a:ea typeface="나눔고딕"/>
              </a:endParaRPr>
            </a:p>
          </p:txBody>
        </p:sp>
      </p:grpSp>
      <p:pic>
        <p:nvPicPr>
          <p:cNvPr id="46" name="Picture 6"/>
          <p:cNvPicPr>
            <a:picLocks noChangeAspect="1" noChangeArrowheads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5580969" y="530139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459517" y="2225208"/>
            <a:ext cx="94628" cy="10645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7" name="Picture 4"/>
          <p:cNvPicPr>
            <a:picLocks noChangeAspect="1" noChangeArrowheads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459517" y="2507732"/>
            <a:ext cx="94628" cy="10645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459517" y="2837271"/>
            <a:ext cx="94628" cy="10645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459517" y="3111214"/>
            <a:ext cx="94628" cy="106458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51" name="그룹 50"/>
          <p:cNvGrpSpPr/>
          <p:nvPr/>
        </p:nvGrpSpPr>
        <p:grpSpPr>
          <a:xfrm rot="0">
            <a:off x="2485368" y="5301394"/>
            <a:ext cx="2091220" cy="256563"/>
            <a:chOff x="319554" y="1245924"/>
            <a:chExt cx="3454864" cy="423864"/>
          </a:xfrm>
        </p:grpSpPr>
        <p:pic>
          <p:nvPicPr>
            <p:cNvPr id="52" name="Picture 11"/>
            <p:cNvPicPr>
              <a:picLocks noChangeAspect="1" noChangeArrowheads="1"/>
            </p:cNvPicPr>
            <p:nvPr/>
          </p:nvPicPr>
          <p:blipFill rotWithShape="1">
            <a:blip r:embed="rId14"/>
            <a:srcRect/>
            <a:stretch>
              <a:fillRect/>
            </a:stretch>
          </p:blipFill>
          <p:spPr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53" name="Picture 12"/>
            <p:cNvPicPr>
              <a:picLocks noChangeAspect="1" noChangeArrowheads="1"/>
            </p:cNvPicPr>
            <p:nvPr/>
          </p:nvPicPr>
          <p:blipFill rotWithShape="1">
            <a:blip r:embed="rId15"/>
            <a:srcRect/>
            <a:stretch>
              <a:fillRect/>
            </a:stretch>
          </p:blipFill>
          <p:spPr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56" name="Picture 13"/>
            <p:cNvPicPr>
              <a:picLocks noChangeAspect="1" noChangeArrowheads="1"/>
            </p:cNvPicPr>
            <p:nvPr/>
          </p:nvPicPr>
          <p:blipFill rotWithShape="1">
            <a:blip r:embed="rId16"/>
            <a:srcRect/>
            <a:stretch>
              <a:fillRect/>
            </a:stretch>
          </p:blipFill>
          <p:spPr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59" name="Picture 14"/>
            <p:cNvPicPr>
              <a:picLocks noChangeAspect="1" noChangeArrowheads="1"/>
            </p:cNvPicPr>
            <p:nvPr/>
          </p:nvPicPr>
          <p:blipFill rotWithShape="1">
            <a:blip r:embed="rId17"/>
            <a:srcRect/>
            <a:stretch>
              <a:fillRect/>
            </a:stretch>
          </p:blipFill>
          <p:spPr>
            <a:xfrm>
              <a:off x="3355318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62" name="Picture 13"/>
            <p:cNvPicPr>
              <a:picLocks noChangeAspect="1" noChangeArrowheads="1"/>
            </p:cNvPicPr>
            <p:nvPr/>
          </p:nvPicPr>
          <p:blipFill rotWithShape="1">
            <a:blip r:embed="rId18"/>
            <a:srcRect/>
            <a:stretch>
              <a:fillRect/>
            </a:stretch>
          </p:blipFill>
          <p:spPr>
            <a:xfrm>
              <a:off x="2445747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43" name="Picture 12"/>
            <p:cNvPicPr>
              <a:picLocks noChangeAspect="1" noChangeArrowheads="1"/>
            </p:cNvPicPr>
            <p:nvPr/>
          </p:nvPicPr>
          <p:blipFill rotWithShape="1">
            <a:blip r:embed="rId19"/>
            <a:srcRect/>
            <a:stretch>
              <a:fillRect/>
            </a:stretch>
          </p:blipFill>
          <p:spPr>
            <a:xfrm>
              <a:off x="1663561" y="1317363"/>
              <a:ext cx="781049" cy="295276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50" name="Picture 13"/>
            <p:cNvPicPr>
              <a:picLocks noChangeAspect="1" noChangeArrowheads="1"/>
            </p:cNvPicPr>
            <p:nvPr/>
          </p:nvPicPr>
          <p:blipFill rotWithShape="1">
            <a:blip r:embed="rId20"/>
            <a:srcRect/>
            <a:stretch>
              <a:fillRect/>
            </a:stretch>
          </p:blipFill>
          <p:spPr>
            <a:xfrm>
              <a:off x="836094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sp>
        <p:nvSpPr>
          <p:cNvPr id="70" name="타원 18"/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모서리가 둥근 직사각형 57"/>
          <p:cNvSpPr/>
          <p:nvPr/>
        </p:nvSpPr>
        <p:spPr>
          <a:xfrm>
            <a:off x="73344" y="992739"/>
            <a:ext cx="6494030" cy="4632505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6" name="사각형: 둥근 모서리 5"/>
          <p:cNvSpPr/>
          <p:nvPr/>
        </p:nvSpPr>
        <p:spPr>
          <a:xfrm>
            <a:off x="211913" y="1844824"/>
            <a:ext cx="6203969" cy="1513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rgbClr val="c79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500" y="883603"/>
            <a:ext cx="6918956" cy="8568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9985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suh_p_0402_03_0012</a:t>
            </a:r>
            <a:r>
              <a:rPr lang="en-US" altLang="ko-KR" sz="1000">
                <a:latin typeface="맑은 고딕"/>
                <a:ea typeface="맑은 고딕"/>
              </a:rPr>
              <a:t>_202_1</a:t>
            </a:r>
            <a:endParaRPr lang="ko-KR" altLang="en-US" sz="1000">
              <a:latin typeface="맑은 고딕"/>
              <a:ea typeface="맑은 고딕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0"/>
          <p:cNvSpPr txBox="1"/>
          <p:nvPr/>
        </p:nvSpPr>
        <p:spPr>
          <a:xfrm>
            <a:off x="389042" y="1007440"/>
            <a:ext cx="6621453" cy="667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민혁이가 자전거 여행을 계획하고 있습니다</a:t>
            </a:r>
            <a:r>
              <a:rPr lang="en-US" altLang="ko-KR" sz="1900" b="0" spc="-150">
                <a:latin typeface="맑은 고딕"/>
                <a:ea typeface="맑은 고딕"/>
              </a:rPr>
              <a:t>. </a:t>
            </a:r>
            <a:r>
              <a:rPr lang="ko-KR" altLang="en-US" sz="1900" b="0" spc="-150">
                <a:latin typeface="맑은 고딕"/>
                <a:ea typeface="맑은 고딕"/>
              </a:rPr>
              <a:t>다음          에 맞는 자전거 여행 경로를 찾아봅시다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6547258" y="52164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3712" y="3392996"/>
            <a:ext cx="6621453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어떤 방법으로 문제를 해결하면 좋을까요</a:t>
            </a:r>
            <a:r>
              <a:rPr lang="en-US" altLang="ko-KR" sz="1900" b="0" spc="-150">
                <a:latin typeface="맑은 고딕"/>
                <a:ea typeface="맑은 고딕"/>
              </a:rPr>
              <a:t>?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1913" y="3490503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9" name="TextBox 38"/>
          <p:cNvSpPr txBox="1"/>
          <p:nvPr/>
        </p:nvSpPr>
        <p:spPr>
          <a:xfrm>
            <a:off x="506831" y="2096852"/>
            <a:ext cx="6621453" cy="1244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인증 도장을 적어도 </a:t>
            </a:r>
            <a:r>
              <a:rPr lang="en-US" altLang="ko-KR" sz="1900" b="0" spc="-150">
                <a:latin typeface="맑은 고딕"/>
                <a:ea typeface="맑은 고딕"/>
              </a:rPr>
              <a:t>3</a:t>
            </a:r>
            <a:r>
              <a:rPr lang="ko-KR" altLang="en-US" sz="1900" b="0" spc="-150">
                <a:latin typeface="맑은 고딕"/>
                <a:ea typeface="맑은 고딕"/>
              </a:rPr>
              <a:t>개 찍어야 합니다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전체 거리는 </a:t>
            </a:r>
            <a:r>
              <a:rPr lang="en-US" altLang="ko-KR" sz="1900" b="0" spc="-150">
                <a:latin typeface="맑은 고딕"/>
                <a:ea typeface="맑은 고딕"/>
              </a:rPr>
              <a:t>20 km</a:t>
            </a:r>
            <a:r>
              <a:rPr lang="ko-KR" altLang="en-US" sz="1900" b="0" spc="-150">
                <a:latin typeface="맑은 고딕"/>
                <a:ea typeface="맑은 고딕"/>
              </a:rPr>
              <a:t>를 넘지 않아야 합니다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걸리는 시간은 </a:t>
            </a:r>
            <a:r>
              <a:rPr lang="en-US" altLang="ko-KR" sz="1900" b="0" spc="-150">
                <a:latin typeface="맑은 고딕"/>
                <a:ea typeface="맑은 고딕"/>
              </a:rPr>
              <a:t>4</a:t>
            </a:r>
            <a:r>
              <a:rPr lang="ko-KR" altLang="en-US" sz="1900" b="0" spc="-150">
                <a:latin typeface="맑은 고딕"/>
                <a:ea typeface="맑은 고딕"/>
              </a:rPr>
              <a:t>시간이어야 합니다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어디에서나 출발할 수 있으며 길은 이어져 있어야 합니다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96754" y="3967293"/>
            <a:ext cx="360771" cy="28979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1" name="직사각형 60"/>
          <p:cNvSpPr/>
          <p:nvPr/>
        </p:nvSpPr>
        <p:spPr>
          <a:xfrm>
            <a:off x="440395" y="3903887"/>
            <a:ext cx="5975487" cy="89326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1" algn="just">
              <a:defRPr/>
            </a:pPr>
            <a:r>
              <a:rPr lang="ko-KR" altLang="en-US" sz="1900" b="1" spc="-150">
                <a:solidFill>
                  <a:srgbClr val="00a0ff"/>
                </a:solidFill>
                <a:latin typeface="맑은 고딕"/>
                <a:ea typeface="맑은 고딕"/>
              </a:rPr>
              <a:t>인증 도장 </a:t>
            </a:r>
            <a:r>
              <a:rPr lang="en-US" altLang="ko-KR" sz="1900" b="1" spc="-150">
                <a:solidFill>
                  <a:srgbClr val="00a0ff"/>
                </a:solidFill>
                <a:latin typeface="맑은 고딕"/>
                <a:ea typeface="맑은 고딕"/>
              </a:rPr>
              <a:t>3</a:t>
            </a:r>
            <a:r>
              <a:rPr lang="ko-KR" altLang="en-US" sz="1900" b="1" spc="-150">
                <a:solidFill>
                  <a:srgbClr val="00a0ff"/>
                </a:solidFill>
                <a:latin typeface="맑은 고딕"/>
                <a:ea typeface="맑은 고딕"/>
              </a:rPr>
              <a:t>개 찍을 수 있는 경로를 정하여 전체 거리와 걸리는 시간을 구해 보고</a:t>
            </a:r>
            <a:r>
              <a:rPr lang="en-US" altLang="ko-KR" sz="1900" b="1" spc="-150">
                <a:solidFill>
                  <a:srgbClr val="00a0ff"/>
                </a:solidFill>
                <a:latin typeface="맑은 고딕"/>
                <a:ea typeface="맑은 고딕"/>
              </a:rPr>
              <a:t>, </a:t>
            </a:r>
            <a:r>
              <a:rPr lang="ko-KR" altLang="en-US" sz="1900" b="1" spc="-150">
                <a:solidFill>
                  <a:srgbClr val="00a0ff"/>
                </a:solidFill>
                <a:latin typeface="맑은 고딕"/>
                <a:ea typeface="맑은 고딕"/>
              </a:rPr>
              <a:t>조건에 맞는지 확인해 보면 됩니다</a:t>
            </a:r>
            <a:r>
              <a:rPr lang="en-US" altLang="ko-KR" sz="1900" b="1" spc="-150">
                <a:solidFill>
                  <a:srgbClr val="00a0ff"/>
                </a:solidFill>
                <a:latin typeface="맑은 고딕"/>
                <a:ea typeface="맑은 고딕"/>
              </a:rPr>
              <a:t>.</a:t>
            </a:r>
            <a:endParaRPr lang="en-US" altLang="ko-KR" sz="1900" b="1" spc="-150">
              <a:solidFill>
                <a:srgbClr val="00a0ff"/>
              </a:solidFill>
              <a:latin typeface="맑은 고딕"/>
              <a:ea typeface="맑은 고딕"/>
            </a:endParaRPr>
          </a:p>
        </p:txBody>
      </p:sp>
      <p:pic>
        <p:nvPicPr>
          <p:cNvPr id="63" name="Picture 4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6287019" y="4610563"/>
            <a:ext cx="257723" cy="25772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4" name="그림 6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724128" y="1033753"/>
            <a:ext cx="468411" cy="331791"/>
          </a:xfrm>
          <a:prstGeom prst="rect">
            <a:avLst/>
          </a:prstGeom>
        </p:spPr>
      </p:pic>
      <p:grpSp>
        <p:nvGrpSpPr>
          <p:cNvPr id="65" name="그룹 64"/>
          <p:cNvGrpSpPr/>
          <p:nvPr/>
        </p:nvGrpSpPr>
        <p:grpSpPr>
          <a:xfrm rot="0">
            <a:off x="192745" y="1844824"/>
            <a:ext cx="476250" cy="304800"/>
            <a:chOff x="8149781" y="4039191"/>
            <a:chExt cx="476250" cy="304800"/>
          </a:xfrm>
        </p:grpSpPr>
        <p:pic>
          <p:nvPicPr>
            <p:cNvPr id="66" name="그림 65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8149781" y="4039191"/>
              <a:ext cx="476250" cy="304800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8234883" y="4086597"/>
              <a:ext cx="316555" cy="18347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lvl="0">
                <a:defRPr/>
              </a:pPr>
              <a:r>
                <a:rPr lang="ko-KR" altLang="en-US" sz="1200" b="1">
                  <a:solidFill>
                    <a:srgbClr val="8a7559"/>
                  </a:solidFill>
                  <a:latin typeface="여기어때 잘난체"/>
                  <a:ea typeface="여기어때 잘난체"/>
                </a:rPr>
                <a:t>조건</a:t>
              </a:r>
              <a:endParaRPr lang="ko-KR" altLang="en-US" sz="1200" b="1">
                <a:solidFill>
                  <a:srgbClr val="8a7559"/>
                </a:solidFill>
                <a:latin typeface="여기어때 잘난체"/>
                <a:ea typeface="여기어때 잘난체"/>
              </a:endParaRPr>
            </a:p>
          </p:txBody>
        </p:sp>
      </p:grpSp>
      <p:pic>
        <p:nvPicPr>
          <p:cNvPr id="69" name="Picture 11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3742023" y="1353237"/>
            <a:ext cx="952198" cy="30754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6" name="직사각형 21"/>
          <p:cNvSpPr>
            <a:spLocks noChangeArrowheads="1"/>
          </p:cNvSpPr>
          <p:nvPr/>
        </p:nvSpPr>
        <p:spPr>
          <a:xfrm>
            <a:off x="6984268" y="980728"/>
            <a:ext cx="2159732" cy="11128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>
                <a:latin typeface="맑은 고딕"/>
                <a:ea typeface="맑은 고딕"/>
              </a:rPr>
              <a:t>1. </a:t>
            </a:r>
            <a:r>
              <a:rPr lang="ko-KR" altLang="en-US" sz="1000">
                <a:latin typeface="맑은 고딕"/>
                <a:ea typeface="맑은 고딕"/>
              </a:rPr>
              <a:t>정답 확인 버튼 클릭하면 정답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가리기 버튼으로 토글됨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grpSp>
        <p:nvGrpSpPr>
          <p:cNvPr id="37" name="그룹 36"/>
          <p:cNvGrpSpPr/>
          <p:nvPr/>
        </p:nvGrpSpPr>
        <p:grpSpPr>
          <a:xfrm rot="0">
            <a:off x="6607641" y="1808820"/>
            <a:ext cx="175773" cy="1800200"/>
            <a:chOff x="6607641" y="836712"/>
            <a:chExt cx="245921" cy="1656184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900" b="1">
                  <a:solidFill>
                    <a:schemeClr val="bg1"/>
                  </a:solidFill>
                  <a:latin typeface="나눔고딕"/>
                  <a:ea typeface="나눔고딕"/>
                </a:rPr>
                <a:t>계획</a:t>
              </a:r>
              <a:endParaRPr lang="ko-KR" altLang="en-US" sz="900" b="1">
                <a:solidFill>
                  <a:schemeClr val="bg1"/>
                </a:solidFill>
                <a:latin typeface="나눔고딕"/>
                <a:ea typeface="나눔고딕"/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900" b="1">
                  <a:solidFill>
                    <a:schemeClr val="accent6">
                      <a:lumMod val="50000"/>
                    </a:schemeClr>
                  </a:solidFill>
                  <a:latin typeface="나눔고딕"/>
                  <a:ea typeface="나눔고딕"/>
                </a:rPr>
                <a:t>문제</a:t>
              </a:r>
              <a:endParaRPr lang="ko-KR" altLang="en-US" sz="900" b="1">
                <a:solidFill>
                  <a:schemeClr val="accent6">
                    <a:lumMod val="50000"/>
                  </a:schemeClr>
                </a:solidFill>
                <a:latin typeface="나눔고딕"/>
                <a:ea typeface="나눔고딕"/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900" b="1">
                  <a:solidFill>
                    <a:schemeClr val="accent6">
                      <a:lumMod val="50000"/>
                    </a:schemeClr>
                  </a:solidFill>
                  <a:latin typeface="나눔고딕"/>
                  <a:ea typeface="나눔고딕"/>
                </a:rPr>
                <a:t>실행</a:t>
              </a:r>
              <a:endParaRPr lang="ko-KR" altLang="en-US" sz="900" b="1">
                <a:solidFill>
                  <a:schemeClr val="accent6">
                    <a:lumMod val="50000"/>
                  </a:schemeClr>
                </a:solidFill>
                <a:latin typeface="나눔고딕"/>
                <a:ea typeface="나눔고딕"/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900" b="1">
                  <a:solidFill>
                    <a:schemeClr val="accent6">
                      <a:lumMod val="50000"/>
                    </a:schemeClr>
                  </a:solidFill>
                  <a:latin typeface="나눔고딕"/>
                  <a:ea typeface="나눔고딕"/>
                </a:rPr>
                <a:t>반성</a:t>
              </a:r>
              <a:endParaRPr lang="ko-KR" altLang="en-US" sz="900" b="1">
                <a:solidFill>
                  <a:schemeClr val="accent6">
                    <a:lumMod val="50000"/>
                  </a:schemeClr>
                </a:solidFill>
                <a:latin typeface="나눔고딕"/>
                <a:ea typeface="나눔고딕"/>
              </a:endParaRPr>
            </a:p>
          </p:txBody>
        </p:sp>
      </p:grpSp>
      <p:pic>
        <p:nvPicPr>
          <p:cNvPr id="46" name="Picture 6"/>
          <p:cNvPicPr>
            <a:picLocks noChangeAspect="1" noChangeArrowheads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5580969" y="530139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459517" y="2225208"/>
            <a:ext cx="94628" cy="10645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7" name="Picture 4"/>
          <p:cNvPicPr>
            <a:picLocks noChangeAspect="1" noChangeArrowheads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459517" y="2507732"/>
            <a:ext cx="94628" cy="10645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459517" y="2837271"/>
            <a:ext cx="94628" cy="10645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459517" y="3111214"/>
            <a:ext cx="94628" cy="106458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51" name="그룹 50"/>
          <p:cNvGrpSpPr/>
          <p:nvPr/>
        </p:nvGrpSpPr>
        <p:grpSpPr>
          <a:xfrm rot="0">
            <a:off x="2485368" y="5301394"/>
            <a:ext cx="2091220" cy="256563"/>
            <a:chOff x="319554" y="1245924"/>
            <a:chExt cx="3454864" cy="423864"/>
          </a:xfrm>
        </p:grpSpPr>
        <p:pic>
          <p:nvPicPr>
            <p:cNvPr id="52" name="Picture 11"/>
            <p:cNvPicPr>
              <a:picLocks noChangeAspect="1" noChangeArrowheads="1"/>
            </p:cNvPicPr>
            <p:nvPr/>
          </p:nvPicPr>
          <p:blipFill rotWithShape="1">
            <a:blip r:embed="rId14"/>
            <a:srcRect/>
            <a:stretch>
              <a:fillRect/>
            </a:stretch>
          </p:blipFill>
          <p:spPr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53" name="Picture 12"/>
            <p:cNvPicPr>
              <a:picLocks noChangeAspect="1" noChangeArrowheads="1"/>
            </p:cNvPicPr>
            <p:nvPr/>
          </p:nvPicPr>
          <p:blipFill rotWithShape="1">
            <a:blip r:embed="rId15"/>
            <a:srcRect/>
            <a:stretch>
              <a:fillRect/>
            </a:stretch>
          </p:blipFill>
          <p:spPr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56" name="Picture 13"/>
            <p:cNvPicPr>
              <a:picLocks noChangeAspect="1" noChangeArrowheads="1"/>
            </p:cNvPicPr>
            <p:nvPr/>
          </p:nvPicPr>
          <p:blipFill rotWithShape="1">
            <a:blip r:embed="rId16"/>
            <a:srcRect/>
            <a:stretch>
              <a:fillRect/>
            </a:stretch>
          </p:blipFill>
          <p:spPr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59" name="Picture 14"/>
            <p:cNvPicPr>
              <a:picLocks noChangeAspect="1" noChangeArrowheads="1"/>
            </p:cNvPicPr>
            <p:nvPr/>
          </p:nvPicPr>
          <p:blipFill rotWithShape="1">
            <a:blip r:embed="rId17"/>
            <a:srcRect/>
            <a:stretch>
              <a:fillRect/>
            </a:stretch>
          </p:blipFill>
          <p:spPr>
            <a:xfrm>
              <a:off x="3355318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62" name="Picture 13"/>
            <p:cNvPicPr>
              <a:picLocks noChangeAspect="1" noChangeArrowheads="1"/>
            </p:cNvPicPr>
            <p:nvPr/>
          </p:nvPicPr>
          <p:blipFill rotWithShape="1">
            <a:blip r:embed="rId18"/>
            <a:srcRect/>
            <a:stretch>
              <a:fillRect/>
            </a:stretch>
          </p:blipFill>
          <p:spPr>
            <a:xfrm>
              <a:off x="2445747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50" name="Picture 13"/>
            <p:cNvPicPr>
              <a:picLocks noChangeAspect="1" noChangeArrowheads="1"/>
            </p:cNvPicPr>
            <p:nvPr/>
          </p:nvPicPr>
          <p:blipFill rotWithShape="1">
            <a:blip r:embed="rId19"/>
            <a:srcRect/>
            <a:stretch>
              <a:fillRect/>
            </a:stretch>
          </p:blipFill>
          <p:spPr>
            <a:xfrm>
              <a:off x="836094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54" name="Picture 12"/>
            <p:cNvPicPr>
              <a:picLocks noChangeAspect="1" noChangeArrowheads="1"/>
            </p:cNvPicPr>
            <p:nvPr/>
          </p:nvPicPr>
          <p:blipFill rotWithShape="1">
            <a:blip r:embed="rId20"/>
            <a:srcRect/>
            <a:stretch>
              <a:fillRect/>
            </a:stretch>
          </p:blipFill>
          <p:spPr>
            <a:xfrm>
              <a:off x="2436292" y="1317363"/>
              <a:ext cx="781049" cy="295276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sp>
        <p:nvSpPr>
          <p:cNvPr id="70" name="타원 18"/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모서리가 둥근 직사각형 57"/>
          <p:cNvSpPr/>
          <p:nvPr/>
        </p:nvSpPr>
        <p:spPr>
          <a:xfrm>
            <a:off x="73344" y="992739"/>
            <a:ext cx="6494030" cy="4632505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71500" y="883603"/>
            <a:ext cx="6918956" cy="8568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9985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suh_p_0402_03_0012</a:t>
            </a:r>
            <a:r>
              <a:rPr lang="en-US" altLang="ko-KR" sz="1000">
                <a:latin typeface="맑은 고딕"/>
                <a:ea typeface="맑은 고딕"/>
              </a:rPr>
              <a:t>_202_1</a:t>
            </a:r>
            <a:endParaRPr lang="ko-KR" altLang="en-US" sz="1000">
              <a:latin typeface="맑은 고딕"/>
              <a:ea typeface="맑은 고딕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0"/>
          <p:cNvSpPr txBox="1"/>
          <p:nvPr/>
        </p:nvSpPr>
        <p:spPr>
          <a:xfrm>
            <a:off x="389042" y="1007440"/>
            <a:ext cx="6621453" cy="667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민혁이가 자전거 여행을 계획하고 있습니다</a:t>
            </a:r>
            <a:r>
              <a:rPr lang="en-US" altLang="ko-KR" sz="1900" b="0" spc="-150">
                <a:latin typeface="맑은 고딕"/>
                <a:ea typeface="맑은 고딕"/>
              </a:rPr>
              <a:t>. </a:t>
            </a:r>
            <a:r>
              <a:rPr lang="ko-KR" altLang="en-US" sz="1900" b="0" spc="-150">
                <a:latin typeface="맑은 고딕"/>
                <a:ea typeface="맑은 고딕"/>
              </a:rPr>
              <a:t>다음          에 맞는 자전거 여행 경로를 찾아봅시다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6547258" y="52164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#3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3712" y="3392996"/>
            <a:ext cx="6621453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자전거 여행 경로를 선택하여 조건에 맞는지 확인해 보세요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1913" y="3490503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580969" y="530139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4" name="그림 6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724128" y="1033753"/>
            <a:ext cx="468411" cy="331791"/>
          </a:xfrm>
          <a:prstGeom prst="rect">
            <a:avLst/>
          </a:prstGeom>
        </p:spPr>
      </p:pic>
      <p:pic>
        <p:nvPicPr>
          <p:cNvPr id="69" name="Picture 11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3742023" y="1353237"/>
            <a:ext cx="952198" cy="30754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6" name="직사각형 21"/>
          <p:cNvSpPr>
            <a:spLocks noChangeArrowheads="1"/>
          </p:cNvSpPr>
          <p:nvPr/>
        </p:nvSpPr>
        <p:spPr>
          <a:xfrm>
            <a:off x="6984268" y="980728"/>
            <a:ext cx="2159732" cy="18367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>
                <a:latin typeface="맑은 고딕"/>
                <a:ea typeface="맑은 고딕"/>
              </a:rPr>
              <a:t>1. </a:t>
            </a:r>
            <a:r>
              <a:rPr lang="ko-KR" altLang="en-US" sz="1000">
                <a:latin typeface="맑은 고딕"/>
                <a:ea typeface="맑은 고딕"/>
              </a:rPr>
              <a:t>답 칸 클릭 시 같이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처음에는 보이지 않음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>
                <a:latin typeface="맑은 고딕"/>
                <a:ea typeface="맑은 고딕"/>
              </a:rPr>
              <a:t>2. </a:t>
            </a:r>
            <a:r>
              <a:rPr lang="ko-KR" altLang="en-US" sz="1000">
                <a:latin typeface="맑은 고딕"/>
                <a:ea typeface="맑은 고딕"/>
              </a:rPr>
              <a:t>탭 진입 시 부터 바로 보임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>
                <a:latin typeface="맑은 고딕"/>
                <a:ea typeface="맑은 고딕"/>
              </a:rPr>
              <a:t>3. </a:t>
            </a:r>
            <a:r>
              <a:rPr lang="ko-KR" altLang="en-US" sz="1000">
                <a:latin typeface="맑은 고딕"/>
                <a:ea typeface="맑은 고딕"/>
              </a:rPr>
              <a:t>정답 확인 버튼 클릭하면 정답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가리기 버튼으로 토글됨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grpSp>
        <p:nvGrpSpPr>
          <p:cNvPr id="33" name="그룹 32"/>
          <p:cNvGrpSpPr/>
          <p:nvPr/>
        </p:nvGrpSpPr>
        <p:grpSpPr>
          <a:xfrm rot="0">
            <a:off x="6607641" y="1808820"/>
            <a:ext cx="175773" cy="1800200"/>
            <a:chOff x="6607641" y="836712"/>
            <a:chExt cx="245921" cy="1656184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900" b="1">
                  <a:solidFill>
                    <a:schemeClr val="accent6">
                      <a:lumMod val="50000"/>
                    </a:schemeClr>
                  </a:solidFill>
                  <a:latin typeface="나눔고딕"/>
                  <a:ea typeface="나눔고딕"/>
                </a:rPr>
                <a:t>계획</a:t>
              </a:r>
              <a:endParaRPr lang="ko-KR" altLang="en-US" sz="900" b="1">
                <a:solidFill>
                  <a:schemeClr val="accent6">
                    <a:lumMod val="50000"/>
                  </a:schemeClr>
                </a:solidFill>
                <a:latin typeface="나눔고딕"/>
                <a:ea typeface="나눔고딕"/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900" b="1">
                  <a:solidFill>
                    <a:schemeClr val="accent6">
                      <a:lumMod val="50000"/>
                    </a:schemeClr>
                  </a:solidFill>
                  <a:latin typeface="나눔고딕"/>
                  <a:ea typeface="나눔고딕"/>
                </a:rPr>
                <a:t>문제</a:t>
              </a:r>
              <a:endParaRPr lang="ko-KR" altLang="en-US" sz="900" b="1">
                <a:solidFill>
                  <a:schemeClr val="accent6">
                    <a:lumMod val="50000"/>
                  </a:schemeClr>
                </a:solidFill>
                <a:latin typeface="나눔고딕"/>
                <a:ea typeface="나눔고딕"/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900" b="1">
                  <a:solidFill>
                    <a:schemeClr val="bg1"/>
                  </a:solidFill>
                  <a:latin typeface="나눔고딕"/>
                  <a:ea typeface="나눔고딕"/>
                </a:rPr>
                <a:t>실행</a:t>
              </a:r>
              <a:endParaRPr lang="ko-KR" altLang="en-US" sz="900" b="1">
                <a:solidFill>
                  <a:schemeClr val="bg1"/>
                </a:solidFill>
                <a:latin typeface="나눔고딕"/>
                <a:ea typeface="나눔고딕"/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900" b="1">
                  <a:solidFill>
                    <a:schemeClr val="accent6">
                      <a:lumMod val="50000"/>
                    </a:schemeClr>
                  </a:solidFill>
                  <a:latin typeface="나눔고딕"/>
                  <a:ea typeface="나눔고딕"/>
                </a:rPr>
                <a:t>반성</a:t>
              </a:r>
              <a:endParaRPr lang="ko-KR" altLang="en-US" sz="900" b="1">
                <a:solidFill>
                  <a:schemeClr val="accent6">
                    <a:lumMod val="50000"/>
                  </a:schemeClr>
                </a:solidFill>
                <a:latin typeface="나눔고딕"/>
                <a:ea typeface="나눔고딕"/>
              </a:endParaRPr>
            </a:p>
          </p:txBody>
        </p:sp>
      </p:grpSp>
      <p:sp>
        <p:nvSpPr>
          <p:cNvPr id="51" name="사각형: 둥근 모서리 5"/>
          <p:cNvSpPr/>
          <p:nvPr/>
        </p:nvSpPr>
        <p:spPr>
          <a:xfrm>
            <a:off x="211913" y="1844824"/>
            <a:ext cx="6203969" cy="1513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rgbClr val="c79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831" y="2096852"/>
            <a:ext cx="6621453" cy="1244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인증 도장을 적어도 </a:t>
            </a:r>
            <a:r>
              <a:rPr lang="en-US" altLang="ko-KR" sz="1900" b="0" spc="-150">
                <a:latin typeface="맑은 고딕"/>
                <a:ea typeface="맑은 고딕"/>
              </a:rPr>
              <a:t>3</a:t>
            </a:r>
            <a:r>
              <a:rPr lang="ko-KR" altLang="en-US" sz="1900" b="0" spc="-150">
                <a:latin typeface="맑은 고딕"/>
                <a:ea typeface="맑은 고딕"/>
              </a:rPr>
              <a:t>개 찍어야 합니다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전체 거리는 </a:t>
            </a:r>
            <a:r>
              <a:rPr lang="en-US" altLang="ko-KR" sz="1900" b="0" spc="-150">
                <a:latin typeface="맑은 고딕"/>
                <a:ea typeface="맑은 고딕"/>
              </a:rPr>
              <a:t>20 km</a:t>
            </a:r>
            <a:r>
              <a:rPr lang="ko-KR" altLang="en-US" sz="1900" b="0" spc="-150">
                <a:latin typeface="맑은 고딕"/>
                <a:ea typeface="맑은 고딕"/>
              </a:rPr>
              <a:t>를 넘지 않아야 합니다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걸리는 시간은 </a:t>
            </a:r>
            <a:r>
              <a:rPr lang="en-US" altLang="ko-KR" sz="1900" b="0" spc="-150">
                <a:latin typeface="맑은 고딕"/>
                <a:ea typeface="맑은 고딕"/>
              </a:rPr>
              <a:t>4</a:t>
            </a:r>
            <a:r>
              <a:rPr lang="ko-KR" altLang="en-US" sz="1900" b="0" spc="-150">
                <a:latin typeface="맑은 고딕"/>
                <a:ea typeface="맑은 고딕"/>
              </a:rPr>
              <a:t>시간이어야 합니다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어디에서나 출발할 수 있으며 길은 이어져 있어야 합니다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grpSp>
        <p:nvGrpSpPr>
          <p:cNvPr id="70" name="그룹 69"/>
          <p:cNvGrpSpPr/>
          <p:nvPr/>
        </p:nvGrpSpPr>
        <p:grpSpPr>
          <a:xfrm rot="0">
            <a:off x="192745" y="1844824"/>
            <a:ext cx="476250" cy="304800"/>
            <a:chOff x="8149781" y="4039191"/>
            <a:chExt cx="476250" cy="304800"/>
          </a:xfrm>
        </p:grpSpPr>
        <p:pic>
          <p:nvPicPr>
            <p:cNvPr id="71" name="그림 70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8149781" y="4039191"/>
              <a:ext cx="476250" cy="304800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8234883" y="4086597"/>
              <a:ext cx="316555" cy="18347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lvl="0">
                <a:defRPr/>
              </a:pPr>
              <a:r>
                <a:rPr lang="ko-KR" altLang="en-US" sz="1200" b="1">
                  <a:solidFill>
                    <a:srgbClr val="8a7559"/>
                  </a:solidFill>
                  <a:latin typeface="여기어때 잘난체"/>
                  <a:ea typeface="여기어때 잘난체"/>
                </a:rPr>
                <a:t>조건</a:t>
              </a:r>
              <a:endParaRPr lang="ko-KR" altLang="en-US" sz="1200" b="1">
                <a:solidFill>
                  <a:srgbClr val="8a7559"/>
                </a:solidFill>
                <a:latin typeface="여기어때 잘난체"/>
                <a:ea typeface="여기어때 잘난체"/>
              </a:endParaRPr>
            </a:p>
          </p:txBody>
        </p:sp>
      </p:grpSp>
      <p:graphicFrame>
        <p:nvGraphicFramePr>
          <p:cNvPr id="73" name="표 72"/>
          <p:cNvGraphicFramePr>
            <a:graphicFrameLocks noGrp="1"/>
          </p:cNvGraphicFramePr>
          <p:nvPr/>
        </p:nvGraphicFramePr>
        <p:xfrm>
          <a:off x="755576" y="3741204"/>
          <a:ext cx="5400000" cy="150876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1548000"/>
                <a:gridCol w="1260000"/>
                <a:gridCol w="864000"/>
                <a:gridCol w="864000"/>
                <a:gridCol w="864000"/>
              </a:tblGrid>
              <a:tr h="36000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r" latinLnBrk="1">
                        <a:defRPr/>
                      </a:pPr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가</a:t>
                      </a:r>
                      <a:r>
                        <a:rPr lang="en-US" altLang="ko-KR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~</a:t>
                      </a:r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바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900" b="1">
                          <a:solidFill>
                            <a:srgbClr val="00a0ff"/>
                          </a:solidFill>
                          <a:latin typeface="맑은 고딕"/>
                          <a:ea typeface="맑은 고딕"/>
                        </a:rPr>
                        <a:t>나</a:t>
                      </a:r>
                      <a:r>
                        <a:rPr lang="en-US" altLang="ko-KR" sz="1900" b="1">
                          <a:solidFill>
                            <a:srgbClr val="00a0ff"/>
                          </a:solidFill>
                          <a:latin typeface="맑은 고딕"/>
                          <a:ea typeface="맑은 고딕"/>
                        </a:rPr>
                        <a:t>~</a:t>
                      </a:r>
                      <a:r>
                        <a:rPr lang="ko-KR" altLang="en-US" sz="1900" b="1">
                          <a:solidFill>
                            <a:srgbClr val="00a0ff"/>
                          </a:solidFill>
                          <a:latin typeface="맑은 고딕"/>
                          <a:ea typeface="맑은 고딕"/>
                        </a:rPr>
                        <a:t>바</a:t>
                      </a:r>
                      <a:endParaRPr lang="ko-KR" altLang="en-US" sz="19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900" b="1">
                          <a:solidFill>
                            <a:srgbClr val="00a0ff"/>
                          </a:solidFill>
                          <a:latin typeface="맑은 고딕"/>
                          <a:ea typeface="맑은 고딕"/>
                        </a:rPr>
                        <a:t>다</a:t>
                      </a:r>
                      <a:r>
                        <a:rPr lang="en-US" altLang="ko-KR" sz="1900" b="1">
                          <a:solidFill>
                            <a:srgbClr val="00a0ff"/>
                          </a:solidFill>
                          <a:latin typeface="맑은 고딕"/>
                          <a:ea typeface="맑은 고딕"/>
                        </a:rPr>
                        <a:t>~</a:t>
                      </a:r>
                      <a:r>
                        <a:rPr lang="ko-KR" altLang="en-US" sz="1900" b="1">
                          <a:solidFill>
                            <a:srgbClr val="00a0ff"/>
                          </a:solidFill>
                          <a:latin typeface="맑은 고딕"/>
                          <a:ea typeface="맑은 고딕"/>
                        </a:rPr>
                        <a:t>사</a:t>
                      </a:r>
                      <a:endParaRPr lang="ko-KR" altLang="en-US" sz="19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900" b="1">
                          <a:solidFill>
                            <a:srgbClr val="00a0ff"/>
                          </a:solidFill>
                          <a:latin typeface="맑은 고딕"/>
                          <a:ea typeface="맑은 고딕"/>
                        </a:rPr>
                        <a:t>마</a:t>
                      </a:r>
                      <a:r>
                        <a:rPr lang="en-US" altLang="ko-KR" sz="1900" b="1">
                          <a:solidFill>
                            <a:srgbClr val="00a0ff"/>
                          </a:solidFill>
                          <a:latin typeface="맑은 고딕"/>
                          <a:ea typeface="맑은 고딕"/>
                        </a:rPr>
                        <a:t>~</a:t>
                      </a:r>
                      <a:r>
                        <a:rPr lang="ko-KR" altLang="en-US" sz="1900" b="1">
                          <a:solidFill>
                            <a:srgbClr val="00a0ff"/>
                          </a:solidFill>
                          <a:latin typeface="맑은 고딕"/>
                          <a:ea typeface="맑은 고딕"/>
                        </a:rPr>
                        <a:t>아</a:t>
                      </a:r>
                      <a:endParaRPr lang="ko-KR" altLang="en-US" sz="19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ae7c65"/>
                    </a:solidFill>
                  </a:tcPr>
                </a:tc>
              </a:tr>
              <a:tr h="36000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인증 도장</a:t>
                      </a:r>
                      <a:r>
                        <a:rPr lang="en-US" altLang="ko-KR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개</a:t>
                      </a:r>
                      <a:r>
                        <a:rPr lang="en-US" altLang="ko-KR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ddc9b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 b="1">
                          <a:solidFill>
                            <a:srgbClr val="00a0ff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ko-KR" altLang="en-US" sz="19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 b="1">
                          <a:solidFill>
                            <a:srgbClr val="00a0ff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ko-KR" altLang="en-US" sz="19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 b="1">
                          <a:solidFill>
                            <a:srgbClr val="00a0ff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ko-KR" altLang="en-US" sz="19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</a:tr>
              <a:tr h="36000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거리</a:t>
                      </a:r>
                      <a:r>
                        <a:rPr lang="en-US" altLang="ko-KR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(km)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ddc9b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23.16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 b="1">
                          <a:solidFill>
                            <a:srgbClr val="00a0ff"/>
                          </a:solidFill>
                          <a:latin typeface="맑은 고딕"/>
                          <a:ea typeface="맑은 고딕"/>
                        </a:rPr>
                        <a:t>18.96</a:t>
                      </a:r>
                      <a:endParaRPr lang="ko-KR" altLang="en-US" sz="19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 b="1">
                          <a:solidFill>
                            <a:srgbClr val="00a0ff"/>
                          </a:solidFill>
                          <a:latin typeface="맑은 고딕"/>
                          <a:ea typeface="맑은 고딕"/>
                        </a:rPr>
                        <a:t>20.3</a:t>
                      </a:r>
                      <a:endParaRPr lang="ko-KR" altLang="en-US" sz="19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 b="1">
                          <a:solidFill>
                            <a:srgbClr val="00a0ff"/>
                          </a:solidFill>
                          <a:latin typeface="맑은 고딕"/>
                          <a:ea typeface="맑은 고딕"/>
                        </a:rPr>
                        <a:t>19.4</a:t>
                      </a:r>
                      <a:endParaRPr lang="ko-KR" altLang="en-US" sz="19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</a:tr>
              <a:tr h="36000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시간</a:t>
                      </a:r>
                      <a:r>
                        <a:rPr lang="en-US" altLang="ko-KR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시간</a:t>
                      </a:r>
                      <a:r>
                        <a:rPr lang="en-US" altLang="ko-KR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ddc9b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 b="1">
                          <a:solidFill>
                            <a:srgbClr val="00a0ff"/>
                          </a:solidFill>
                          <a:latin typeface="맑은 고딕"/>
                          <a:ea typeface="맑은 고딕"/>
                        </a:rPr>
                        <a:t>4.5</a:t>
                      </a:r>
                      <a:endParaRPr lang="ko-KR" altLang="en-US" sz="19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 b="1">
                          <a:solidFill>
                            <a:srgbClr val="00a0ff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ko-KR" altLang="en-US" sz="19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 b="1">
                          <a:solidFill>
                            <a:srgbClr val="00a0ff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ko-KR" altLang="en-US" sz="19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</a:tr>
            </a:tbl>
          </a:graphicData>
        </a:graphic>
      </p:graphicFrame>
      <p:pic>
        <p:nvPicPr>
          <p:cNvPr id="74" name="Picture 2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353827" y="3730822"/>
            <a:ext cx="360771" cy="28979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3841284" y="3567616"/>
            <a:ext cx="360000" cy="355000"/>
          </a:xfrm>
          <a:prstGeom prst="rect">
            <a:avLst/>
          </a:prstGeom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2375025" y="3777717"/>
            <a:ext cx="360771" cy="28979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459517" y="2225208"/>
            <a:ext cx="94628" cy="10645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0" name="Picture 4"/>
          <p:cNvPicPr>
            <a:picLocks noChangeAspect="1" noChangeArrowheads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459517" y="2507732"/>
            <a:ext cx="94628" cy="10645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1" name="Picture 4"/>
          <p:cNvPicPr>
            <a:picLocks noChangeAspect="1" noChangeArrowheads="1"/>
          </p:cNvPicPr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459517" y="2837271"/>
            <a:ext cx="94628" cy="10645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3" name="Picture 4"/>
          <p:cNvPicPr>
            <a:picLocks noChangeAspect="1" noChangeArrowheads="1"/>
          </p:cNvPicPr>
          <p:nvPr/>
        </p:nvPicPr>
        <p:blipFill rotWithShape="1">
          <a:blip r:embed="rId14"/>
          <a:srcRect/>
          <a:stretch>
            <a:fillRect/>
          </a:stretch>
        </p:blipFill>
        <p:spPr>
          <a:xfrm>
            <a:off x="459517" y="3111214"/>
            <a:ext cx="94628" cy="10645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4694221" y="3520721"/>
            <a:ext cx="360000" cy="355000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5958333" y="3520721"/>
            <a:ext cx="360000" cy="355000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 rotWithShape="1">
          <a:blip r:embed="rId17"/>
          <a:stretch>
            <a:fillRect/>
          </a:stretch>
        </p:blipFill>
        <p:spPr>
          <a:xfrm>
            <a:off x="5893888" y="4145344"/>
            <a:ext cx="360000" cy="355000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 rotWithShape="1">
          <a:blip r:embed="rId18"/>
          <a:stretch>
            <a:fillRect/>
          </a:stretch>
        </p:blipFill>
        <p:spPr>
          <a:xfrm>
            <a:off x="5122664" y="4265640"/>
            <a:ext cx="360000" cy="355000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 rotWithShape="1">
          <a:blip r:embed="rId19"/>
          <a:stretch>
            <a:fillRect/>
          </a:stretch>
        </p:blipFill>
        <p:spPr>
          <a:xfrm>
            <a:off x="4261925" y="4202584"/>
            <a:ext cx="360000" cy="355000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 rotWithShape="1">
          <a:blip r:embed="rId20"/>
          <a:stretch>
            <a:fillRect/>
          </a:stretch>
        </p:blipFill>
        <p:spPr>
          <a:xfrm>
            <a:off x="4218122" y="4642374"/>
            <a:ext cx="360000" cy="355000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 rotWithShape="1">
          <a:blip r:embed="rId21"/>
          <a:stretch>
            <a:fillRect/>
          </a:stretch>
        </p:blipFill>
        <p:spPr>
          <a:xfrm>
            <a:off x="4288295" y="5108319"/>
            <a:ext cx="360000" cy="355000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 rotWithShape="1">
          <a:blip r:embed="rId22"/>
          <a:stretch>
            <a:fillRect/>
          </a:stretch>
        </p:blipFill>
        <p:spPr>
          <a:xfrm>
            <a:off x="5122664" y="5071755"/>
            <a:ext cx="360000" cy="355000"/>
          </a:xfrm>
          <a:prstGeom prst="rect">
            <a:avLst/>
          </a:prstGeom>
        </p:spPr>
      </p:pic>
      <p:pic>
        <p:nvPicPr>
          <p:cNvPr id="80" name="그림 79"/>
          <p:cNvPicPr>
            <a:picLocks noChangeAspect="1"/>
          </p:cNvPicPr>
          <p:nvPr/>
        </p:nvPicPr>
        <p:blipFill rotWithShape="1">
          <a:blip r:embed="rId23"/>
          <a:stretch>
            <a:fillRect/>
          </a:stretch>
        </p:blipFill>
        <p:spPr>
          <a:xfrm>
            <a:off x="5112060" y="4698561"/>
            <a:ext cx="360000" cy="355000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24"/>
          <a:stretch>
            <a:fillRect/>
          </a:stretch>
        </p:blipFill>
        <p:spPr>
          <a:xfrm>
            <a:off x="6008093" y="5020682"/>
            <a:ext cx="360000" cy="355000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 rotWithShape="1">
          <a:blip r:embed="rId25"/>
          <a:stretch>
            <a:fillRect/>
          </a:stretch>
        </p:blipFill>
        <p:spPr>
          <a:xfrm>
            <a:off x="6012539" y="4610834"/>
            <a:ext cx="360000" cy="355000"/>
          </a:xfrm>
          <a:prstGeom prst="rect">
            <a:avLst/>
          </a:prstGeom>
        </p:spPr>
      </p:pic>
      <p:grpSp>
        <p:nvGrpSpPr>
          <p:cNvPr id="83" name="그룹 82"/>
          <p:cNvGrpSpPr/>
          <p:nvPr/>
        </p:nvGrpSpPr>
        <p:grpSpPr>
          <a:xfrm rot="0">
            <a:off x="2706232" y="5295536"/>
            <a:ext cx="1637116" cy="263186"/>
            <a:chOff x="319554" y="1245924"/>
            <a:chExt cx="2636592" cy="423864"/>
          </a:xfrm>
        </p:grpSpPr>
        <p:pic>
          <p:nvPicPr>
            <p:cNvPr id="84" name="Picture 11"/>
            <p:cNvPicPr>
              <a:picLocks noChangeAspect="1" noChangeArrowheads="1"/>
            </p:cNvPicPr>
            <p:nvPr/>
          </p:nvPicPr>
          <p:blipFill rotWithShape="1">
            <a:blip r:embed="rId26"/>
            <a:srcRect/>
            <a:stretch>
              <a:fillRect/>
            </a:stretch>
          </p:blipFill>
          <p:spPr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85" name="Picture 12"/>
            <p:cNvPicPr>
              <a:picLocks noChangeAspect="1" noChangeArrowheads="1"/>
            </p:cNvPicPr>
            <p:nvPr/>
          </p:nvPicPr>
          <p:blipFill rotWithShape="1">
            <a:blip r:embed="rId27"/>
            <a:srcRect/>
            <a:stretch>
              <a:fillRect/>
            </a:stretch>
          </p:blipFill>
          <p:spPr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86" name="Picture 13"/>
            <p:cNvPicPr>
              <a:picLocks noChangeAspect="1" noChangeArrowheads="1"/>
            </p:cNvPicPr>
            <p:nvPr/>
          </p:nvPicPr>
          <p:blipFill rotWithShape="1">
            <a:blip r:embed="rId28"/>
            <a:srcRect/>
            <a:stretch>
              <a:fillRect/>
            </a:stretch>
          </p:blipFill>
          <p:spPr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87" name="Picture 14"/>
            <p:cNvPicPr>
              <a:picLocks noChangeAspect="1" noChangeArrowheads="1"/>
            </p:cNvPicPr>
            <p:nvPr/>
          </p:nvPicPr>
          <p:blipFill rotWithShape="1">
            <a:blip r:embed="rId29"/>
            <a:srcRect/>
            <a:stretch>
              <a:fillRect/>
            </a:stretch>
          </p:blipFill>
          <p:spPr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sp>
        <p:nvSpPr>
          <p:cNvPr id="88" name="타원 87"/>
          <p:cNvSpPr/>
          <p:nvPr/>
        </p:nvSpPr>
        <p:spPr>
          <a:xfrm>
            <a:off x="74958" y="37668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2074500" y="37777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90" name="타원 18"/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모서리가 둥근 직사각형 57"/>
          <p:cNvSpPr/>
          <p:nvPr/>
        </p:nvSpPr>
        <p:spPr>
          <a:xfrm>
            <a:off x="73344" y="992739"/>
            <a:ext cx="6494030" cy="4632505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71500" y="883603"/>
            <a:ext cx="6918956" cy="8568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9985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suh_p_0402_03_0012</a:t>
            </a:r>
            <a:r>
              <a:rPr lang="en-US" altLang="ko-KR" sz="1000">
                <a:latin typeface="맑은 고딕"/>
                <a:ea typeface="맑은 고딕"/>
              </a:rPr>
              <a:t>_202_1</a:t>
            </a:r>
            <a:endParaRPr lang="ko-KR" altLang="en-US" sz="1000">
              <a:latin typeface="맑은 고딕"/>
              <a:ea typeface="맑은 고딕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0"/>
          <p:cNvSpPr txBox="1"/>
          <p:nvPr/>
        </p:nvSpPr>
        <p:spPr>
          <a:xfrm>
            <a:off x="389042" y="1007440"/>
            <a:ext cx="6621453" cy="667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민혁이가 자전거 여행을 계획하고 있습니다</a:t>
            </a:r>
            <a:r>
              <a:rPr lang="en-US" altLang="ko-KR" sz="1900" b="0" spc="-150">
                <a:latin typeface="맑은 고딕"/>
                <a:ea typeface="맑은 고딕"/>
              </a:rPr>
              <a:t>. </a:t>
            </a:r>
            <a:r>
              <a:rPr lang="ko-KR" altLang="en-US" sz="1900" b="0" spc="-150">
                <a:latin typeface="맑은 고딕"/>
                <a:ea typeface="맑은 고딕"/>
              </a:rPr>
              <a:t>다음          에 맞는 자전거 여행 경로를 찾아봅시다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6547258" y="52164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3712" y="3392996"/>
            <a:ext cx="6621453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조건에 맞는 경로는 무엇인가요</a:t>
            </a:r>
            <a:r>
              <a:rPr lang="en-US" altLang="ko-KR" sz="1900" b="0" spc="-150">
                <a:latin typeface="맑은 고딕"/>
                <a:ea typeface="맑은 고딕"/>
              </a:rPr>
              <a:t>?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1913" y="3490503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580969" y="530139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4" name="그림 6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724128" y="1033753"/>
            <a:ext cx="468411" cy="331791"/>
          </a:xfrm>
          <a:prstGeom prst="rect">
            <a:avLst/>
          </a:prstGeom>
        </p:spPr>
      </p:pic>
      <p:pic>
        <p:nvPicPr>
          <p:cNvPr id="69" name="Picture 11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3742023" y="1353237"/>
            <a:ext cx="952198" cy="30754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6" name="직사각형 21"/>
          <p:cNvSpPr>
            <a:spLocks noChangeArrowheads="1"/>
          </p:cNvSpPr>
          <p:nvPr/>
        </p:nvSpPr>
        <p:spPr>
          <a:xfrm>
            <a:off x="6984268" y="980728"/>
            <a:ext cx="2159732" cy="11128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>
                <a:latin typeface="맑은 고딕"/>
                <a:ea typeface="맑은 고딕"/>
              </a:rPr>
              <a:t>1. </a:t>
            </a:r>
            <a:r>
              <a:rPr lang="ko-KR" altLang="en-US" sz="1000">
                <a:latin typeface="맑은 고딕"/>
                <a:ea typeface="맑은 고딕"/>
              </a:rPr>
              <a:t>정답 확인 버튼 클릭하면 정답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가리기 버튼으로 토글됨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grpSp>
        <p:nvGrpSpPr>
          <p:cNvPr id="33" name="그룹 32"/>
          <p:cNvGrpSpPr/>
          <p:nvPr/>
        </p:nvGrpSpPr>
        <p:grpSpPr>
          <a:xfrm rot="0">
            <a:off x="6607641" y="1808820"/>
            <a:ext cx="175773" cy="1800200"/>
            <a:chOff x="6607641" y="836712"/>
            <a:chExt cx="245921" cy="1656184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900" b="1">
                  <a:solidFill>
                    <a:schemeClr val="accent6">
                      <a:lumMod val="50000"/>
                    </a:schemeClr>
                  </a:solidFill>
                  <a:latin typeface="나눔고딕"/>
                  <a:ea typeface="나눔고딕"/>
                </a:rPr>
                <a:t>계획</a:t>
              </a:r>
              <a:endParaRPr lang="ko-KR" altLang="en-US" sz="900" b="1">
                <a:solidFill>
                  <a:schemeClr val="accent6">
                    <a:lumMod val="50000"/>
                  </a:schemeClr>
                </a:solidFill>
                <a:latin typeface="나눔고딕"/>
                <a:ea typeface="나눔고딕"/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900" b="1">
                  <a:solidFill>
                    <a:schemeClr val="accent6">
                      <a:lumMod val="50000"/>
                    </a:schemeClr>
                  </a:solidFill>
                  <a:latin typeface="나눔고딕"/>
                  <a:ea typeface="나눔고딕"/>
                </a:rPr>
                <a:t>문제</a:t>
              </a:r>
              <a:endParaRPr lang="ko-KR" altLang="en-US" sz="900" b="1">
                <a:solidFill>
                  <a:schemeClr val="accent6">
                    <a:lumMod val="50000"/>
                  </a:schemeClr>
                </a:solidFill>
                <a:latin typeface="나눔고딕"/>
                <a:ea typeface="나눔고딕"/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900" b="1">
                  <a:solidFill>
                    <a:schemeClr val="bg1"/>
                  </a:solidFill>
                  <a:latin typeface="나눔고딕"/>
                  <a:ea typeface="나눔고딕"/>
                </a:rPr>
                <a:t>실행</a:t>
              </a:r>
              <a:endParaRPr lang="ko-KR" altLang="en-US" sz="900" b="1">
                <a:solidFill>
                  <a:schemeClr val="bg1"/>
                </a:solidFill>
                <a:latin typeface="나눔고딕"/>
                <a:ea typeface="나눔고딕"/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900" b="1">
                  <a:solidFill>
                    <a:schemeClr val="accent6">
                      <a:lumMod val="50000"/>
                    </a:schemeClr>
                  </a:solidFill>
                  <a:latin typeface="나눔고딕"/>
                  <a:ea typeface="나눔고딕"/>
                </a:rPr>
                <a:t>반성</a:t>
              </a:r>
              <a:endParaRPr lang="ko-KR" altLang="en-US" sz="900" b="1">
                <a:solidFill>
                  <a:schemeClr val="accent6">
                    <a:lumMod val="50000"/>
                  </a:schemeClr>
                </a:solidFill>
                <a:latin typeface="나눔고딕"/>
                <a:ea typeface="나눔고딕"/>
              </a:endParaRPr>
            </a:p>
          </p:txBody>
        </p:sp>
      </p:grpSp>
      <p:sp>
        <p:nvSpPr>
          <p:cNvPr id="51" name="사각형: 둥근 모서리 5"/>
          <p:cNvSpPr/>
          <p:nvPr/>
        </p:nvSpPr>
        <p:spPr>
          <a:xfrm>
            <a:off x="211913" y="1844824"/>
            <a:ext cx="6203969" cy="1513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rgbClr val="c79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831" y="2096852"/>
            <a:ext cx="6621453" cy="1244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인증 도장을 적어도 </a:t>
            </a:r>
            <a:r>
              <a:rPr lang="en-US" altLang="ko-KR" sz="1900" b="0" spc="-150">
                <a:latin typeface="맑은 고딕"/>
                <a:ea typeface="맑은 고딕"/>
              </a:rPr>
              <a:t>3</a:t>
            </a:r>
            <a:r>
              <a:rPr lang="ko-KR" altLang="en-US" sz="1900" b="0" spc="-150">
                <a:latin typeface="맑은 고딕"/>
                <a:ea typeface="맑은 고딕"/>
              </a:rPr>
              <a:t>개 찍어야 합니다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전체 거리는 </a:t>
            </a:r>
            <a:r>
              <a:rPr lang="en-US" altLang="ko-KR" sz="1900" b="0" spc="-150">
                <a:latin typeface="맑은 고딕"/>
                <a:ea typeface="맑은 고딕"/>
              </a:rPr>
              <a:t>20 km</a:t>
            </a:r>
            <a:r>
              <a:rPr lang="ko-KR" altLang="en-US" sz="1900" b="0" spc="-150">
                <a:latin typeface="맑은 고딕"/>
                <a:ea typeface="맑은 고딕"/>
              </a:rPr>
              <a:t>를 넘지 않아야 합니다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걸리는 시간은 </a:t>
            </a:r>
            <a:r>
              <a:rPr lang="en-US" altLang="ko-KR" sz="1900" b="0" spc="-150">
                <a:latin typeface="맑은 고딕"/>
                <a:ea typeface="맑은 고딕"/>
              </a:rPr>
              <a:t>4</a:t>
            </a:r>
            <a:r>
              <a:rPr lang="ko-KR" altLang="en-US" sz="1900" b="0" spc="-150">
                <a:latin typeface="맑은 고딕"/>
                <a:ea typeface="맑은 고딕"/>
              </a:rPr>
              <a:t>시간이어야 합니다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어디에서나 출발할 수 있으며 길은 이어져 있어야 합니다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grpSp>
        <p:nvGrpSpPr>
          <p:cNvPr id="70" name="그룹 69"/>
          <p:cNvGrpSpPr/>
          <p:nvPr/>
        </p:nvGrpSpPr>
        <p:grpSpPr>
          <a:xfrm rot="0">
            <a:off x="192745" y="1844824"/>
            <a:ext cx="476250" cy="304800"/>
            <a:chOff x="8149781" y="4039191"/>
            <a:chExt cx="476250" cy="304800"/>
          </a:xfrm>
        </p:grpSpPr>
        <p:pic>
          <p:nvPicPr>
            <p:cNvPr id="71" name="그림 70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8149781" y="4039191"/>
              <a:ext cx="476250" cy="304800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8234883" y="4086597"/>
              <a:ext cx="316555" cy="18347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lvl="0">
                <a:defRPr/>
              </a:pPr>
              <a:r>
                <a:rPr lang="ko-KR" altLang="en-US" sz="1200" b="1">
                  <a:solidFill>
                    <a:srgbClr val="8a7559"/>
                  </a:solidFill>
                  <a:latin typeface="여기어때 잘난체"/>
                  <a:ea typeface="여기어때 잘난체"/>
                </a:rPr>
                <a:t>조건</a:t>
              </a:r>
              <a:endParaRPr lang="ko-KR" altLang="en-US" sz="1200" b="1">
                <a:solidFill>
                  <a:srgbClr val="8a7559"/>
                </a:solidFill>
                <a:latin typeface="여기어때 잘난체"/>
                <a:ea typeface="여기어때 잘난체"/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2651794" y="3814041"/>
            <a:ext cx="1683333" cy="4180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lvl="1" algn="just">
              <a:defRPr/>
            </a:pPr>
            <a:r>
              <a:rPr lang="ko-KR" altLang="en-US" sz="1900" b="1">
                <a:solidFill>
                  <a:srgbClr val="00a0ff"/>
                </a:solidFill>
                <a:latin typeface="맑은 고딕"/>
                <a:ea typeface="맑은 고딕"/>
              </a:rPr>
              <a:t>마</a:t>
            </a: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~</a:t>
            </a:r>
            <a:r>
              <a:rPr lang="ko-KR" altLang="en-US" sz="1900" b="1">
                <a:solidFill>
                  <a:srgbClr val="00a0ff"/>
                </a:solidFill>
                <a:latin typeface="맑은 고딕"/>
                <a:ea typeface="맑은 고딕"/>
              </a:rPr>
              <a:t>아입니다</a:t>
            </a: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.</a:t>
            </a:r>
            <a:endParaRPr lang="ko-KR" altLang="en-US" sz="1900" b="1">
              <a:solidFill>
                <a:srgbClr val="00a0ff"/>
              </a:solidFill>
              <a:latin typeface="맑은 고딕"/>
              <a:ea typeface="맑은 고딕"/>
            </a:endParaRPr>
          </a:p>
        </p:txBody>
      </p:sp>
      <p:pic>
        <p:nvPicPr>
          <p:cNvPr id="39" name="Picture 4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4206265" y="4103229"/>
            <a:ext cx="257723" cy="25772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459517" y="2225208"/>
            <a:ext cx="94628" cy="10645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459517" y="2507732"/>
            <a:ext cx="94628" cy="10645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5" name="Picture 4"/>
          <p:cNvPicPr>
            <a:picLocks noChangeAspect="1" noChangeArrowheads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459517" y="2837271"/>
            <a:ext cx="94628" cy="10645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459517" y="3111214"/>
            <a:ext cx="94628" cy="106458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60" name="그룹 59"/>
          <p:cNvGrpSpPr/>
          <p:nvPr/>
        </p:nvGrpSpPr>
        <p:grpSpPr>
          <a:xfrm rot="0">
            <a:off x="2707200" y="5295600"/>
            <a:ext cx="1654859" cy="269100"/>
            <a:chOff x="290979" y="2009759"/>
            <a:chExt cx="2665167" cy="433388"/>
          </a:xfrm>
        </p:grpSpPr>
        <p:pic>
          <p:nvPicPr>
            <p:cNvPr id="61" name="Picture 15"/>
            <p:cNvPicPr>
              <a:picLocks noChangeAspect="1" noChangeArrowheads="1"/>
            </p:cNvPicPr>
            <p:nvPr/>
          </p:nvPicPr>
          <p:blipFill rotWithShape="1">
            <a:blip r:embed="rId13"/>
            <a:srcRect/>
            <a:stretch>
              <a:fillRect/>
            </a:stretch>
          </p:blipFill>
          <p:spPr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63" name="Picture 13"/>
            <p:cNvPicPr>
              <a:picLocks noChangeAspect="1" noChangeArrowheads="1"/>
            </p:cNvPicPr>
            <p:nvPr/>
          </p:nvPicPr>
          <p:blipFill rotWithShape="1">
            <a:blip r:embed="rId14"/>
            <a:srcRect/>
            <a:stretch>
              <a:fillRect/>
            </a:stretch>
          </p:blipFill>
          <p:spPr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65" name="Picture 12"/>
            <p:cNvPicPr>
              <a:picLocks noChangeAspect="1" noChangeArrowheads="1"/>
            </p:cNvPicPr>
            <p:nvPr/>
          </p:nvPicPr>
          <p:blipFill rotWithShape="1">
            <a:blip r:embed="rId15"/>
            <a:srcRect/>
            <a:stretch>
              <a:fillRect/>
            </a:stretch>
          </p:blipFill>
          <p:spPr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66" name="Picture 16"/>
            <p:cNvPicPr>
              <a:picLocks noChangeAspect="1" noChangeArrowheads="1"/>
            </p:cNvPicPr>
            <p:nvPr/>
          </p:nvPicPr>
          <p:blipFill rotWithShape="1">
            <a:blip r:embed="rId16"/>
            <a:srcRect/>
            <a:stretch>
              <a:fillRect/>
            </a:stretch>
          </p:blipFill>
          <p:spPr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sp>
        <p:nvSpPr>
          <p:cNvPr id="73" name="타원 18"/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모서리가 둥근 직사각형 57"/>
          <p:cNvSpPr/>
          <p:nvPr/>
        </p:nvSpPr>
        <p:spPr>
          <a:xfrm>
            <a:off x="73344" y="992739"/>
            <a:ext cx="6494030" cy="4632505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71500" y="883603"/>
            <a:ext cx="6918956" cy="8568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9985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suh_p_0402_03_0012</a:t>
            </a:r>
            <a:r>
              <a:rPr lang="en-US" altLang="ko-KR" sz="1000">
                <a:latin typeface="맑은 고딕"/>
                <a:ea typeface="맑은 고딕"/>
              </a:rPr>
              <a:t>_202_1</a:t>
            </a:r>
            <a:endParaRPr lang="ko-KR" altLang="en-US" sz="1000">
              <a:latin typeface="맑은 고딕"/>
              <a:ea typeface="맑은 고딕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0"/>
          <p:cNvSpPr txBox="1"/>
          <p:nvPr/>
        </p:nvSpPr>
        <p:spPr>
          <a:xfrm>
            <a:off x="389042" y="1007440"/>
            <a:ext cx="6621453" cy="667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민혁이가 자전거 여행을 계획하고 있습니다</a:t>
            </a:r>
            <a:r>
              <a:rPr lang="en-US" altLang="ko-KR" sz="1900" b="0" spc="-150">
                <a:latin typeface="맑은 고딕"/>
                <a:ea typeface="맑은 고딕"/>
              </a:rPr>
              <a:t>. </a:t>
            </a:r>
            <a:r>
              <a:rPr lang="ko-KR" altLang="en-US" sz="1900" b="0" spc="-150">
                <a:latin typeface="맑은 고딕"/>
                <a:ea typeface="맑은 고딕"/>
              </a:rPr>
              <a:t>다음          에 맞는 자전거 여행 경로를 찾아봅시다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6547258" y="52164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3713" y="3392996"/>
            <a:ext cx="6112168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문제를 바르게 해결했는지 확인해 보고</a:t>
            </a:r>
            <a:r>
              <a:rPr lang="en-US" altLang="ko-KR" sz="1900" b="0" spc="-150">
                <a:latin typeface="맑은 고딕"/>
                <a:ea typeface="맑은 고딕"/>
              </a:rPr>
              <a:t>, </a:t>
            </a:r>
            <a:r>
              <a:rPr lang="ko-KR" altLang="en-US" sz="1900" b="0" spc="-150">
                <a:latin typeface="맑은 고딕"/>
                <a:ea typeface="맑은 고딕"/>
              </a:rPr>
              <a:t>문제를 해결한 방법을 친구들에게 이야기해 보세요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1913" y="3490503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580969" y="530139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4" name="그림 6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724128" y="1033753"/>
            <a:ext cx="468411" cy="331791"/>
          </a:xfrm>
          <a:prstGeom prst="rect">
            <a:avLst/>
          </a:prstGeom>
        </p:spPr>
      </p:pic>
      <p:pic>
        <p:nvPicPr>
          <p:cNvPr id="69" name="Picture 11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3742023" y="1353237"/>
            <a:ext cx="952198" cy="30754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6" name="직사각형 21"/>
          <p:cNvSpPr>
            <a:spLocks noChangeArrowheads="1"/>
          </p:cNvSpPr>
          <p:nvPr/>
        </p:nvSpPr>
        <p:spPr>
          <a:xfrm>
            <a:off x="6984268" y="980728"/>
            <a:ext cx="2159732" cy="11128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>
                <a:latin typeface="맑은 고딕"/>
                <a:ea typeface="맑은 고딕"/>
              </a:rPr>
              <a:t>1. </a:t>
            </a:r>
            <a:r>
              <a:rPr lang="ko-KR" altLang="en-US" sz="1000">
                <a:latin typeface="맑은 고딕"/>
                <a:ea typeface="맑은 고딕"/>
              </a:rPr>
              <a:t>정답 확인 버튼 클릭하면 정답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가리기 버튼으로 토글됨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51" name="사각형: 둥근 모서리 5"/>
          <p:cNvSpPr/>
          <p:nvPr/>
        </p:nvSpPr>
        <p:spPr>
          <a:xfrm>
            <a:off x="211913" y="1844824"/>
            <a:ext cx="6203969" cy="1513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rgbClr val="c79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831" y="2096852"/>
            <a:ext cx="6621453" cy="1244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인증 도장을 적어도 </a:t>
            </a:r>
            <a:r>
              <a:rPr lang="en-US" altLang="ko-KR" sz="1900" b="0" spc="-150">
                <a:latin typeface="맑은 고딕"/>
                <a:ea typeface="맑은 고딕"/>
              </a:rPr>
              <a:t>3</a:t>
            </a:r>
            <a:r>
              <a:rPr lang="ko-KR" altLang="en-US" sz="1900" b="0" spc="-150">
                <a:latin typeface="맑은 고딕"/>
                <a:ea typeface="맑은 고딕"/>
              </a:rPr>
              <a:t>개 찍어야 합니다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전체 거리는 </a:t>
            </a:r>
            <a:r>
              <a:rPr lang="en-US" altLang="ko-KR" sz="1900" b="0" spc="-150">
                <a:latin typeface="맑은 고딕"/>
                <a:ea typeface="맑은 고딕"/>
              </a:rPr>
              <a:t>20 km</a:t>
            </a:r>
            <a:r>
              <a:rPr lang="ko-KR" altLang="en-US" sz="1900" b="0" spc="-150">
                <a:latin typeface="맑은 고딕"/>
                <a:ea typeface="맑은 고딕"/>
              </a:rPr>
              <a:t>를 넘지 않아야 합니다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걸리는 시간은 </a:t>
            </a:r>
            <a:r>
              <a:rPr lang="en-US" altLang="ko-KR" sz="1900" b="0" spc="-150">
                <a:latin typeface="맑은 고딕"/>
                <a:ea typeface="맑은 고딕"/>
              </a:rPr>
              <a:t>4</a:t>
            </a:r>
            <a:r>
              <a:rPr lang="ko-KR" altLang="en-US" sz="1900" b="0" spc="-150">
                <a:latin typeface="맑은 고딕"/>
                <a:ea typeface="맑은 고딕"/>
              </a:rPr>
              <a:t>시간이어야 합니다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어디에서나 출발할 수 있으며 길은 이어져 있어야 합니다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grpSp>
        <p:nvGrpSpPr>
          <p:cNvPr id="70" name="그룹 69"/>
          <p:cNvGrpSpPr/>
          <p:nvPr/>
        </p:nvGrpSpPr>
        <p:grpSpPr>
          <a:xfrm rot="0">
            <a:off x="192745" y="1844824"/>
            <a:ext cx="476250" cy="304800"/>
            <a:chOff x="8149781" y="4039191"/>
            <a:chExt cx="476250" cy="304800"/>
          </a:xfrm>
        </p:grpSpPr>
        <p:pic>
          <p:nvPicPr>
            <p:cNvPr id="71" name="그림 70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8149781" y="4039191"/>
              <a:ext cx="476250" cy="304800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8234883" y="4086597"/>
              <a:ext cx="316555" cy="18347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lvl="0">
                <a:defRPr/>
              </a:pPr>
              <a:r>
                <a:rPr lang="ko-KR" altLang="en-US" sz="1200" b="1">
                  <a:solidFill>
                    <a:srgbClr val="8a7559"/>
                  </a:solidFill>
                  <a:latin typeface="여기어때 잘난체"/>
                  <a:ea typeface="여기어때 잘난체"/>
                </a:rPr>
                <a:t>조건</a:t>
              </a:r>
              <a:endParaRPr lang="ko-KR" altLang="en-US" sz="1200" b="1">
                <a:solidFill>
                  <a:srgbClr val="8a7559"/>
                </a:solidFill>
                <a:latin typeface="여기어때 잘난체"/>
                <a:ea typeface="여기어때 잘난체"/>
              </a:endParaRPr>
            </a:p>
          </p:txBody>
        </p:sp>
      </p:grpSp>
      <p:pic>
        <p:nvPicPr>
          <p:cNvPr id="37" name="Picture 2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496754" y="4131902"/>
            <a:ext cx="360771" cy="28979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0" name="직사각형 39"/>
          <p:cNvSpPr/>
          <p:nvPr/>
        </p:nvSpPr>
        <p:spPr>
          <a:xfrm>
            <a:off x="440395" y="4070220"/>
            <a:ext cx="5975487" cy="8709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1" algn="just">
              <a:defRPr/>
            </a:pPr>
            <a:r>
              <a:rPr lang="ko-KR" altLang="en-US" sz="1900" b="1" spc="-150">
                <a:solidFill>
                  <a:srgbClr val="00a0ff"/>
                </a:solidFill>
                <a:latin typeface="맑은 고딕"/>
                <a:ea typeface="맑은 고딕"/>
              </a:rPr>
              <a:t>인증 도장을 </a:t>
            </a:r>
            <a:r>
              <a:rPr lang="en-US" altLang="ko-KR" sz="1900" b="1" spc="-150">
                <a:solidFill>
                  <a:srgbClr val="00a0ff"/>
                </a:solidFill>
                <a:latin typeface="맑은 고딕"/>
                <a:ea typeface="맑은 고딕"/>
              </a:rPr>
              <a:t>3</a:t>
            </a:r>
            <a:r>
              <a:rPr lang="ko-KR" altLang="en-US" sz="1900" b="1" spc="-150">
                <a:solidFill>
                  <a:srgbClr val="00a0ff"/>
                </a:solidFill>
                <a:latin typeface="맑은 고딕"/>
                <a:ea typeface="맑은 고딕"/>
              </a:rPr>
              <a:t>개 찍을 수 있는 경로를 정하여 전체    거리와 걸리는 시간을 구하고</a:t>
            </a:r>
            <a:r>
              <a:rPr lang="en-US" altLang="ko-KR" sz="1900" b="1" spc="-150">
                <a:solidFill>
                  <a:srgbClr val="00a0ff"/>
                </a:solidFill>
                <a:latin typeface="맑은 고딕"/>
                <a:ea typeface="맑은 고딕"/>
              </a:rPr>
              <a:t>, </a:t>
            </a:r>
            <a:r>
              <a:rPr lang="ko-KR" altLang="en-US" sz="1900" b="1" spc="-150">
                <a:solidFill>
                  <a:srgbClr val="00a0ff"/>
                </a:solidFill>
                <a:latin typeface="맑은 고딕"/>
                <a:ea typeface="맑은 고딕"/>
              </a:rPr>
              <a:t>조건에 맞는지 확인했습니다</a:t>
            </a:r>
            <a:r>
              <a:rPr lang="en-US" altLang="ko-KR" sz="1900" b="1" spc="-150">
                <a:solidFill>
                  <a:srgbClr val="00a0ff"/>
                </a:solidFill>
                <a:latin typeface="맑은 고딕"/>
                <a:ea typeface="맑은 고딕"/>
              </a:rPr>
              <a:t>.</a:t>
            </a:r>
            <a:endParaRPr lang="en-US" altLang="ko-KR" sz="1900" b="1" spc="-150">
              <a:solidFill>
                <a:srgbClr val="00a0ff"/>
              </a:solidFill>
              <a:latin typeface="맑은 고딕"/>
              <a:ea typeface="맑은 고딕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6287019" y="4833156"/>
            <a:ext cx="257723" cy="257723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45" name="그룹 44"/>
          <p:cNvGrpSpPr/>
          <p:nvPr/>
        </p:nvGrpSpPr>
        <p:grpSpPr>
          <a:xfrm rot="0">
            <a:off x="6607641" y="1810800"/>
            <a:ext cx="175773" cy="1800200"/>
            <a:chOff x="6607641" y="836712"/>
            <a:chExt cx="245921" cy="1656184"/>
          </a:xfrm>
        </p:grpSpPr>
        <p:sp>
          <p:nvSpPr>
            <p:cNvPr id="49" name="모서리가 둥근 직사각형 48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/>
            <a:p>
              <a:pPr algn="ctr">
                <a:defRPr/>
              </a:pPr>
              <a:r>
                <a:rPr lang="ko-KR" altLang="en-US" sz="900" b="1">
                  <a:solidFill>
                    <a:schemeClr val="accent6">
                      <a:lumMod val="50000"/>
                    </a:schemeClr>
                  </a:solidFill>
                  <a:latin typeface="나눔고딕"/>
                  <a:ea typeface="나눔고딕"/>
                </a:rPr>
                <a:t>계획</a:t>
              </a:r>
              <a:endParaRPr lang="ko-KR" altLang="en-US" sz="900" b="1">
                <a:solidFill>
                  <a:schemeClr val="accent6">
                    <a:lumMod val="50000"/>
                  </a:schemeClr>
                </a:solidFill>
                <a:latin typeface="나눔고딕"/>
                <a:ea typeface="나눔고딕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/>
            <a:p>
              <a:pPr algn="ctr">
                <a:defRPr/>
              </a:pPr>
              <a:r>
                <a:rPr lang="ko-KR" altLang="en-US" sz="900" b="1">
                  <a:solidFill>
                    <a:schemeClr val="accent6">
                      <a:lumMod val="50000"/>
                    </a:schemeClr>
                  </a:solidFill>
                  <a:latin typeface="나눔고딕"/>
                  <a:ea typeface="나눔고딕"/>
                </a:rPr>
                <a:t>문제</a:t>
              </a:r>
              <a:endParaRPr lang="ko-KR" altLang="en-US" sz="900" b="1">
                <a:solidFill>
                  <a:schemeClr val="accent6">
                    <a:lumMod val="50000"/>
                  </a:schemeClr>
                </a:solidFill>
                <a:latin typeface="나눔고딕"/>
                <a:ea typeface="나눔고딕"/>
              </a:endParaRPr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900" b="1">
                  <a:solidFill>
                    <a:schemeClr val="accent6">
                      <a:lumMod val="50000"/>
                    </a:schemeClr>
                  </a:solidFill>
                  <a:latin typeface="나눔고딕"/>
                  <a:ea typeface="나눔고딕"/>
                </a:rPr>
                <a:t>실행</a:t>
              </a:r>
              <a:endParaRPr lang="ko-KR" altLang="en-US" sz="900" b="1">
                <a:solidFill>
                  <a:schemeClr val="accent6">
                    <a:lumMod val="50000"/>
                  </a:schemeClr>
                </a:solidFill>
                <a:latin typeface="나눔고딕"/>
                <a:ea typeface="나눔고딕"/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900" b="1">
                  <a:solidFill>
                    <a:schemeClr val="bg1"/>
                  </a:solidFill>
                  <a:latin typeface="나눔고딕"/>
                  <a:ea typeface="나눔고딕"/>
                </a:rPr>
                <a:t>반성</a:t>
              </a:r>
              <a:endParaRPr lang="ko-KR" altLang="en-US" sz="900" b="1">
                <a:solidFill>
                  <a:schemeClr val="bg1"/>
                </a:solidFill>
                <a:latin typeface="나눔고딕"/>
                <a:ea typeface="나눔고딕"/>
              </a:endParaRPr>
            </a:p>
          </p:txBody>
        </p:sp>
      </p:grpSp>
      <p:pic>
        <p:nvPicPr>
          <p:cNvPr id="38" name="Picture 4"/>
          <p:cNvPicPr>
            <a:picLocks noChangeAspect="1" noChangeArrowheads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459517" y="2225208"/>
            <a:ext cx="94628" cy="10645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9" name="Picture 4"/>
          <p:cNvPicPr>
            <a:picLocks noChangeAspect="1" noChangeArrowheads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459517" y="2507732"/>
            <a:ext cx="94628" cy="10645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459517" y="2837271"/>
            <a:ext cx="94628" cy="10645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6" name="Picture 4"/>
          <p:cNvPicPr>
            <a:picLocks noChangeAspect="1" noChangeArrowheads="1"/>
          </p:cNvPicPr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459517" y="3111214"/>
            <a:ext cx="94628" cy="10645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3" name="타원 18"/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suh_p_0402_03_0012</a:t>
            </a:r>
            <a:r>
              <a:rPr lang="en-US" altLang="ko-KR" sz="1000">
                <a:latin typeface="맑은 고딕"/>
                <a:ea typeface="맑은 고딕"/>
              </a:rPr>
              <a:t>_203_1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1500" y="883603"/>
            <a:ext cx="6918956" cy="8256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TextBox 43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800" b="0" spc="-150">
                <a:latin typeface="맑은 고딕"/>
                <a:ea typeface="맑은 고딕"/>
              </a:rPr>
              <a:t>나만의 자전거 여행 경로를 정하고</a:t>
            </a:r>
            <a:r>
              <a:rPr lang="en-US" altLang="ko-KR" sz="1800" b="0" spc="-150">
                <a:latin typeface="맑은 고딕"/>
                <a:ea typeface="맑은 고딕"/>
              </a:rPr>
              <a:t>, </a:t>
            </a:r>
            <a:r>
              <a:rPr lang="ko-KR" altLang="en-US" sz="1800" b="0" spc="-150">
                <a:latin typeface="맑은 고딕"/>
                <a:ea typeface="맑은 고딕"/>
              </a:rPr>
              <a:t>이를 소개해 봅시다</a:t>
            </a:r>
            <a:r>
              <a:rPr lang="en-US" altLang="ko-KR" sz="1800" b="0" spc="-150">
                <a:latin typeface="맑은 고딕"/>
                <a:ea typeface="맑은 고딕"/>
              </a:rPr>
              <a:t>.</a:t>
            </a:r>
            <a:endParaRPr lang="en-US" altLang="ko-KR" sz="1800" b="0" spc="-150">
              <a:latin typeface="맑은 고딕"/>
              <a:ea typeface="맑은 고딕"/>
            </a:endParaRPr>
          </a:p>
        </p:txBody>
      </p:sp>
      <p:pic>
        <p:nvPicPr>
          <p:cNvPr id="19" name="Picture 9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018418" y="4537118"/>
            <a:ext cx="396256" cy="34894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6956890" y="923630"/>
            <a:ext cx="2125629" cy="1608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지니프렌즈 캐릭터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사용</a:t>
            </a:r>
            <a:r>
              <a:rPr lang="en-US" altLang="ko-KR" sz="1000">
                <a:latin typeface="맑은 고딕"/>
                <a:ea typeface="맑은 고딕"/>
              </a:rPr>
              <a:t>(</a:t>
            </a:r>
            <a:r>
              <a:rPr lang="ko-KR" altLang="en-US" sz="1000">
                <a:latin typeface="맑은 고딕"/>
                <a:ea typeface="맑은 고딕"/>
              </a:rPr>
              <a:t>켄</a:t>
            </a:r>
            <a:r>
              <a:rPr lang="en-US" altLang="ko-KR" sz="1000">
                <a:latin typeface="맑은 고딕"/>
                <a:ea typeface="맑은 고딕"/>
              </a:rPr>
              <a:t>). </a:t>
            </a:r>
            <a:r>
              <a:rPr lang="ko-KR" altLang="en-US" sz="1000">
                <a:latin typeface="맑은 고딕"/>
                <a:ea typeface="맑은 고딕"/>
              </a:rPr>
              <a:t>말줄임표 버튼 클릭하면 말풍선과 함께 내레이션 나타남</a:t>
            </a:r>
            <a:r>
              <a:rPr lang="en-US" altLang="ko-KR" sz="1000">
                <a:latin typeface="맑은 고딕"/>
                <a:ea typeface="맑은 고딕"/>
              </a:rPr>
              <a:t>.(</a:t>
            </a:r>
            <a:r>
              <a:rPr lang="ko-KR" altLang="en-US" sz="1000">
                <a:latin typeface="맑은 고딕"/>
                <a:ea typeface="맑은 고딕"/>
              </a:rPr>
              <a:t>다음 슬라이드</a:t>
            </a:r>
            <a:r>
              <a:rPr lang="en-US" altLang="ko-KR" sz="1000">
                <a:latin typeface="맑은 고딕"/>
                <a:ea typeface="맑은 고딕"/>
              </a:rPr>
              <a:t>)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en-US" altLang="ko-KR" sz="1000">
                <a:latin typeface="맑은 고딕"/>
                <a:ea typeface="맑은 고딕"/>
              </a:rPr>
              <a:t>2. </a:t>
            </a:r>
            <a:r>
              <a:rPr lang="ko-KR" altLang="en-US" sz="1000">
                <a:latin typeface="맑은 고딕"/>
                <a:ea typeface="맑은 고딕"/>
              </a:rPr>
              <a:t>정답 확인 버튼 클릭하면 정답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가리기 버튼으로 토글됨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016185" y="4382707"/>
            <a:ext cx="1029586" cy="1006707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TextBox 31"/>
          <p:cNvSpPr txBox="1"/>
          <p:nvPr/>
        </p:nvSpPr>
        <p:spPr>
          <a:xfrm>
            <a:off x="303713" y="1709295"/>
            <a:ext cx="6112168" cy="37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어떤 것을 기준으로 자전거 여행 경로를 정하면 좋을까요</a:t>
            </a:r>
            <a:r>
              <a:rPr lang="en-US" altLang="ko-KR" sz="1900" b="0" spc="-150">
                <a:latin typeface="맑은 고딕"/>
                <a:ea typeface="맑은 고딕"/>
              </a:rPr>
              <a:t>?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11913" y="1806802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496754" y="2313428"/>
            <a:ext cx="360771" cy="28979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7" name="직사각형 36"/>
          <p:cNvSpPr/>
          <p:nvPr/>
        </p:nvSpPr>
        <p:spPr>
          <a:xfrm>
            <a:off x="440395" y="2280442"/>
            <a:ext cx="6291845" cy="71979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1" algn="just">
              <a:defRPr/>
            </a:pPr>
            <a:r>
              <a:rPr lang="ko-KR" altLang="en-US" sz="1900" b="1" spc="-150">
                <a:solidFill>
                  <a:srgbClr val="00a0ff"/>
                </a:solidFill>
                <a:latin typeface="맑은 고딕"/>
                <a:ea typeface="맑은 고딕"/>
              </a:rPr>
              <a:t>저는 운동이 많이 될 수 있게 거리는 짧아도 오래 걸리는 경로로 정할 것입니다</a:t>
            </a:r>
            <a:r>
              <a:rPr lang="en-US" altLang="ko-KR" sz="1900" b="1" spc="-150">
                <a:solidFill>
                  <a:srgbClr val="00a0ff"/>
                </a:solidFill>
                <a:latin typeface="맑은 고딕"/>
                <a:ea typeface="맑은 고딕"/>
              </a:rPr>
              <a:t>.</a:t>
            </a:r>
            <a:endParaRPr lang="en-US" altLang="ko-KR" sz="1900" b="1" spc="-150">
              <a:solidFill>
                <a:srgbClr val="00a0ff"/>
              </a:solidFill>
              <a:latin typeface="맑은 고딕"/>
              <a:ea typeface="맑은 고딕"/>
            </a:endParaRPr>
          </a:p>
        </p:txBody>
      </p:sp>
      <p:pic>
        <p:nvPicPr>
          <p:cNvPr id="38" name="Picture 4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6553268" y="2920033"/>
            <a:ext cx="257723" cy="25772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496754" y="3212352"/>
            <a:ext cx="360771" cy="28979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1" name="직사각형 40"/>
          <p:cNvSpPr/>
          <p:nvPr/>
        </p:nvSpPr>
        <p:spPr>
          <a:xfrm>
            <a:off x="440395" y="3140968"/>
            <a:ext cx="6291845" cy="4469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1" algn="just">
              <a:defRPr/>
            </a:pPr>
            <a:r>
              <a:rPr lang="ko-KR" altLang="en-US" sz="1900" b="1" spc="-150">
                <a:solidFill>
                  <a:srgbClr val="00a0ff"/>
                </a:solidFill>
                <a:latin typeface="맑은 고딕"/>
                <a:ea typeface="맑은 고딕"/>
              </a:rPr>
              <a:t>저는 최대한 긴 여행 경로로 정할 것입니다</a:t>
            </a:r>
            <a:r>
              <a:rPr lang="en-US" altLang="ko-KR" sz="1900" b="1" spc="-150">
                <a:solidFill>
                  <a:srgbClr val="00a0ff"/>
                </a:solidFill>
                <a:latin typeface="맑은 고딕"/>
                <a:ea typeface="맑은 고딕"/>
              </a:rPr>
              <a:t>.</a:t>
            </a:r>
            <a:endParaRPr lang="en-US" altLang="ko-KR" sz="1900" b="1" spc="-150">
              <a:solidFill>
                <a:srgbClr val="00a0ff"/>
              </a:solidFill>
              <a:latin typeface="맑은 고딕"/>
              <a:ea typeface="맑은 고딕"/>
            </a:endParaRPr>
          </a:p>
        </p:txBody>
      </p:sp>
      <p:pic>
        <p:nvPicPr>
          <p:cNvPr id="42" name="Picture 4"/>
          <p:cNvPicPr>
            <a:picLocks noChangeAspect="1" noChangeArrowheads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6580597" y="3502151"/>
            <a:ext cx="257723" cy="25772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496754" y="3784115"/>
            <a:ext cx="360771" cy="28979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5" name="직사각형 44"/>
          <p:cNvSpPr/>
          <p:nvPr/>
        </p:nvSpPr>
        <p:spPr>
          <a:xfrm>
            <a:off x="440395" y="3712731"/>
            <a:ext cx="6291845" cy="4469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1" algn="just">
              <a:defRPr/>
            </a:pPr>
            <a:r>
              <a:rPr lang="ko-KR" altLang="en-US" sz="1900" b="1" spc="-150">
                <a:solidFill>
                  <a:srgbClr val="00a0ff"/>
                </a:solidFill>
                <a:latin typeface="맑은 고딕"/>
                <a:ea typeface="맑은 고딕"/>
              </a:rPr>
              <a:t>저는 </a:t>
            </a:r>
            <a:r>
              <a:rPr lang="en-US" altLang="ko-KR" sz="1900" b="1" spc="-150">
                <a:solidFill>
                  <a:srgbClr val="00a0ff"/>
                </a:solidFill>
                <a:latin typeface="맑은 고딕"/>
                <a:ea typeface="맑은 고딕"/>
              </a:rPr>
              <a:t>2</a:t>
            </a:r>
            <a:r>
              <a:rPr lang="ko-KR" altLang="en-US" sz="1900" b="1" spc="-150">
                <a:solidFill>
                  <a:srgbClr val="00a0ff"/>
                </a:solidFill>
                <a:latin typeface="맑은 고딕"/>
                <a:ea typeface="맑은 고딕"/>
              </a:rPr>
              <a:t>시간 정도 걸리는 경로로 정할 것입니다</a:t>
            </a:r>
            <a:r>
              <a:rPr lang="en-US" altLang="ko-KR" sz="1900" b="1" spc="-150">
                <a:solidFill>
                  <a:srgbClr val="00a0ff"/>
                </a:solidFill>
                <a:latin typeface="맑은 고딕"/>
                <a:ea typeface="맑은 고딕"/>
              </a:rPr>
              <a:t>.</a:t>
            </a:r>
            <a:endParaRPr lang="en-US" altLang="ko-KR" sz="1900" b="1" spc="-150">
              <a:solidFill>
                <a:srgbClr val="00a0ff"/>
              </a:solidFill>
              <a:latin typeface="맑은 고딕"/>
              <a:ea typeface="맑은 고딕"/>
            </a:endParaRPr>
          </a:p>
        </p:txBody>
      </p:sp>
      <p:pic>
        <p:nvPicPr>
          <p:cNvPr id="46" name="Picture 4"/>
          <p:cNvPicPr>
            <a:picLocks noChangeAspect="1" noChangeArrowheads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6580597" y="4073914"/>
            <a:ext cx="257723" cy="25772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2" name="Picture 6"/>
          <p:cNvPicPr>
            <a:picLocks noChangeAspect="1" noChangeArrowheads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5881760" y="5208875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3" name="타원 52"/>
          <p:cNvSpPr/>
          <p:nvPr/>
        </p:nvSpPr>
        <p:spPr>
          <a:xfrm>
            <a:off x="6869477" y="52247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4355976" y="43484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6" name="타원 18"/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suh_p_0402_03_0012</a:t>
            </a:r>
            <a:r>
              <a:rPr lang="en-US" altLang="ko-KR" sz="1000">
                <a:latin typeface="맑은 고딕"/>
                <a:ea typeface="맑은 고딕"/>
              </a:rPr>
              <a:t>_203_1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1500" y="883603"/>
            <a:ext cx="6918956" cy="8256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TextBox 43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800" b="0" spc="-150">
                <a:latin typeface="맑은 고딕"/>
                <a:ea typeface="맑은 고딕"/>
              </a:rPr>
              <a:t>나만의 자전거 여행 경로를 정하고</a:t>
            </a:r>
            <a:r>
              <a:rPr lang="en-US" altLang="ko-KR" sz="1800" b="0" spc="-150">
                <a:latin typeface="맑은 고딕"/>
                <a:ea typeface="맑은 고딕"/>
              </a:rPr>
              <a:t>, </a:t>
            </a:r>
            <a:r>
              <a:rPr lang="ko-KR" altLang="en-US" sz="1800" b="0" spc="-150">
                <a:latin typeface="맑은 고딕"/>
                <a:ea typeface="맑은 고딕"/>
              </a:rPr>
              <a:t>이를 소개해 봅시다</a:t>
            </a:r>
            <a:r>
              <a:rPr lang="en-US" altLang="ko-KR" sz="1800" b="0" spc="-150">
                <a:latin typeface="맑은 고딕"/>
                <a:ea typeface="맑은 고딕"/>
              </a:rPr>
              <a:t>.</a:t>
            </a:r>
            <a:endParaRPr lang="en-US" altLang="ko-KR" sz="1800" b="0" spc="-150"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56890" y="923630"/>
            <a:ext cx="2125629" cy="846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내레이션</a:t>
            </a:r>
            <a:r>
              <a:rPr lang="en-US" altLang="ko-KR" sz="1000">
                <a:latin typeface="맑은 고딕"/>
                <a:ea typeface="맑은 고딕"/>
              </a:rPr>
              <a:t>: </a:t>
            </a:r>
            <a:r>
              <a:rPr lang="ko-KR" altLang="en-US" sz="1000">
                <a:latin typeface="맑은 고딕"/>
                <a:ea typeface="맑은 고딕"/>
              </a:rPr>
              <a:t>재클릭 시 말풍선이 사라지고 내레이션 멈춤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en-US" altLang="ko-KR" sz="1000">
                <a:latin typeface="맑은 고딕"/>
                <a:ea typeface="맑은 고딕"/>
              </a:rPr>
              <a:t> 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77139" y="4382707"/>
            <a:ext cx="1029586" cy="1006707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TextBox 31"/>
          <p:cNvSpPr txBox="1"/>
          <p:nvPr/>
        </p:nvSpPr>
        <p:spPr>
          <a:xfrm>
            <a:off x="303713" y="1709295"/>
            <a:ext cx="6112168" cy="37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어떤 것을 기준으로 자전거 여행 경로를 정하면 좋을까요</a:t>
            </a:r>
            <a:r>
              <a:rPr lang="en-US" altLang="ko-KR" sz="1900" b="0" spc="-150">
                <a:latin typeface="맑은 고딕"/>
                <a:ea typeface="맑은 고딕"/>
              </a:rPr>
              <a:t>?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11913" y="1806802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96754" y="2313428"/>
            <a:ext cx="360771" cy="28979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7" name="직사각형 36"/>
          <p:cNvSpPr/>
          <p:nvPr/>
        </p:nvSpPr>
        <p:spPr>
          <a:xfrm>
            <a:off x="440395" y="2280442"/>
            <a:ext cx="6291845" cy="71979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1" algn="just">
              <a:defRPr/>
            </a:pPr>
            <a:r>
              <a:rPr lang="ko-KR" altLang="en-US" sz="1900" b="1" spc="-150">
                <a:solidFill>
                  <a:srgbClr val="00a0ff"/>
                </a:solidFill>
                <a:latin typeface="맑은 고딕"/>
                <a:ea typeface="맑은 고딕"/>
              </a:rPr>
              <a:t>저는 운동이 많이 될 수 있게 거리는 짧아도 오래 걸리는 경로로 정할 것입니다</a:t>
            </a:r>
            <a:r>
              <a:rPr lang="en-US" altLang="ko-KR" sz="1900" b="1" spc="-150">
                <a:solidFill>
                  <a:srgbClr val="00a0ff"/>
                </a:solidFill>
                <a:latin typeface="맑은 고딕"/>
                <a:ea typeface="맑은 고딕"/>
              </a:rPr>
              <a:t>.</a:t>
            </a:r>
            <a:endParaRPr lang="en-US" altLang="ko-KR" sz="1900" b="1" spc="-150">
              <a:solidFill>
                <a:srgbClr val="00a0ff"/>
              </a:solidFill>
              <a:latin typeface="맑은 고딕"/>
              <a:ea typeface="맑은 고딕"/>
            </a:endParaRPr>
          </a:p>
        </p:txBody>
      </p:sp>
      <p:pic>
        <p:nvPicPr>
          <p:cNvPr id="38" name="Picture 4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6553268" y="2920033"/>
            <a:ext cx="257723" cy="25772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496754" y="3212352"/>
            <a:ext cx="360771" cy="28979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1" name="직사각형 40"/>
          <p:cNvSpPr/>
          <p:nvPr/>
        </p:nvSpPr>
        <p:spPr>
          <a:xfrm>
            <a:off x="440395" y="3140968"/>
            <a:ext cx="6291845" cy="4469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1" algn="just">
              <a:defRPr/>
            </a:pPr>
            <a:r>
              <a:rPr lang="ko-KR" altLang="en-US" sz="1900" b="1" spc="-150">
                <a:solidFill>
                  <a:srgbClr val="00a0ff"/>
                </a:solidFill>
                <a:latin typeface="맑은 고딕"/>
                <a:ea typeface="맑은 고딕"/>
              </a:rPr>
              <a:t>저는 최대한 긴 여행 경로로 정할 것입니다</a:t>
            </a:r>
            <a:r>
              <a:rPr lang="en-US" altLang="ko-KR" sz="1900" b="1" spc="-150">
                <a:solidFill>
                  <a:srgbClr val="00a0ff"/>
                </a:solidFill>
                <a:latin typeface="맑은 고딕"/>
                <a:ea typeface="맑은 고딕"/>
              </a:rPr>
              <a:t>.</a:t>
            </a:r>
            <a:endParaRPr lang="en-US" altLang="ko-KR" sz="1900" b="1" spc="-150">
              <a:solidFill>
                <a:srgbClr val="00a0ff"/>
              </a:solidFill>
              <a:latin typeface="맑은 고딕"/>
              <a:ea typeface="맑은 고딕"/>
            </a:endParaRPr>
          </a:p>
        </p:txBody>
      </p:sp>
      <p:pic>
        <p:nvPicPr>
          <p:cNvPr id="42" name="Picture 4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6580597" y="3502151"/>
            <a:ext cx="257723" cy="25772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496754" y="3784115"/>
            <a:ext cx="360771" cy="28979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5" name="직사각형 44"/>
          <p:cNvSpPr/>
          <p:nvPr/>
        </p:nvSpPr>
        <p:spPr>
          <a:xfrm>
            <a:off x="440395" y="3712731"/>
            <a:ext cx="6291845" cy="4469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1" algn="just">
              <a:defRPr/>
            </a:pPr>
            <a:r>
              <a:rPr lang="ko-KR" altLang="en-US" sz="1900" b="1" spc="-150">
                <a:solidFill>
                  <a:srgbClr val="00a0ff"/>
                </a:solidFill>
                <a:latin typeface="맑은 고딕"/>
                <a:ea typeface="맑은 고딕"/>
              </a:rPr>
              <a:t>저는 </a:t>
            </a:r>
            <a:r>
              <a:rPr lang="en-US" altLang="ko-KR" sz="1900" b="1" spc="-150">
                <a:solidFill>
                  <a:srgbClr val="00a0ff"/>
                </a:solidFill>
                <a:latin typeface="맑은 고딕"/>
                <a:ea typeface="맑은 고딕"/>
              </a:rPr>
              <a:t>2</a:t>
            </a:r>
            <a:r>
              <a:rPr lang="ko-KR" altLang="en-US" sz="1900" b="1" spc="-150">
                <a:solidFill>
                  <a:srgbClr val="00a0ff"/>
                </a:solidFill>
                <a:latin typeface="맑은 고딕"/>
                <a:ea typeface="맑은 고딕"/>
              </a:rPr>
              <a:t>시간 정도 걸리는 경로로 정할 것입니다</a:t>
            </a:r>
            <a:r>
              <a:rPr lang="en-US" altLang="ko-KR" sz="1900" b="1" spc="-150">
                <a:solidFill>
                  <a:srgbClr val="00a0ff"/>
                </a:solidFill>
                <a:latin typeface="맑은 고딕"/>
                <a:ea typeface="맑은 고딕"/>
              </a:rPr>
              <a:t>.</a:t>
            </a:r>
            <a:endParaRPr lang="en-US" altLang="ko-KR" sz="1900" b="1" spc="-150">
              <a:solidFill>
                <a:srgbClr val="00a0ff"/>
              </a:solidFill>
              <a:latin typeface="맑은 고딕"/>
              <a:ea typeface="맑은 고딕"/>
            </a:endParaRPr>
          </a:p>
        </p:txBody>
      </p:sp>
      <p:pic>
        <p:nvPicPr>
          <p:cNvPr id="46" name="Picture 4"/>
          <p:cNvPicPr>
            <a:picLocks noChangeAspect="1" noChangeArrowheads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6580597" y="4073914"/>
            <a:ext cx="257723" cy="25772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2" name="Picture 6"/>
          <p:cNvPicPr>
            <a:picLocks noChangeAspect="1" noChangeArrowheads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5881760" y="5208875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4" name="직사각형 33"/>
          <p:cNvSpPr>
            <a:spLocks noChangeArrowheads="1"/>
          </p:cNvSpPr>
          <p:nvPr/>
        </p:nvSpPr>
        <p:spPr>
          <a:xfrm>
            <a:off x="7078487" y="1781212"/>
            <a:ext cx="1971702" cy="96008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>
                <a:latin typeface="맑은 고딕"/>
                <a:ea typeface="맑은 고딕"/>
              </a:rPr>
              <a:t>suh_p_0402_03_0012</a:t>
            </a:r>
            <a:r>
              <a:rPr lang="en-US" altLang="ko-KR" sz="1000" b="1">
                <a:latin typeface="맑은 고딕"/>
                <a:ea typeface="맑은 고딕"/>
              </a:rPr>
              <a:t>_203_1</a:t>
            </a:r>
            <a:endParaRPr lang="en-US" altLang="ko-KR" sz="1000" b="1">
              <a:latin typeface="맑은 고딕"/>
              <a:ea typeface="맑은 고딕"/>
            </a:endParaRPr>
          </a:p>
          <a:p>
            <a:pPr algn="just" eaLnBrk="1" hangingPunct="1">
              <a:spcBef>
                <a:spcPts val="300"/>
              </a:spcBef>
              <a:defRPr/>
            </a:pPr>
            <a:r>
              <a:rPr lang="ko-KR" altLang="en-US" sz="1000" b="1">
                <a:solidFill>
                  <a:srgbClr val="ff0000"/>
                </a:solidFill>
                <a:latin typeface="맑은 고딕"/>
                <a:ea typeface="맑은 고딕"/>
              </a:rPr>
              <a:t>내레이션</a:t>
            </a:r>
            <a:r>
              <a:rPr lang="en-US" altLang="ko-KR" sz="1000" b="1">
                <a:solidFill>
                  <a:srgbClr val="ff0000"/>
                </a:solidFill>
                <a:latin typeface="맑은 고딕"/>
                <a:ea typeface="맑은 고딕"/>
              </a:rPr>
              <a:t>: </a:t>
            </a:r>
            <a:r>
              <a:rPr lang="ko-KR" altLang="en-US" sz="1000" b="1">
                <a:solidFill>
                  <a:srgbClr val="ff0000"/>
                </a:solidFill>
                <a:latin typeface="맑은 고딕"/>
                <a:ea typeface="맑은 고딕"/>
              </a:rPr>
              <a:t>켄 캐릭터</a:t>
            </a:r>
            <a:r>
              <a:rPr lang="en-US" altLang="ko-KR" sz="1000" b="1">
                <a:solidFill>
                  <a:srgbClr val="ff0000"/>
                </a:solidFill>
                <a:latin typeface="맑은 고딕"/>
                <a:ea typeface="맑은 고딕"/>
              </a:rPr>
              <a:t>(</a:t>
            </a:r>
            <a:r>
              <a:rPr lang="ko-KR" altLang="en-US" sz="1000" b="1">
                <a:solidFill>
                  <a:srgbClr val="ff0000"/>
                </a:solidFill>
                <a:latin typeface="맑은 고딕"/>
                <a:ea typeface="맑은 고딕"/>
              </a:rPr>
              <a:t>남</a:t>
            </a:r>
            <a:r>
              <a:rPr lang="en-US" altLang="ko-KR" sz="1000" b="1">
                <a:solidFill>
                  <a:srgbClr val="ff0000"/>
                </a:solidFill>
                <a:latin typeface="맑은 고딕"/>
                <a:ea typeface="맑은 고딕"/>
              </a:rPr>
              <a:t>)</a:t>
            </a:r>
            <a:endParaRPr lang="en-US" altLang="ko-KR" sz="1000" b="1">
              <a:solidFill>
                <a:srgbClr val="ff0000"/>
              </a:solidFill>
              <a:latin typeface="맑은 고딕"/>
              <a:ea typeface="맑은 고딕"/>
            </a:endParaRPr>
          </a:p>
          <a:p>
            <a:pPr algn="just" eaLnBrk="1" hangingPunct="1">
              <a:spcBef>
                <a:spcPts val="300"/>
              </a:spcBef>
              <a:defRPr/>
            </a:pPr>
            <a:endParaRPr lang="en-US" altLang="ko-KR" sz="1000" b="1">
              <a:latin typeface="맑은 고딕"/>
              <a:ea typeface="맑은 고딕"/>
            </a:endParaRPr>
          </a:p>
          <a:p>
            <a:pPr algn="just">
              <a:spcBef>
                <a:spcPts val="300"/>
              </a:spcBef>
              <a:defRPr/>
            </a:pPr>
            <a:r>
              <a:rPr lang="ko-KR" altLang="en-US" sz="1000" b="1">
                <a:solidFill>
                  <a:schemeClr val="tx1"/>
                </a:solidFill>
                <a:latin typeface="맑은 고딕"/>
                <a:ea typeface="맑은 고딕"/>
              </a:rPr>
              <a:t>어떤 경로로 정했는지 친구들과 </a:t>
            </a:r>
            <a:r>
              <a:rPr lang="ko-KR" altLang="en-US" sz="1000" b="1">
                <a:latin typeface="맑은 고딕"/>
                <a:ea typeface="맑은 고딕"/>
              </a:rPr>
              <a:t>이야기해 봐</a:t>
            </a:r>
            <a:r>
              <a:rPr lang="en-US" altLang="ko-KR" sz="1000" b="1">
                <a:latin typeface="맑은 고딕"/>
                <a:ea typeface="맑은 고딕"/>
              </a:rPr>
              <a:t>.</a:t>
            </a:r>
            <a:endParaRPr lang="ko-KR" altLang="en-US" sz="1000" b="1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893843" y="4398377"/>
            <a:ext cx="1745146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chemeClr val="tx1"/>
                </a:solidFill>
                <a:latin typeface="맑은 고딕"/>
                <a:ea typeface="맑은 고딕"/>
              </a:rPr>
              <a:t>아니야</a:t>
            </a:r>
            <a:r>
              <a:rPr lang="en-US" altLang="ko-KR" sz="150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r>
              <a:rPr lang="ko-KR" altLang="en-US" sz="1500">
                <a:solidFill>
                  <a:schemeClr val="tx1"/>
                </a:solidFill>
                <a:latin typeface="맑은 고딕"/>
                <a:ea typeface="맑은 고딕"/>
              </a:rPr>
              <a:t>두 각의 </a:t>
            </a:r>
            <a:endParaRPr lang="ko-KR" altLang="en-US" sz="150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1500">
                <a:solidFill>
                  <a:schemeClr val="tx1"/>
                </a:solidFill>
                <a:latin typeface="맑은 고딕"/>
                <a:ea typeface="맑은 고딕"/>
              </a:rPr>
              <a:t>크기는 같아</a:t>
            </a:r>
            <a:r>
              <a:rPr lang="en-US" altLang="ko-KR" sz="1500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lang="ko-KR" altLang="en-US" sz="15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1946802" y="4446907"/>
            <a:ext cx="2733210" cy="60055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어떤 경로로 정했는지 친구들과 이야기해 봐</a:t>
            </a: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8" name="이등변 삼각형 57"/>
          <p:cNvSpPr/>
          <p:nvPr/>
        </p:nvSpPr>
        <p:spPr>
          <a:xfrm rot="5400000" flipH="1" flipV="1">
            <a:off x="1785900" y="4681117"/>
            <a:ext cx="90011" cy="204227"/>
          </a:xfrm>
          <a:prstGeom prst="triangle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1798533" y="42027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60" name="타원 18"/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326441" y="2841895"/>
            <a:ext cx="2661870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900" b="1">
                <a:latin typeface="맑은 고딕"/>
                <a:ea typeface="맑은 고딕"/>
              </a:rPr>
              <a:t>4. </a:t>
            </a:r>
            <a:r>
              <a:rPr lang="ko-KR" altLang="en-US" sz="1900" b="1">
                <a:latin typeface="맑은 고딕"/>
                <a:ea typeface="맑은 고딕"/>
              </a:rPr>
              <a:t>사각형</a:t>
            </a:r>
            <a:endParaRPr lang="en-US" altLang="ko-KR" sz="1900" b="1">
              <a:latin typeface="맑은 고딕"/>
              <a:ea typeface="맑은 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900" b="1">
                <a:solidFill>
                  <a:schemeClr val="bg1"/>
                </a:solidFill>
                <a:latin typeface="맑은 고딕"/>
                <a:ea typeface="맑은 고딕"/>
              </a:rPr>
              <a:t>1</a:t>
            </a:r>
            <a:endParaRPr lang="ko-KR" altLang="en-US" sz="9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suh_p_0402_03_0012</a:t>
            </a:r>
            <a:r>
              <a:rPr lang="en-US" altLang="ko-KR" sz="1000">
                <a:latin typeface="맑은 고딕"/>
                <a:ea typeface="맑은 고딕"/>
              </a:rPr>
              <a:t>_301_1</a:t>
            </a:r>
            <a:endParaRPr lang="ko-KR" altLang="en-US" sz="1000">
              <a:latin typeface="맑은 고딕"/>
              <a:ea typeface="맑은 고딕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771603" y="2970233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293531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>
                <a:solidFill>
                  <a:schemeClr val="bg1"/>
                </a:solidFill>
                <a:latin typeface="맑은 고딕"/>
                <a:ea typeface="맑은 고딕"/>
              </a:rPr>
              <a:t>다음 시간에는 무엇을 배울까요</a:t>
            </a:r>
            <a:r>
              <a:rPr lang="en-US" altLang="ko-KR" sz="1400" b="1">
                <a:solidFill>
                  <a:schemeClr val="bg1"/>
                </a:solidFill>
                <a:latin typeface="맑은 고딕"/>
                <a:ea typeface="맑은 고딕"/>
              </a:rPr>
              <a:t>?</a:t>
            </a:r>
            <a:endParaRPr lang="ko-KR" altLang="en-US" sz="14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18371" y="1031974"/>
            <a:ext cx="2125629" cy="10044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  <a:defRPr/>
            </a:pPr>
            <a:r>
              <a:rPr lang="en-US" altLang="ko-KR" sz="1000">
                <a:latin typeface="맑은 고딕"/>
                <a:ea typeface="맑은 고딕"/>
              </a:rPr>
              <a:t>[</a:t>
            </a:r>
            <a:r>
              <a:rPr lang="ko-KR" altLang="en-US" sz="1000">
                <a:latin typeface="맑은 고딕"/>
                <a:ea typeface="맑은 고딕"/>
              </a:rPr>
              <a:t>다음 시간에 배울 내용</a:t>
            </a:r>
            <a:r>
              <a:rPr lang="en-US" altLang="ko-KR" sz="1000">
                <a:latin typeface="맑은 고딕"/>
                <a:ea typeface="맑은 고딕"/>
              </a:rPr>
              <a:t>]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850059" y="3912261"/>
            <a:ext cx="1070484" cy="354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187624" y="3897052"/>
            <a:ext cx="1076398" cy="36077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직사각형 24"/>
          <p:cNvSpPr/>
          <p:nvPr/>
        </p:nvSpPr>
        <p:spPr>
          <a:xfrm>
            <a:off x="2193875" y="3891597"/>
            <a:ext cx="1126540" cy="373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900">
                <a:latin typeface="맑은 고딕"/>
                <a:ea typeface="맑은 고딕"/>
              </a:rPr>
              <a:t>78~79</a:t>
            </a:r>
            <a:r>
              <a:rPr lang="ko-KR" altLang="en-US" sz="1900">
                <a:latin typeface="맑은 고딕"/>
                <a:ea typeface="맑은 고딕"/>
              </a:rPr>
              <a:t>쪽</a:t>
            </a:r>
            <a:endParaRPr lang="ko-KR" altLang="en-US" sz="1900"/>
          </a:p>
        </p:txBody>
      </p:sp>
      <p:sp>
        <p:nvSpPr>
          <p:cNvPr id="26" name="직사각형 25"/>
          <p:cNvSpPr/>
          <p:nvPr/>
        </p:nvSpPr>
        <p:spPr>
          <a:xfrm>
            <a:off x="4871846" y="3897052"/>
            <a:ext cx="697627" cy="3682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900">
                <a:latin typeface="맑은 고딕"/>
                <a:ea typeface="맑은 고딕"/>
              </a:rPr>
              <a:t>53</a:t>
            </a:r>
            <a:r>
              <a:rPr lang="ko-KR" altLang="en-US" sz="1900">
                <a:latin typeface="맑은 고딕"/>
                <a:ea typeface="맑은 고딕"/>
              </a:rPr>
              <a:t>쪽</a:t>
            </a:r>
            <a:endParaRPr lang="ko-KR" altLang="en-US" sz="1900"/>
          </a:p>
        </p:txBody>
      </p:sp>
      <p:sp>
        <p:nvSpPr>
          <p:cNvPr id="27" name="타원 18"/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5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suh_p_0402_03_0012</a:t>
            </a:r>
            <a:r>
              <a:rPr lang="en-US" altLang="ko-KR" sz="1000">
                <a:latin typeface="맑은 고딕"/>
                <a:ea typeface="맑은 고딕"/>
              </a:rPr>
              <a:t>_401_1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498524" y="4607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#3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427984" y="46424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#3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227731" y="19168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37889" y="1088740"/>
            <a:ext cx="6810375" cy="404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/>
          <p:cNvSpPr txBox="1"/>
          <p:nvPr/>
        </p:nvSpPr>
        <p:spPr>
          <a:xfrm>
            <a:off x="7018371" y="1092168"/>
            <a:ext cx="2125629" cy="2068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  <a:defRPr/>
            </a:pPr>
            <a:r>
              <a:rPr lang="en-US" altLang="ko-KR" sz="1000">
                <a:latin typeface="맑은 고딕"/>
                <a:ea typeface="맑은 고딕"/>
              </a:rPr>
              <a:t>[</a:t>
            </a:r>
            <a:r>
              <a:rPr lang="ko-KR" altLang="en-US" sz="1000">
                <a:latin typeface="맑은 고딕"/>
                <a:ea typeface="맑은 고딕"/>
              </a:rPr>
              <a:t>우리 반 친구 칭찬하기</a:t>
            </a:r>
            <a:r>
              <a:rPr lang="en-US" altLang="ko-KR" sz="1000">
                <a:latin typeface="맑은 고딕"/>
                <a:ea typeface="맑은 고딕"/>
              </a:rPr>
              <a:t>]</a:t>
            </a: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en-US" altLang="ko-KR" sz="1000">
                <a:latin typeface="맑은 고딕"/>
                <a:ea typeface="맑은 고딕"/>
                <a:hlinkClick r:id="rId3"/>
              </a:rPr>
              <a:t>https://cdata2.tsherpa.co.kr/tsherpa/multimedia/Flash/2022/curri/index.html?flashxmlnum=yuni4856&amp;classno=E-curri03-math-P_2022/31/suh_p_0301_01_0010/suh_p_0301_01_0010_401_1.html&amp;id=1440479&amp;classa=1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ko-KR" altLang="en-US" sz="1000">
                <a:latin typeface="맑은 고딕"/>
                <a:ea typeface="맑은 고딕"/>
              </a:rPr>
              <a:t>같은 형태로 개발</a:t>
            </a:r>
            <a:endParaRPr lang="ko-KR" altLang="en-US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37" name="타원 18"/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505597"/>
              </p:ext>
            </p:extLst>
          </p:nvPr>
        </p:nvGraphicFramePr>
        <p:xfrm>
          <a:off x="179388" y="654012"/>
          <a:ext cx="8774172" cy="3535536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가고 싶은 자전거 여행 경로 생각해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2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조건에 맞는 자전거 여행 경로 찾기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나만의 자전거 여행 경로를 정하고 소개하기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77</a:t>
                      </a: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7241497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칭찬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우리 반 친구 칭찬하기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 퀴즈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 퀴즈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정글 탈출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_501_1.html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37035732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0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suh_p_0402_03_0012</a:t>
            </a:r>
            <a:r>
              <a:rPr lang="en-US" altLang="ko-KR" sz="1000">
                <a:latin typeface="맑은 고딕"/>
                <a:ea typeface="맑은 고딕"/>
              </a:rPr>
              <a:t>_501_1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18371" y="973672"/>
            <a:ext cx="2125629" cy="1310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  <a:defRPr/>
            </a:pPr>
            <a:r>
              <a:rPr lang="en-US" altLang="ko-KR" sz="1000">
                <a:latin typeface="맑은 고딕"/>
                <a:ea typeface="맑은 고딕"/>
              </a:rPr>
              <a:t>[</a:t>
            </a:r>
            <a:r>
              <a:rPr lang="ko-KR" altLang="en-US" sz="1000">
                <a:latin typeface="맑은 고딕"/>
                <a:ea typeface="맑은 고딕"/>
              </a:rPr>
              <a:t>도전 퀴즈</a:t>
            </a:r>
            <a:r>
              <a:rPr lang="en-US" altLang="ko-KR" sz="1000">
                <a:latin typeface="맑은 고딕"/>
                <a:ea typeface="맑은 고딕"/>
              </a:rPr>
              <a:t>]</a:t>
            </a: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ko-KR" altLang="en-US" sz="1000">
                <a:latin typeface="맑은 고딕"/>
                <a:ea typeface="맑은 고딕"/>
              </a:rPr>
              <a:t>기존 개발물 내용 및 기능 그대로 사용함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en-US" altLang="ko-KR" sz="1000">
                <a:latin typeface="맑은 고딕"/>
                <a:ea typeface="맑은 고딕"/>
              </a:rPr>
              <a:t>3_001_2015</a:t>
            </a:r>
            <a:r>
              <a:rPr lang="ko-KR" altLang="en-US" sz="1000">
                <a:latin typeface="맑은 고딕"/>
                <a:ea typeface="맑은 고딕"/>
              </a:rPr>
              <a:t>개정</a:t>
            </a:r>
            <a:r>
              <a:rPr lang="en-US" altLang="ko-KR" sz="1000">
                <a:latin typeface="맑은 고딕"/>
                <a:ea typeface="맑은 고딕"/>
              </a:rPr>
              <a:t>\</a:t>
            </a:r>
            <a:r>
              <a:rPr lang="ko-KR" altLang="en-US" sz="1000">
                <a:latin typeface="맑은 고딕"/>
                <a:ea typeface="맑은 고딕"/>
              </a:rPr>
              <a:t>수학 </a:t>
            </a:r>
            <a:r>
              <a:rPr lang="en-US" altLang="ko-KR" sz="1000">
                <a:latin typeface="맑은 고딕"/>
                <a:ea typeface="맑은 고딕"/>
              </a:rPr>
              <a:t>4-2 </a:t>
            </a:r>
            <a:r>
              <a:rPr lang="ko-KR" altLang="en-US" sz="1000">
                <a:latin typeface="맑은 고딕"/>
                <a:ea typeface="맑은 고딕"/>
              </a:rPr>
              <a:t>지도서</a:t>
            </a:r>
            <a:r>
              <a:rPr lang="en-US" altLang="ko-KR" sz="1000">
                <a:latin typeface="맑은 고딕"/>
                <a:ea typeface="맑은 고딕"/>
              </a:rPr>
              <a:t>\app\resource\contents\lesson03\ops\lesson03\mm_42_3_11_04_01.html</a:t>
            </a:r>
            <a:endParaRPr lang="en-US" altLang="ko-KR" sz="1000">
              <a:latin typeface="맑은 고딕"/>
              <a:ea typeface="맑은 고딕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4713" y="1445481"/>
            <a:ext cx="6908027" cy="338767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" name="타원 8"/>
          <p:cNvSpPr/>
          <p:nvPr/>
        </p:nvSpPr>
        <p:spPr>
          <a:xfrm>
            <a:off x="5688124" y="13078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075" name="타원 18"/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3090446"/>
            <a:ext cx="607972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>
                <a:latin typeface="맑은 고딕"/>
                <a:ea typeface="맑은 고딕"/>
              </a:rPr>
              <a:t>소수의 덧셈과 뺄셈을 활용하여 조건에 맞는 자전거 여행 경로를 정할 수 있습니다</a:t>
            </a:r>
            <a:r>
              <a:rPr lang="en-US" altLang="ko-KR" sz="1900">
                <a:latin typeface="맑은 고딕"/>
                <a:ea typeface="맑은 고딕"/>
              </a:rPr>
              <a:t>.</a:t>
            </a:r>
            <a:endParaRPr lang="en-US" altLang="ko-KR" sz="1900">
              <a:latin typeface="맑은 고딕"/>
              <a:ea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849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  <a:defRPr/>
            </a:pPr>
            <a:r>
              <a:rPr lang="en-US" altLang="ko-KR" sz="1000">
                <a:latin typeface="맑은 고딕"/>
                <a:ea typeface="맑은 고딕"/>
              </a:rPr>
              <a:t>[</a:t>
            </a:r>
            <a:r>
              <a:rPr lang="ko-KR" altLang="en-US" sz="1000">
                <a:latin typeface="맑은 고딕"/>
                <a:ea typeface="맑은 고딕"/>
              </a:rPr>
              <a:t>이번 시간에 배울 내용</a:t>
            </a:r>
            <a:r>
              <a:rPr lang="en-US" altLang="ko-KR" sz="1000">
                <a:latin typeface="맑은 고딕"/>
                <a:ea typeface="맑은 고딕"/>
              </a:rPr>
              <a:t>]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900" b="1">
                <a:solidFill>
                  <a:schemeClr val="bg1"/>
                </a:solidFill>
                <a:latin typeface="맑은 고딕"/>
                <a:ea typeface="맑은 고딕"/>
              </a:rPr>
              <a:t>1</a:t>
            </a:r>
            <a:endParaRPr lang="ko-KR" altLang="en-US" sz="9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293531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>
                <a:solidFill>
                  <a:schemeClr val="bg1"/>
                </a:solidFill>
                <a:latin typeface="맑은 고딕"/>
                <a:ea typeface="맑은 고딕"/>
              </a:rPr>
              <a:t>이번 시간에는 무엇을 배울까요</a:t>
            </a:r>
            <a:r>
              <a:rPr lang="en-US" altLang="ko-KR" sz="1400" b="1">
                <a:solidFill>
                  <a:schemeClr val="bg1"/>
                </a:solidFill>
                <a:latin typeface="맑은 고딕"/>
                <a:ea typeface="맑은 고딕"/>
              </a:rPr>
              <a:t>?</a:t>
            </a:r>
            <a:endParaRPr lang="ko-KR" altLang="en-US" sz="14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suh_p_0402_03_0012</a:t>
            </a:r>
            <a:r>
              <a:rPr lang="en-US" altLang="ko-KR" sz="1000">
                <a:latin typeface="맑은 고딕"/>
                <a:ea typeface="맑은 고딕"/>
              </a:rPr>
              <a:t>_102_1</a:t>
            </a:r>
            <a:endParaRPr lang="ko-KR" altLang="en-US" sz="1000">
              <a:latin typeface="맑은 고딕"/>
              <a:ea typeface="맑은 고딕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02215" y="3213060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7" name="타원 18"/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05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20676" y="1003687"/>
            <a:ext cx="6621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800" b="0" spc="-150">
                <a:latin typeface="맑은 고딕"/>
                <a:ea typeface="맑은 고딕"/>
              </a:rPr>
              <a:t>내가 가고 싶은 자전거 여행 경로를 생각해 봅시다</a:t>
            </a:r>
            <a:r>
              <a:rPr lang="en-US" altLang="ko-KR" sz="1800" b="0" spc="-150">
                <a:latin typeface="맑은 고딕"/>
                <a:ea typeface="맑은 고딕"/>
              </a:rPr>
              <a:t>.</a:t>
            </a:r>
            <a:endParaRPr lang="en-US" altLang="ko-KR" sz="1800" b="0" spc="-150">
              <a:latin typeface="맑은 고딕"/>
              <a:ea typeface="맑은 고딕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9985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>
          <a:xfrm>
            <a:off x="6984268" y="980728"/>
            <a:ext cx="2159732" cy="13795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탭 이벤트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>
                <a:latin typeface="맑은 고딕"/>
                <a:ea typeface="맑은 고딕"/>
              </a:rPr>
              <a:t>2. </a:t>
            </a:r>
            <a:r>
              <a:rPr lang="ko-KR" altLang="en-US" sz="1000">
                <a:latin typeface="맑은 고딕"/>
                <a:ea typeface="맑은 고딕"/>
              </a:rPr>
              <a:t>말풍선 소스 사용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>
                <a:latin typeface="맑은 고딕"/>
                <a:ea typeface="맑은 고딕"/>
              </a:rPr>
              <a:t>3. </a:t>
            </a:r>
            <a:r>
              <a:rPr lang="ko-KR" altLang="en-US" sz="1000">
                <a:latin typeface="맑은 고딕"/>
                <a:ea typeface="맑은 고딕"/>
              </a:rPr>
              <a:t>이너 버튼</a:t>
            </a:r>
            <a:r>
              <a:rPr lang="en-US" altLang="ko-KR" sz="1000">
                <a:latin typeface="맑은 고딕"/>
                <a:ea typeface="맑은 고딕"/>
              </a:rPr>
              <a:t>(2 </a:t>
            </a:r>
            <a:r>
              <a:rPr lang="ko-KR" altLang="en-US" sz="1000">
                <a:latin typeface="맑은 고딕"/>
                <a:ea typeface="맑은 고딕"/>
              </a:rPr>
              <a:t>페이지</a:t>
            </a:r>
            <a:r>
              <a:rPr lang="en-US" altLang="ko-KR" sz="1000">
                <a:latin typeface="맑은 고딕"/>
                <a:ea typeface="맑은 고딕"/>
              </a:rPr>
              <a:t>)</a:t>
            </a: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suh_p_0402_03_0012</a:t>
            </a:r>
            <a:r>
              <a:rPr lang="en-US" altLang="ko-KR" sz="1000">
                <a:latin typeface="맑은 고딕"/>
                <a:ea typeface="맑은 고딕"/>
              </a:rPr>
              <a:t>_201_1</a:t>
            </a:r>
            <a:endParaRPr lang="ko-KR" altLang="en-US" sz="1000">
              <a:latin typeface="맑은 고딕"/>
              <a:ea typeface="맑은 고딕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타원 77"/>
          <p:cNvSpPr/>
          <p:nvPr/>
        </p:nvSpPr>
        <p:spPr>
          <a:xfrm>
            <a:off x="4463002" y="13814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386313" y="19533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9461" y="2464443"/>
            <a:ext cx="4448543" cy="21151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 자전거 타기는 자신의 체력에 알맞게       운동의 힘과 양을 조절할 수 있어서 누구나 즐길 수 있는 운동입니다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 요즘에는 지역별로 자전거를 타고 여행을 할 수 있도록 지도를 제공하기도 합니다</a:t>
            </a:r>
            <a:r>
              <a:rPr lang="en-US" altLang="ko-KR" sz="1900" b="0" spc="-150">
                <a:latin typeface="맑은 고딕"/>
                <a:ea typeface="맑은 고딕"/>
              </a:rPr>
              <a:t>.  </a:t>
            </a:r>
            <a:r>
              <a:rPr lang="ko-KR" altLang="en-US" sz="1900" b="0" spc="-150">
                <a:latin typeface="맑은 고딕"/>
                <a:ea typeface="맑은 고딕"/>
              </a:rPr>
              <a:t>다음 지도를 보고 나만의 여행 경로를 정해 볼까요</a:t>
            </a:r>
            <a:r>
              <a:rPr lang="en-US" altLang="ko-KR" sz="1900" b="0" spc="-150">
                <a:latin typeface="맑은 고딕"/>
                <a:ea typeface="맑은 고딕"/>
              </a:rPr>
              <a:t>?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grpSp>
        <p:nvGrpSpPr>
          <p:cNvPr id="40" name="그룹 39"/>
          <p:cNvGrpSpPr/>
          <p:nvPr/>
        </p:nvGrpSpPr>
        <p:grpSpPr>
          <a:xfrm rot="0">
            <a:off x="5256040" y="1381486"/>
            <a:ext cx="1728228" cy="313547"/>
            <a:chOff x="623133" y="5445224"/>
            <a:chExt cx="1728228" cy="313547"/>
          </a:xfrm>
        </p:grpSpPr>
        <p:grpSp>
          <p:nvGrpSpPr>
            <p:cNvPr id="42" name="그룹 41"/>
            <p:cNvGrpSpPr/>
            <p:nvPr/>
          </p:nvGrpSpPr>
          <p:grpSpPr>
            <a:xfrm rot="0"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67" name="TextBox 66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1109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그림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0"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65" name="TextBox 64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1109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+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 rot="0"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1109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+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</p:grp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955605" y="3161933"/>
            <a:ext cx="1866515" cy="210327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2" name="모서리가 둥근 직사각형 51"/>
          <p:cNvSpPr/>
          <p:nvPr/>
        </p:nvSpPr>
        <p:spPr>
          <a:xfrm>
            <a:off x="4684151" y="1761784"/>
            <a:ext cx="2242389" cy="99862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오르막길은 짧은 거리라도</a:t>
            </a: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시간이 많이 걸려</a:t>
            </a: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3" name="이등변 삼각형 52"/>
          <p:cNvSpPr/>
          <p:nvPr/>
        </p:nvSpPr>
        <p:spPr>
          <a:xfrm flipV="1">
            <a:off x="5715334" y="2760407"/>
            <a:ext cx="90011" cy="204227"/>
          </a:xfrm>
          <a:prstGeom prst="triangle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59" name="그룹 58"/>
          <p:cNvGrpSpPr/>
          <p:nvPr/>
        </p:nvGrpSpPr>
        <p:grpSpPr>
          <a:xfrm rot="0">
            <a:off x="2706232" y="5295536"/>
            <a:ext cx="1637116" cy="263186"/>
            <a:chOff x="319554" y="1245924"/>
            <a:chExt cx="2636592" cy="423864"/>
          </a:xfrm>
        </p:grpSpPr>
        <p:pic>
          <p:nvPicPr>
            <p:cNvPr id="60" name="Picture 11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62" name="Picture 12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68" name="Picture 13"/>
            <p:cNvPicPr>
              <a:picLocks noChangeAspect="1" noChangeArrowheads="1"/>
            </p:cNvPicPr>
            <p:nvPr/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69" name="Picture 14"/>
            <p:cNvPicPr>
              <a:picLocks noChangeAspect="1" noChangeArrowheads="1"/>
            </p:cNvPicPr>
            <p:nvPr/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sp>
        <p:nvSpPr>
          <p:cNvPr id="4" name="모서리가 둥근 직사각형 3"/>
          <p:cNvSpPr/>
          <p:nvPr/>
        </p:nvSpPr>
        <p:spPr>
          <a:xfrm>
            <a:off x="159461" y="2348880"/>
            <a:ext cx="4448543" cy="244827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2409694" y="52518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#3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71" name="Group 1072"/>
          <p:cNvGraphicFramePr>
            <a:graphicFrameLocks noGrp="1"/>
          </p:cNvGraphicFramePr>
          <p:nvPr/>
        </p:nvGraphicFramePr>
        <p:xfrm>
          <a:off x="136011" y="6093296"/>
          <a:ext cx="6688864" cy="457200"/>
        </p:xfrm>
        <a:graphic>
          <a:graphicData uri="http://schemas.openxmlformats.org/drawingml/2006/table">
            <a:tbl>
              <a:tblGrid>
                <a:gridCol w="858104"/>
                <a:gridCol w="5830760"/>
              </a:tblGrid>
              <a:tr h="282949">
                <a:tc>
                  <a:txBody>
                    <a:bodyPr vert="horz" lIns="72000" tIns="0" rIns="0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72000" tIns="0" rIns="0" bIns="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img_01.png / </a:t>
                      </a:r>
                      <a:r>
                        <a:rPr kumimoji="0" lang="ko-KR" altLang="en-US" sz="10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이미지 내 텍스트 새로 써주세요</a:t>
                      </a:r>
                      <a:r>
                        <a:rPr kumimoji="0" lang="en-US" altLang="ko-KR" sz="10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kumimoji="0" lang="en-US" altLang="ko-KR" sz="1000">
                        <a:solidFill>
                          <a:srgbClr val="ff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3_001_2015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개정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수학 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4-2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지도서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\app\resource\contents\lesson03\ops\lesson03\images\mm_42_3_11_01_01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87" name="타원 18"/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37696" y="1736812"/>
            <a:ext cx="5085341" cy="349936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805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20676" y="1003687"/>
            <a:ext cx="6621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800" b="0" spc="-150">
                <a:latin typeface="맑은 고딕"/>
                <a:ea typeface="맑은 고딕"/>
              </a:rPr>
              <a:t>내가 가고 싶은 자전거 여행 경로를 생각해 봅시다</a:t>
            </a:r>
            <a:r>
              <a:rPr lang="en-US" altLang="ko-KR" sz="1800" b="0" spc="-150">
                <a:latin typeface="맑은 고딕"/>
                <a:ea typeface="맑은 고딕"/>
              </a:rPr>
              <a:t>.</a:t>
            </a:r>
            <a:endParaRPr lang="en-US" altLang="ko-KR" sz="1800" b="0" spc="-150">
              <a:latin typeface="맑은 고딕"/>
              <a:ea typeface="맑은 고딕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9985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>
          <a:xfrm>
            <a:off x="6984268" y="980728"/>
            <a:ext cx="2159732" cy="6175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>
                <a:latin typeface="맑은 고딕"/>
                <a:ea typeface="맑은 고딕"/>
              </a:rPr>
              <a:t>1. </a:t>
            </a:r>
            <a:r>
              <a:rPr lang="ko-KR" altLang="en-US" sz="1000">
                <a:latin typeface="맑은 고딕"/>
                <a:ea typeface="맑은 고딕"/>
              </a:rPr>
              <a:t>확대 버튼</a:t>
            </a:r>
            <a:r>
              <a:rPr lang="en-US" altLang="ko-KR" sz="1000">
                <a:latin typeface="맑은 고딕"/>
                <a:ea typeface="맑은 고딕"/>
              </a:rPr>
              <a:t>(</a:t>
            </a:r>
            <a:r>
              <a:rPr lang="ko-KR" altLang="en-US" sz="1000">
                <a:latin typeface="맑은 고딕"/>
                <a:ea typeface="맑은 고딕"/>
              </a:rPr>
              <a:t>다음 슬라이드</a:t>
            </a:r>
            <a:r>
              <a:rPr lang="en-US" altLang="ko-KR" sz="1000">
                <a:latin typeface="맑은 고딕"/>
                <a:ea typeface="맑은 고딕"/>
              </a:rPr>
              <a:t>)</a:t>
            </a: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suh_p_0402_03_0012</a:t>
            </a:r>
            <a:r>
              <a:rPr lang="en-US" altLang="ko-KR" sz="1000">
                <a:latin typeface="맑은 고딕"/>
                <a:ea typeface="맑은 고딕"/>
              </a:rPr>
              <a:t>_201_1</a:t>
            </a:r>
            <a:endParaRPr lang="ko-KR" altLang="en-US" sz="1000">
              <a:latin typeface="맑은 고딕"/>
              <a:ea typeface="맑은 고딕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말풍선: 모서리가 둥근 사각형 34"/>
          <p:cNvSpPr/>
          <p:nvPr/>
        </p:nvSpPr>
        <p:spPr>
          <a:xfrm>
            <a:off x="2915816" y="2102624"/>
            <a:ext cx="1116124" cy="547405"/>
          </a:xfrm>
          <a:prstGeom prst="wedgeRoundRectCallout">
            <a:avLst>
              <a:gd name="adj1" fmla="val 27621"/>
              <a:gd name="adj2" fmla="val 31352"/>
              <a:gd name="adj3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00">
                <a:solidFill>
                  <a:srgbClr val="5e3e18"/>
                </a:solidFill>
                <a:latin typeface="맑은 고딕"/>
                <a:ea typeface="맑은 고딕"/>
              </a:rPr>
              <a:t>6.46</a:t>
            </a:r>
            <a:r>
              <a:rPr lang="ko-KR" altLang="en-US" sz="1900">
                <a:solidFill>
                  <a:srgbClr val="5e3e18"/>
                </a:solidFill>
                <a:latin typeface="맑은 고딕"/>
                <a:ea typeface="맑은 고딕"/>
              </a:rPr>
              <a:t> </a:t>
            </a:r>
            <a:r>
              <a:rPr lang="en-US" altLang="ko-KR" sz="1900">
                <a:solidFill>
                  <a:srgbClr val="5e3e18"/>
                </a:solidFill>
                <a:latin typeface="맑은 고딕"/>
                <a:ea typeface="맑은 고딕"/>
              </a:rPr>
              <a:t>km</a:t>
            </a:r>
            <a:endParaRPr lang="en-US" altLang="ko-KR" sz="1900">
              <a:solidFill>
                <a:srgbClr val="5e3e18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en-US" altLang="ko-KR" sz="1900">
                <a:solidFill>
                  <a:srgbClr val="5e3e18"/>
                </a:solidFill>
                <a:latin typeface="맑은 고딕"/>
                <a:ea typeface="맑은 고딕"/>
              </a:rPr>
              <a:t>1.5</a:t>
            </a:r>
            <a:r>
              <a:rPr lang="ko-KR" altLang="en-US" sz="1900">
                <a:solidFill>
                  <a:srgbClr val="5e3e18"/>
                </a:solidFill>
                <a:latin typeface="맑은 고딕"/>
                <a:ea typeface="맑은 고딕"/>
              </a:rPr>
              <a:t>시간</a:t>
            </a:r>
            <a:endParaRPr lang="ko-KR" altLang="en-US" sz="1900">
              <a:solidFill>
                <a:srgbClr val="5e3e18"/>
              </a:solidFill>
            </a:endParaRPr>
          </a:p>
        </p:txBody>
      </p:sp>
      <p:sp>
        <p:nvSpPr>
          <p:cNvPr id="36" name="말풍선: 모서리가 둥근 사각형 35"/>
          <p:cNvSpPr/>
          <p:nvPr/>
        </p:nvSpPr>
        <p:spPr>
          <a:xfrm>
            <a:off x="4031940" y="2106953"/>
            <a:ext cx="1116124" cy="547405"/>
          </a:xfrm>
          <a:prstGeom prst="wedgeRoundRectCallout">
            <a:avLst>
              <a:gd name="adj1" fmla="val 27621"/>
              <a:gd name="adj2" fmla="val 31352"/>
              <a:gd name="adj3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00">
                <a:solidFill>
                  <a:srgbClr val="5e3e18"/>
                </a:solidFill>
                <a:latin typeface="맑은 고딕"/>
                <a:ea typeface="맑은 고딕"/>
              </a:rPr>
              <a:t>5.3</a:t>
            </a:r>
            <a:r>
              <a:rPr lang="ko-KR" altLang="en-US" sz="1900">
                <a:solidFill>
                  <a:srgbClr val="5e3e18"/>
                </a:solidFill>
                <a:latin typeface="맑은 고딕"/>
                <a:ea typeface="맑은 고딕"/>
              </a:rPr>
              <a:t> </a:t>
            </a:r>
            <a:r>
              <a:rPr lang="en-US" altLang="ko-KR" sz="1900">
                <a:solidFill>
                  <a:srgbClr val="5e3e18"/>
                </a:solidFill>
                <a:latin typeface="맑은 고딕"/>
                <a:ea typeface="맑은 고딕"/>
              </a:rPr>
              <a:t>km</a:t>
            </a:r>
            <a:endParaRPr lang="en-US" altLang="ko-KR" sz="1900">
              <a:solidFill>
                <a:srgbClr val="5e3e18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en-US" altLang="ko-KR" sz="1900">
                <a:solidFill>
                  <a:srgbClr val="5e3e18"/>
                </a:solidFill>
                <a:latin typeface="맑은 고딕"/>
                <a:ea typeface="맑은 고딕"/>
              </a:rPr>
              <a:t>1</a:t>
            </a:r>
            <a:r>
              <a:rPr lang="ko-KR" altLang="en-US" sz="1900">
                <a:solidFill>
                  <a:srgbClr val="5e3e18"/>
                </a:solidFill>
                <a:latin typeface="맑은 고딕"/>
                <a:ea typeface="맑은 고딕"/>
              </a:rPr>
              <a:t>시간</a:t>
            </a:r>
            <a:endParaRPr lang="ko-KR" altLang="en-US" sz="1900">
              <a:solidFill>
                <a:srgbClr val="5e3e18"/>
              </a:solidFill>
            </a:endParaRPr>
          </a:p>
        </p:txBody>
      </p:sp>
      <p:sp>
        <p:nvSpPr>
          <p:cNvPr id="37" name="말풍선: 모서리가 둥근 사각형 36"/>
          <p:cNvSpPr/>
          <p:nvPr/>
        </p:nvSpPr>
        <p:spPr>
          <a:xfrm>
            <a:off x="5149475" y="2372652"/>
            <a:ext cx="1116124" cy="547405"/>
          </a:xfrm>
          <a:prstGeom prst="wedgeRoundRectCallout">
            <a:avLst>
              <a:gd name="adj1" fmla="val 27621"/>
              <a:gd name="adj2" fmla="val 31352"/>
              <a:gd name="adj3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00">
                <a:solidFill>
                  <a:srgbClr val="5e3e18"/>
                </a:solidFill>
                <a:latin typeface="맑은 고딕"/>
                <a:ea typeface="맑은 고딕"/>
              </a:rPr>
              <a:t>2.1</a:t>
            </a:r>
            <a:r>
              <a:rPr lang="ko-KR" altLang="en-US" sz="1900">
                <a:solidFill>
                  <a:srgbClr val="5e3e18"/>
                </a:solidFill>
                <a:latin typeface="맑은 고딕"/>
                <a:ea typeface="맑은 고딕"/>
              </a:rPr>
              <a:t> </a:t>
            </a:r>
            <a:r>
              <a:rPr lang="en-US" altLang="ko-KR" sz="1900">
                <a:solidFill>
                  <a:srgbClr val="5e3e18"/>
                </a:solidFill>
                <a:latin typeface="맑은 고딕"/>
                <a:ea typeface="맑은 고딕"/>
              </a:rPr>
              <a:t>km</a:t>
            </a:r>
            <a:endParaRPr lang="en-US" altLang="ko-KR" sz="1900">
              <a:solidFill>
                <a:srgbClr val="5e3e18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en-US" altLang="ko-KR" sz="1900">
                <a:solidFill>
                  <a:srgbClr val="5e3e18"/>
                </a:solidFill>
                <a:latin typeface="맑은 고딕"/>
                <a:ea typeface="맑은 고딕"/>
              </a:rPr>
              <a:t>0.5</a:t>
            </a:r>
            <a:r>
              <a:rPr lang="ko-KR" altLang="en-US" sz="1900">
                <a:solidFill>
                  <a:srgbClr val="5e3e18"/>
                </a:solidFill>
                <a:latin typeface="맑은 고딕"/>
                <a:ea typeface="맑은 고딕"/>
              </a:rPr>
              <a:t>시간</a:t>
            </a:r>
            <a:endParaRPr lang="ko-KR" altLang="en-US" sz="1900">
              <a:solidFill>
                <a:srgbClr val="5e3e18"/>
              </a:solidFill>
            </a:endParaRPr>
          </a:p>
        </p:txBody>
      </p:sp>
      <p:sp>
        <p:nvSpPr>
          <p:cNvPr id="38" name="말풍선: 모서리가 둥근 사각형 37"/>
          <p:cNvSpPr/>
          <p:nvPr/>
        </p:nvSpPr>
        <p:spPr>
          <a:xfrm>
            <a:off x="5364432" y="3372714"/>
            <a:ext cx="1116124" cy="547405"/>
          </a:xfrm>
          <a:prstGeom prst="wedgeRoundRectCallout">
            <a:avLst>
              <a:gd name="adj1" fmla="val 27621"/>
              <a:gd name="adj2" fmla="val 31352"/>
              <a:gd name="adj3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00">
                <a:solidFill>
                  <a:srgbClr val="5e3e18"/>
                </a:solidFill>
                <a:latin typeface="맑은 고딕"/>
                <a:ea typeface="맑은 고딕"/>
              </a:rPr>
              <a:t>5.1</a:t>
            </a:r>
            <a:r>
              <a:rPr lang="ko-KR" altLang="en-US" sz="1900">
                <a:solidFill>
                  <a:srgbClr val="5e3e18"/>
                </a:solidFill>
                <a:latin typeface="맑은 고딕"/>
                <a:ea typeface="맑은 고딕"/>
              </a:rPr>
              <a:t> </a:t>
            </a:r>
            <a:r>
              <a:rPr lang="en-US" altLang="ko-KR" sz="1900">
                <a:solidFill>
                  <a:srgbClr val="5e3e18"/>
                </a:solidFill>
                <a:latin typeface="맑은 고딕"/>
                <a:ea typeface="맑은 고딕"/>
              </a:rPr>
              <a:t>km</a:t>
            </a:r>
            <a:endParaRPr lang="en-US" altLang="ko-KR" sz="1900">
              <a:solidFill>
                <a:srgbClr val="5e3e18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en-US" altLang="ko-KR" sz="1900">
                <a:solidFill>
                  <a:srgbClr val="5e3e18"/>
                </a:solidFill>
                <a:latin typeface="맑은 고딕"/>
                <a:ea typeface="맑은 고딕"/>
              </a:rPr>
              <a:t>1.5</a:t>
            </a:r>
            <a:r>
              <a:rPr lang="ko-KR" altLang="en-US" sz="1900">
                <a:solidFill>
                  <a:srgbClr val="5e3e18"/>
                </a:solidFill>
                <a:latin typeface="맑은 고딕"/>
                <a:ea typeface="맑은 고딕"/>
              </a:rPr>
              <a:t>시간</a:t>
            </a:r>
            <a:endParaRPr lang="ko-KR" altLang="en-US" sz="1900">
              <a:solidFill>
                <a:srgbClr val="5e3e18"/>
              </a:solidFill>
            </a:endParaRPr>
          </a:p>
        </p:txBody>
      </p:sp>
      <p:sp>
        <p:nvSpPr>
          <p:cNvPr id="45" name="말풍선: 모서리가 둥근 사각형 44"/>
          <p:cNvSpPr/>
          <p:nvPr/>
        </p:nvSpPr>
        <p:spPr>
          <a:xfrm>
            <a:off x="4166573" y="4523133"/>
            <a:ext cx="1116124" cy="547405"/>
          </a:xfrm>
          <a:prstGeom prst="wedgeRoundRectCallout">
            <a:avLst>
              <a:gd name="adj1" fmla="val 27621"/>
              <a:gd name="adj2" fmla="val 31352"/>
              <a:gd name="adj3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00">
                <a:solidFill>
                  <a:srgbClr val="5e3e18"/>
                </a:solidFill>
                <a:latin typeface="맑은 고딕"/>
                <a:ea typeface="맑은 고딕"/>
              </a:rPr>
              <a:t>7.8</a:t>
            </a:r>
            <a:r>
              <a:rPr lang="ko-KR" altLang="en-US" sz="1900">
                <a:solidFill>
                  <a:srgbClr val="5e3e18"/>
                </a:solidFill>
                <a:latin typeface="맑은 고딕"/>
                <a:ea typeface="맑은 고딕"/>
              </a:rPr>
              <a:t> </a:t>
            </a:r>
            <a:r>
              <a:rPr lang="en-US" altLang="ko-KR" sz="1900">
                <a:solidFill>
                  <a:srgbClr val="5e3e18"/>
                </a:solidFill>
                <a:latin typeface="맑은 고딕"/>
                <a:ea typeface="맑은 고딕"/>
              </a:rPr>
              <a:t>km</a:t>
            </a:r>
            <a:endParaRPr lang="en-US" altLang="ko-KR" sz="1900">
              <a:solidFill>
                <a:srgbClr val="5e3e18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en-US" altLang="ko-KR" sz="1900">
                <a:solidFill>
                  <a:srgbClr val="5e3e18"/>
                </a:solidFill>
                <a:latin typeface="맑은 고딕"/>
                <a:ea typeface="맑은 고딕"/>
              </a:rPr>
              <a:t>1</a:t>
            </a:r>
            <a:r>
              <a:rPr lang="ko-KR" altLang="en-US" sz="1900">
                <a:solidFill>
                  <a:srgbClr val="5e3e18"/>
                </a:solidFill>
                <a:latin typeface="맑은 고딕"/>
                <a:ea typeface="맑은 고딕"/>
              </a:rPr>
              <a:t>시간</a:t>
            </a:r>
            <a:endParaRPr lang="ko-KR" altLang="en-US" sz="1900">
              <a:solidFill>
                <a:srgbClr val="5e3e18"/>
              </a:solidFill>
            </a:endParaRPr>
          </a:p>
        </p:txBody>
      </p:sp>
      <p:sp>
        <p:nvSpPr>
          <p:cNvPr id="47" name="말풍선: 모서리가 둥근 사각형 46"/>
          <p:cNvSpPr/>
          <p:nvPr/>
        </p:nvSpPr>
        <p:spPr>
          <a:xfrm>
            <a:off x="971600" y="4261743"/>
            <a:ext cx="1116124" cy="547405"/>
          </a:xfrm>
          <a:prstGeom prst="wedgeRoundRectCallout">
            <a:avLst>
              <a:gd name="adj1" fmla="val 27621"/>
              <a:gd name="adj2" fmla="val 31352"/>
              <a:gd name="adj3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00">
                <a:solidFill>
                  <a:srgbClr val="5e3e18"/>
                </a:solidFill>
                <a:latin typeface="맑은 고딕"/>
                <a:ea typeface="맑은 고딕"/>
              </a:rPr>
              <a:t>3.2</a:t>
            </a:r>
            <a:r>
              <a:rPr lang="ko-KR" altLang="en-US" sz="1900">
                <a:solidFill>
                  <a:srgbClr val="5e3e18"/>
                </a:solidFill>
                <a:latin typeface="맑은 고딕"/>
                <a:ea typeface="맑은 고딕"/>
              </a:rPr>
              <a:t> </a:t>
            </a:r>
            <a:r>
              <a:rPr lang="en-US" altLang="ko-KR" sz="1900">
                <a:solidFill>
                  <a:srgbClr val="5e3e18"/>
                </a:solidFill>
                <a:latin typeface="맑은 고딕"/>
                <a:ea typeface="맑은 고딕"/>
              </a:rPr>
              <a:t>km</a:t>
            </a:r>
            <a:endParaRPr lang="en-US" altLang="ko-KR" sz="1900">
              <a:solidFill>
                <a:srgbClr val="5e3e18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en-US" altLang="ko-KR" sz="1900">
                <a:solidFill>
                  <a:srgbClr val="5e3e18"/>
                </a:solidFill>
                <a:latin typeface="맑은 고딕"/>
                <a:ea typeface="맑은 고딕"/>
              </a:rPr>
              <a:t>0.5</a:t>
            </a:r>
            <a:r>
              <a:rPr lang="ko-KR" altLang="en-US" sz="1900">
                <a:solidFill>
                  <a:srgbClr val="5e3e18"/>
                </a:solidFill>
                <a:latin typeface="맑은 고딕"/>
                <a:ea typeface="맑은 고딕"/>
              </a:rPr>
              <a:t>시간</a:t>
            </a:r>
            <a:endParaRPr lang="ko-KR" altLang="en-US" sz="1900">
              <a:solidFill>
                <a:srgbClr val="5e3e18"/>
              </a:solidFill>
            </a:endParaRPr>
          </a:p>
        </p:txBody>
      </p:sp>
      <p:sp>
        <p:nvSpPr>
          <p:cNvPr id="48" name="말풍선: 모서리가 둥근 사각형 47"/>
          <p:cNvSpPr/>
          <p:nvPr/>
        </p:nvSpPr>
        <p:spPr>
          <a:xfrm>
            <a:off x="479634" y="3444538"/>
            <a:ext cx="1116124" cy="547405"/>
          </a:xfrm>
          <a:prstGeom prst="wedgeRoundRectCallout">
            <a:avLst>
              <a:gd name="adj1" fmla="val 27621"/>
              <a:gd name="adj2" fmla="val 31352"/>
              <a:gd name="adj3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00">
                <a:solidFill>
                  <a:srgbClr val="5e3e18"/>
                </a:solidFill>
                <a:latin typeface="맑은 고딕"/>
                <a:ea typeface="맑은 고딕"/>
              </a:rPr>
              <a:t>4.8</a:t>
            </a:r>
            <a:r>
              <a:rPr lang="ko-KR" altLang="en-US" sz="1900">
                <a:solidFill>
                  <a:srgbClr val="5e3e18"/>
                </a:solidFill>
                <a:latin typeface="맑은 고딕"/>
                <a:ea typeface="맑은 고딕"/>
              </a:rPr>
              <a:t> </a:t>
            </a:r>
            <a:r>
              <a:rPr lang="en-US" altLang="ko-KR" sz="1900">
                <a:solidFill>
                  <a:srgbClr val="5e3e18"/>
                </a:solidFill>
                <a:latin typeface="맑은 고딕"/>
                <a:ea typeface="맑은 고딕"/>
              </a:rPr>
              <a:t>km</a:t>
            </a:r>
            <a:endParaRPr lang="en-US" altLang="ko-KR" sz="1900">
              <a:solidFill>
                <a:srgbClr val="5e3e18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en-US" altLang="ko-KR" sz="1900">
                <a:solidFill>
                  <a:srgbClr val="5e3e18"/>
                </a:solidFill>
                <a:latin typeface="맑은 고딕"/>
                <a:ea typeface="맑은 고딕"/>
              </a:rPr>
              <a:t>0.5</a:t>
            </a:r>
            <a:r>
              <a:rPr lang="ko-KR" altLang="en-US" sz="1900">
                <a:solidFill>
                  <a:srgbClr val="5e3e18"/>
                </a:solidFill>
                <a:latin typeface="맑은 고딕"/>
                <a:ea typeface="맑은 고딕"/>
              </a:rPr>
              <a:t>시간</a:t>
            </a:r>
            <a:endParaRPr lang="ko-KR" altLang="en-US" sz="1900">
              <a:solidFill>
                <a:srgbClr val="5e3e18"/>
              </a:solidFill>
            </a:endParaRPr>
          </a:p>
        </p:txBody>
      </p:sp>
      <p:sp>
        <p:nvSpPr>
          <p:cNvPr id="49" name="말풍선: 모서리가 둥근 사각형 48"/>
          <p:cNvSpPr/>
          <p:nvPr/>
        </p:nvSpPr>
        <p:spPr>
          <a:xfrm>
            <a:off x="544565" y="2225807"/>
            <a:ext cx="1116124" cy="547405"/>
          </a:xfrm>
          <a:prstGeom prst="wedgeRoundRectCallout">
            <a:avLst>
              <a:gd name="adj1" fmla="val 27621"/>
              <a:gd name="adj2" fmla="val 31352"/>
              <a:gd name="adj3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00">
                <a:solidFill>
                  <a:srgbClr val="5e3e18"/>
                </a:solidFill>
                <a:latin typeface="맑은 고딕"/>
                <a:ea typeface="맑은 고딕"/>
              </a:rPr>
              <a:t>2.54</a:t>
            </a:r>
            <a:r>
              <a:rPr lang="ko-KR" altLang="en-US" sz="1900">
                <a:solidFill>
                  <a:srgbClr val="5e3e18"/>
                </a:solidFill>
                <a:latin typeface="맑은 고딕"/>
                <a:ea typeface="맑은 고딕"/>
              </a:rPr>
              <a:t> </a:t>
            </a:r>
            <a:r>
              <a:rPr lang="en-US" altLang="ko-KR" sz="1900">
                <a:solidFill>
                  <a:srgbClr val="5e3e18"/>
                </a:solidFill>
                <a:latin typeface="맑은 고딕"/>
                <a:ea typeface="맑은 고딕"/>
              </a:rPr>
              <a:t>km</a:t>
            </a:r>
            <a:endParaRPr lang="en-US" altLang="ko-KR" sz="1900">
              <a:solidFill>
                <a:srgbClr val="5e3e18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en-US" altLang="ko-KR" sz="1900">
                <a:solidFill>
                  <a:srgbClr val="5e3e18"/>
                </a:solidFill>
                <a:latin typeface="맑은 고딕"/>
                <a:ea typeface="맑은 고딕"/>
              </a:rPr>
              <a:t>0.5</a:t>
            </a:r>
            <a:r>
              <a:rPr lang="ko-KR" altLang="en-US" sz="1900">
                <a:solidFill>
                  <a:srgbClr val="5e3e18"/>
                </a:solidFill>
                <a:latin typeface="맑은 고딕"/>
                <a:ea typeface="맑은 고딕"/>
              </a:rPr>
              <a:t>시간</a:t>
            </a:r>
            <a:endParaRPr lang="ko-KR" altLang="en-US" sz="1900">
              <a:solidFill>
                <a:srgbClr val="5e3e18"/>
              </a:solidFill>
            </a:endParaRPr>
          </a:p>
        </p:txBody>
      </p:sp>
      <p:sp>
        <p:nvSpPr>
          <p:cNvPr id="50" name="말풍선: 모서리가 둥근 사각형 49"/>
          <p:cNvSpPr/>
          <p:nvPr/>
        </p:nvSpPr>
        <p:spPr>
          <a:xfrm>
            <a:off x="1799692" y="2102625"/>
            <a:ext cx="1116124" cy="547405"/>
          </a:xfrm>
          <a:prstGeom prst="wedgeRoundRectCallout">
            <a:avLst>
              <a:gd name="adj1" fmla="val 27621"/>
              <a:gd name="adj2" fmla="val 31352"/>
              <a:gd name="adj3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00">
                <a:solidFill>
                  <a:srgbClr val="5e3e18"/>
                </a:solidFill>
                <a:latin typeface="맑은 고딕"/>
                <a:ea typeface="맑은 고딕"/>
              </a:rPr>
              <a:t>4.2</a:t>
            </a:r>
            <a:r>
              <a:rPr lang="ko-KR" altLang="en-US" sz="1900">
                <a:solidFill>
                  <a:srgbClr val="5e3e18"/>
                </a:solidFill>
                <a:latin typeface="맑은 고딕"/>
                <a:ea typeface="맑은 고딕"/>
              </a:rPr>
              <a:t> </a:t>
            </a:r>
            <a:r>
              <a:rPr lang="en-US" altLang="ko-KR" sz="1900">
                <a:solidFill>
                  <a:srgbClr val="5e3e18"/>
                </a:solidFill>
                <a:latin typeface="맑은 고딕"/>
                <a:ea typeface="맑은 고딕"/>
              </a:rPr>
              <a:t>km</a:t>
            </a:r>
            <a:endParaRPr lang="en-US" altLang="ko-KR" sz="1900">
              <a:solidFill>
                <a:srgbClr val="5e3e18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en-US" altLang="ko-KR" sz="1900">
                <a:solidFill>
                  <a:srgbClr val="5e3e18"/>
                </a:solidFill>
                <a:latin typeface="맑은 고딕"/>
                <a:ea typeface="맑은 고딕"/>
              </a:rPr>
              <a:t>0.5</a:t>
            </a:r>
            <a:r>
              <a:rPr lang="ko-KR" altLang="en-US" sz="1900">
                <a:solidFill>
                  <a:srgbClr val="5e3e18"/>
                </a:solidFill>
                <a:latin typeface="맑은 고딕"/>
                <a:ea typeface="맑은 고딕"/>
              </a:rPr>
              <a:t>시간</a:t>
            </a:r>
            <a:endParaRPr lang="ko-KR" altLang="en-US" sz="1900">
              <a:solidFill>
                <a:srgbClr val="5e3e18"/>
              </a:solidFill>
            </a:endParaRPr>
          </a:p>
        </p:txBody>
      </p:sp>
      <p:pic>
        <p:nvPicPr>
          <p:cNvPr id="76" name="Picture 37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730280" y="4809148"/>
            <a:ext cx="384428" cy="378514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77" name="그룹 76"/>
          <p:cNvGrpSpPr/>
          <p:nvPr/>
        </p:nvGrpSpPr>
        <p:grpSpPr>
          <a:xfrm rot="0">
            <a:off x="2707200" y="5295600"/>
            <a:ext cx="1654859" cy="269100"/>
            <a:chOff x="290979" y="2009759"/>
            <a:chExt cx="2665167" cy="433388"/>
          </a:xfrm>
        </p:grpSpPr>
        <p:pic>
          <p:nvPicPr>
            <p:cNvPr id="79" name="Picture 15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81" name="Picture 13"/>
            <p:cNvPicPr>
              <a:picLocks noChangeAspect="1" noChangeArrowheads="1"/>
            </p:cNvPicPr>
            <p:nvPr/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82" name="Picture 12"/>
            <p:cNvPicPr>
              <a:picLocks noChangeAspect="1" noChangeArrowheads="1"/>
            </p:cNvPicPr>
            <p:nvPr/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83" name="Picture 16"/>
            <p:cNvPicPr>
              <a:picLocks noChangeAspect="1" noChangeArrowheads="1"/>
            </p:cNvPicPr>
            <p:nvPr/>
          </p:nvPicPr>
          <p:blipFill rotWithShape="1">
            <a:blip r:embed="rId8"/>
            <a:srcRect/>
            <a:stretch>
              <a:fillRect/>
            </a:stretch>
          </p:blipFill>
          <p:spPr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sp>
        <p:nvSpPr>
          <p:cNvPr id="84" name="말풍선: 모서리가 둥근 사각형 45"/>
          <p:cNvSpPr/>
          <p:nvPr/>
        </p:nvSpPr>
        <p:spPr>
          <a:xfrm>
            <a:off x="2571572" y="4708933"/>
            <a:ext cx="1116124" cy="547405"/>
          </a:xfrm>
          <a:prstGeom prst="wedgeRoundRectCallout">
            <a:avLst>
              <a:gd name="adj1" fmla="val 27621"/>
              <a:gd name="adj2" fmla="val 31352"/>
              <a:gd name="adj3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00">
                <a:solidFill>
                  <a:srgbClr val="5e3e18"/>
                </a:solidFill>
                <a:latin typeface="맑은 고딕"/>
                <a:ea typeface="맑은 고딕"/>
              </a:rPr>
              <a:t>6.5</a:t>
            </a:r>
            <a:r>
              <a:rPr lang="ko-KR" altLang="en-US" sz="1900">
                <a:solidFill>
                  <a:srgbClr val="5e3e18"/>
                </a:solidFill>
                <a:latin typeface="맑은 고딕"/>
                <a:ea typeface="맑은 고딕"/>
              </a:rPr>
              <a:t> </a:t>
            </a:r>
            <a:r>
              <a:rPr lang="en-US" altLang="ko-KR" sz="1900">
                <a:solidFill>
                  <a:srgbClr val="5e3e18"/>
                </a:solidFill>
                <a:latin typeface="맑은 고딕"/>
                <a:ea typeface="맑은 고딕"/>
              </a:rPr>
              <a:t>km</a:t>
            </a:r>
            <a:endParaRPr lang="en-US" altLang="ko-KR" sz="1900">
              <a:solidFill>
                <a:srgbClr val="5e3e18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en-US" altLang="ko-KR" sz="1900">
                <a:solidFill>
                  <a:srgbClr val="5e3e18"/>
                </a:solidFill>
                <a:latin typeface="맑은 고딕"/>
                <a:ea typeface="맑은 고딕"/>
              </a:rPr>
              <a:t>1.5</a:t>
            </a:r>
            <a:r>
              <a:rPr lang="ko-KR" altLang="en-US" sz="1900">
                <a:solidFill>
                  <a:srgbClr val="5e3e18"/>
                </a:solidFill>
                <a:latin typeface="맑은 고딕"/>
                <a:ea typeface="맑은 고딕"/>
              </a:rPr>
              <a:t>시간</a:t>
            </a:r>
            <a:endParaRPr lang="ko-KR" altLang="en-US" sz="1900">
              <a:solidFill>
                <a:srgbClr val="5e3e18"/>
              </a:solidFill>
            </a:endParaRPr>
          </a:p>
        </p:txBody>
      </p:sp>
      <p:graphicFrame>
        <p:nvGraphicFramePr>
          <p:cNvPr id="85" name="Group 1072"/>
          <p:cNvGraphicFramePr>
            <a:graphicFrameLocks noGrp="1"/>
          </p:cNvGraphicFramePr>
          <p:nvPr/>
        </p:nvGraphicFramePr>
        <p:xfrm>
          <a:off x="136011" y="6093296"/>
          <a:ext cx="6688864" cy="457200"/>
        </p:xfrm>
        <a:graphic>
          <a:graphicData uri="http://schemas.openxmlformats.org/drawingml/2006/table">
            <a:tbl>
              <a:tblGrid>
                <a:gridCol w="858104"/>
                <a:gridCol w="5830760"/>
              </a:tblGrid>
              <a:tr h="282949">
                <a:tc>
                  <a:txBody>
                    <a:bodyPr vert="horz" lIns="72000" tIns="0" rIns="0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72000" tIns="0" rIns="0" bIns="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img_01.png / </a:t>
                      </a:r>
                      <a:r>
                        <a:rPr kumimoji="0" lang="ko-KR" altLang="en-US" sz="10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이미지 내 텍스트 새로 써주세요</a:t>
                      </a:r>
                      <a:r>
                        <a:rPr kumimoji="0" lang="en-US" altLang="ko-KR" sz="10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kumimoji="0" lang="en-US" altLang="ko-KR" sz="1000">
                        <a:solidFill>
                          <a:srgbClr val="ff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3_001_2015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개정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수학 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4-2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지도서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\app\resource\contents\lesson03\ops\lesson03\images\mm_42_3_11_01_01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87" name="타원 86"/>
          <p:cNvSpPr/>
          <p:nvPr/>
        </p:nvSpPr>
        <p:spPr>
          <a:xfrm>
            <a:off x="6139963" y="48091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pSp>
        <p:nvGrpSpPr>
          <p:cNvPr id="88" name="그룹 87"/>
          <p:cNvGrpSpPr/>
          <p:nvPr/>
        </p:nvGrpSpPr>
        <p:grpSpPr>
          <a:xfrm rot="0">
            <a:off x="5256040" y="1381486"/>
            <a:ext cx="1728228" cy="313547"/>
            <a:chOff x="623133" y="5445224"/>
            <a:chExt cx="1728228" cy="313547"/>
          </a:xfrm>
        </p:grpSpPr>
        <p:grpSp>
          <p:nvGrpSpPr>
            <p:cNvPr id="89" name="그룹 88"/>
            <p:cNvGrpSpPr/>
            <p:nvPr/>
          </p:nvGrpSpPr>
          <p:grpSpPr>
            <a:xfrm rot="0"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96" name="직사각형 9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97" name="TextBox 96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1109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그림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 rot="0"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95" name="TextBox 94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1109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+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91" name="그룹 90"/>
            <p:cNvGrpSpPr/>
            <p:nvPr/>
          </p:nvGrpSpPr>
          <p:grpSpPr>
            <a:xfrm rot="0"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92" name="직사각형 9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93" name="TextBox 92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1109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+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</p:grpSp>
      <p:sp>
        <p:nvSpPr>
          <p:cNvPr id="1027" name="타원 18"/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9985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suh_p_0402_03_0012</a:t>
            </a:r>
            <a:r>
              <a:rPr lang="en-US" altLang="ko-KR" sz="1000">
                <a:latin typeface="맑은 고딕"/>
                <a:ea typeface="맑은 고딕"/>
              </a:rPr>
              <a:t>_201_1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>
          <a:xfrm>
            <a:off x="6984268" y="980728"/>
            <a:ext cx="2159732" cy="9604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 b="1">
                <a:latin typeface="맑은 고딕"/>
                <a:ea typeface="맑은 고딕"/>
              </a:rPr>
              <a:t>&lt; </a:t>
            </a:r>
            <a:r>
              <a:rPr lang="ko-KR" altLang="en-US" sz="1000" b="1">
                <a:latin typeface="맑은 고딕"/>
                <a:ea typeface="맑은 고딕"/>
              </a:rPr>
              <a:t>확대 버튼 클릭 시 나타나는 화면</a:t>
            </a:r>
            <a:r>
              <a:rPr lang="en-US" altLang="ko-KR" sz="1000" b="1">
                <a:latin typeface="맑은 고딕"/>
                <a:ea typeface="맑은 고딕"/>
              </a:rPr>
              <a:t>&gt;</a:t>
            </a:r>
            <a:endParaRPr lang="en-US" altLang="ko-KR" sz="1000" b="1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 b="1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3844" y="703281"/>
            <a:ext cx="6919606" cy="510198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622319" y="703281"/>
            <a:ext cx="361949" cy="35718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547664" y="890341"/>
            <a:ext cx="1816522" cy="3745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ko-KR" altLang="en-US" sz="1900">
                <a:latin typeface="맑은 고딕"/>
                <a:ea typeface="맑은 고딕"/>
              </a:rPr>
              <a:t>자전거 길 지도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9634" y="2263965"/>
            <a:ext cx="428322" cy="3725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ko-KR" altLang="en-US" sz="1900">
                <a:latin typeface="맑은 고딕"/>
                <a:ea typeface="맑은 고딕"/>
              </a:rPr>
              <a:t>가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18532" y="2708920"/>
            <a:ext cx="428322" cy="3847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ko-KR" altLang="en-US" sz="1900">
                <a:latin typeface="맑은 고딕"/>
                <a:ea typeface="맑은 고딕"/>
              </a:rPr>
              <a:t>나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42109" y="2088289"/>
            <a:ext cx="428322" cy="3847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ko-KR" altLang="en-US" sz="1900">
                <a:latin typeface="맑은 고딕"/>
                <a:ea typeface="맑은 고딕"/>
              </a:rPr>
              <a:t>다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85433" y="2298823"/>
            <a:ext cx="428322" cy="3847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ko-KR" altLang="en-US" sz="1900">
                <a:latin typeface="맑은 고딕"/>
                <a:ea typeface="맑은 고딕"/>
              </a:rPr>
              <a:t>라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44309" y="2959167"/>
            <a:ext cx="428322" cy="37267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ko-KR" altLang="en-US" sz="1900">
                <a:latin typeface="맑은 고딕"/>
                <a:ea typeface="맑은 고딕"/>
              </a:rPr>
              <a:t>마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87813" y="4130010"/>
            <a:ext cx="428322" cy="3734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ko-KR" altLang="en-US" sz="1900">
                <a:latin typeface="맑은 고딕"/>
                <a:ea typeface="맑은 고딕"/>
              </a:rPr>
              <a:t>바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54910" y="4400568"/>
            <a:ext cx="428322" cy="3695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ko-KR" altLang="en-US" sz="1900">
                <a:latin typeface="맑은 고딕"/>
                <a:ea typeface="맑은 고딕"/>
              </a:rPr>
              <a:t>사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62209" y="4480863"/>
            <a:ext cx="428322" cy="3749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ko-KR" altLang="en-US" sz="1900">
                <a:latin typeface="맑은 고딕"/>
                <a:ea typeface="맑은 고딕"/>
              </a:rPr>
              <a:t>아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51165" y="3736822"/>
            <a:ext cx="428322" cy="3847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ko-KR" altLang="en-US" sz="1900">
                <a:latin typeface="맑은 고딕"/>
                <a:ea typeface="맑은 고딕"/>
              </a:rPr>
              <a:t>자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7463" y="2824349"/>
            <a:ext cx="428322" cy="3741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ko-KR" altLang="en-US" sz="1900">
                <a:latin typeface="맑은 고딕"/>
                <a:ea typeface="맑은 고딕"/>
              </a:rPr>
              <a:t>차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33" name="말풍선: 모서리가 둥근 사각형 36"/>
          <p:cNvSpPr/>
          <p:nvPr/>
        </p:nvSpPr>
        <p:spPr>
          <a:xfrm>
            <a:off x="5472100" y="1873483"/>
            <a:ext cx="1116124" cy="547405"/>
          </a:xfrm>
          <a:prstGeom prst="wedgeRoundRectCallout">
            <a:avLst>
              <a:gd name="adj1" fmla="val 27621"/>
              <a:gd name="adj2" fmla="val 31352"/>
              <a:gd name="adj3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00">
                <a:solidFill>
                  <a:srgbClr val="5e3e18"/>
                </a:solidFill>
                <a:latin typeface="맑은 고딕"/>
                <a:ea typeface="맑은 고딕"/>
              </a:rPr>
              <a:t>2.1</a:t>
            </a:r>
            <a:r>
              <a:rPr lang="ko-KR" altLang="en-US" sz="1900">
                <a:solidFill>
                  <a:srgbClr val="5e3e18"/>
                </a:solidFill>
                <a:latin typeface="맑은 고딕"/>
                <a:ea typeface="맑은 고딕"/>
              </a:rPr>
              <a:t> </a:t>
            </a:r>
            <a:r>
              <a:rPr lang="en-US" altLang="ko-KR" sz="1900">
                <a:solidFill>
                  <a:srgbClr val="5e3e18"/>
                </a:solidFill>
                <a:latin typeface="맑은 고딕"/>
                <a:ea typeface="맑은 고딕"/>
              </a:rPr>
              <a:t>km</a:t>
            </a:r>
            <a:endParaRPr lang="en-US" altLang="ko-KR" sz="1900">
              <a:solidFill>
                <a:srgbClr val="5e3e18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en-US" altLang="ko-KR" sz="1900">
                <a:solidFill>
                  <a:srgbClr val="5e3e18"/>
                </a:solidFill>
                <a:latin typeface="맑은 고딕"/>
                <a:ea typeface="맑은 고딕"/>
              </a:rPr>
              <a:t>0.5</a:t>
            </a:r>
            <a:r>
              <a:rPr lang="ko-KR" altLang="en-US" sz="1900">
                <a:solidFill>
                  <a:srgbClr val="5e3e18"/>
                </a:solidFill>
                <a:latin typeface="맑은 고딕"/>
                <a:ea typeface="맑은 고딕"/>
              </a:rPr>
              <a:t>시간</a:t>
            </a:r>
            <a:endParaRPr lang="ko-KR" altLang="en-US" sz="1900">
              <a:solidFill>
                <a:srgbClr val="5e3e18"/>
              </a:solidFill>
            </a:endParaRPr>
          </a:p>
        </p:txBody>
      </p:sp>
      <p:sp>
        <p:nvSpPr>
          <p:cNvPr id="36" name="말풍선: 모서리가 둥근 사각형 46"/>
          <p:cNvSpPr/>
          <p:nvPr/>
        </p:nvSpPr>
        <p:spPr>
          <a:xfrm>
            <a:off x="451121" y="4469648"/>
            <a:ext cx="1116124" cy="547405"/>
          </a:xfrm>
          <a:prstGeom prst="wedgeRoundRectCallout">
            <a:avLst>
              <a:gd name="adj1" fmla="val 27621"/>
              <a:gd name="adj2" fmla="val 31352"/>
              <a:gd name="adj3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00">
                <a:solidFill>
                  <a:srgbClr val="5e3e18"/>
                </a:solidFill>
                <a:latin typeface="맑은 고딕"/>
                <a:ea typeface="맑은 고딕"/>
              </a:rPr>
              <a:t>3.2</a:t>
            </a:r>
            <a:r>
              <a:rPr lang="ko-KR" altLang="en-US" sz="1900">
                <a:solidFill>
                  <a:srgbClr val="5e3e18"/>
                </a:solidFill>
                <a:latin typeface="맑은 고딕"/>
                <a:ea typeface="맑은 고딕"/>
              </a:rPr>
              <a:t> </a:t>
            </a:r>
            <a:r>
              <a:rPr lang="en-US" altLang="ko-KR" sz="1900">
                <a:solidFill>
                  <a:srgbClr val="5e3e18"/>
                </a:solidFill>
                <a:latin typeface="맑은 고딕"/>
                <a:ea typeface="맑은 고딕"/>
              </a:rPr>
              <a:t>km</a:t>
            </a:r>
            <a:endParaRPr lang="en-US" altLang="ko-KR" sz="1900">
              <a:solidFill>
                <a:srgbClr val="5e3e18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en-US" altLang="ko-KR" sz="1900">
                <a:solidFill>
                  <a:srgbClr val="5e3e18"/>
                </a:solidFill>
                <a:latin typeface="맑은 고딕"/>
                <a:ea typeface="맑은 고딕"/>
              </a:rPr>
              <a:t>0.5</a:t>
            </a:r>
            <a:r>
              <a:rPr lang="ko-KR" altLang="en-US" sz="1900">
                <a:solidFill>
                  <a:srgbClr val="5e3e18"/>
                </a:solidFill>
                <a:latin typeface="맑은 고딕"/>
                <a:ea typeface="맑은 고딕"/>
              </a:rPr>
              <a:t>시간</a:t>
            </a:r>
            <a:endParaRPr lang="ko-KR" altLang="en-US" sz="1900">
              <a:solidFill>
                <a:srgbClr val="5e3e18"/>
              </a:solidFill>
            </a:endParaRPr>
          </a:p>
        </p:txBody>
      </p:sp>
      <p:sp>
        <p:nvSpPr>
          <p:cNvPr id="39" name="말풍선: 모서리가 둥근 사각형 49"/>
          <p:cNvSpPr/>
          <p:nvPr/>
        </p:nvSpPr>
        <p:spPr>
          <a:xfrm>
            <a:off x="1455448" y="1540884"/>
            <a:ext cx="1116124" cy="547405"/>
          </a:xfrm>
          <a:prstGeom prst="wedgeRoundRectCallout">
            <a:avLst>
              <a:gd name="adj1" fmla="val 27621"/>
              <a:gd name="adj2" fmla="val 31352"/>
              <a:gd name="adj3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00">
                <a:solidFill>
                  <a:srgbClr val="5e3e18"/>
                </a:solidFill>
                <a:latin typeface="맑은 고딕"/>
                <a:ea typeface="맑은 고딕"/>
              </a:rPr>
              <a:t>4.2</a:t>
            </a:r>
            <a:r>
              <a:rPr lang="ko-KR" altLang="en-US" sz="1900">
                <a:solidFill>
                  <a:srgbClr val="5e3e18"/>
                </a:solidFill>
                <a:latin typeface="맑은 고딕"/>
                <a:ea typeface="맑은 고딕"/>
              </a:rPr>
              <a:t> </a:t>
            </a:r>
            <a:r>
              <a:rPr lang="en-US" altLang="ko-KR" sz="1900">
                <a:solidFill>
                  <a:srgbClr val="5e3e18"/>
                </a:solidFill>
                <a:latin typeface="맑은 고딕"/>
                <a:ea typeface="맑은 고딕"/>
              </a:rPr>
              <a:t>km</a:t>
            </a:r>
            <a:endParaRPr lang="en-US" altLang="ko-KR" sz="1900">
              <a:solidFill>
                <a:srgbClr val="5e3e18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en-US" altLang="ko-KR" sz="1900">
                <a:solidFill>
                  <a:srgbClr val="5e3e18"/>
                </a:solidFill>
                <a:latin typeface="맑은 고딕"/>
                <a:ea typeface="맑은 고딕"/>
              </a:rPr>
              <a:t>0.5</a:t>
            </a:r>
            <a:r>
              <a:rPr lang="ko-KR" altLang="en-US" sz="1900">
                <a:solidFill>
                  <a:srgbClr val="5e3e18"/>
                </a:solidFill>
                <a:latin typeface="맑은 고딕"/>
                <a:ea typeface="맑은 고딕"/>
              </a:rPr>
              <a:t>시간</a:t>
            </a:r>
            <a:endParaRPr lang="ko-KR" altLang="en-US" sz="1900">
              <a:solidFill>
                <a:srgbClr val="5e3e18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19972" y="836712"/>
            <a:ext cx="1382110" cy="3710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en-US" altLang="ko-KR" sz="1900">
                <a:latin typeface="맑은 고딕"/>
                <a:ea typeface="맑은 고딕"/>
              </a:rPr>
              <a:t>: </a:t>
            </a:r>
            <a:r>
              <a:rPr lang="ko-KR" altLang="en-US" sz="1900">
                <a:latin typeface="맑은 고딕"/>
                <a:ea typeface="맑은 고딕"/>
              </a:rPr>
              <a:t>인증 도장</a:t>
            </a:r>
            <a:endParaRPr lang="ko-KR" altLang="en-US" sz="1900">
              <a:latin typeface="맑은 고딕"/>
              <a:ea typeface="맑은 고딕"/>
            </a:endParaRPr>
          </a:p>
        </p:txBody>
      </p:sp>
      <p:grpSp>
        <p:nvGrpSpPr>
          <p:cNvPr id="8" name="그룹 7"/>
          <p:cNvGrpSpPr/>
          <p:nvPr/>
        </p:nvGrpSpPr>
        <p:grpSpPr>
          <a:xfrm rot="0">
            <a:off x="683466" y="1375695"/>
            <a:ext cx="519694" cy="423025"/>
            <a:chOff x="7824775" y="2356660"/>
            <a:chExt cx="519694" cy="423025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7876902" y="2356660"/>
              <a:ext cx="411745" cy="423025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5" name="TextBox 4"/>
            <p:cNvSpPr txBox="1"/>
            <p:nvPr/>
          </p:nvSpPr>
          <p:spPr>
            <a:xfrm>
              <a:off x="7824775" y="2556597"/>
              <a:ext cx="522399" cy="18466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just">
                <a:defRPr/>
              </a:pPr>
              <a:r>
                <a:rPr lang="ko-KR" altLang="en-US" sz="600" b="1">
                  <a:solidFill>
                    <a:schemeClr val="bg1"/>
                  </a:solidFill>
                  <a:latin typeface="맑은 고딕"/>
                  <a:ea typeface="맑은 고딕"/>
                </a:rPr>
                <a:t>인증 도장</a:t>
              </a:r>
              <a:endParaRPr lang="ko-KR" altLang="en-US" sz="6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rot="0">
            <a:off x="3937784" y="836712"/>
            <a:ext cx="519694" cy="423025"/>
            <a:chOff x="7824775" y="2356660"/>
            <a:chExt cx="519694" cy="423025"/>
          </a:xfrm>
        </p:grpSpPr>
        <p:pic>
          <p:nvPicPr>
            <p:cNvPr id="44" name="Picture 3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7876902" y="2356660"/>
              <a:ext cx="411745" cy="423025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45" name="TextBox 44"/>
            <p:cNvSpPr txBox="1"/>
            <p:nvPr/>
          </p:nvSpPr>
          <p:spPr>
            <a:xfrm>
              <a:off x="7824775" y="2556597"/>
              <a:ext cx="525631" cy="18466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just">
                <a:defRPr/>
              </a:pPr>
              <a:r>
                <a:rPr lang="ko-KR" altLang="en-US" sz="600" b="1">
                  <a:solidFill>
                    <a:schemeClr val="bg1"/>
                  </a:solidFill>
                  <a:latin typeface="맑은 고딕"/>
                  <a:ea typeface="맑은 고딕"/>
                </a:rPr>
                <a:t>인증 도장</a:t>
              </a:r>
              <a:endParaRPr lang="ko-KR" altLang="en-US" sz="6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46" name="말풍선: 모서리가 둥근 사각형 48"/>
          <p:cNvSpPr/>
          <p:nvPr/>
        </p:nvSpPr>
        <p:spPr>
          <a:xfrm>
            <a:off x="71500" y="1716560"/>
            <a:ext cx="1116124" cy="547405"/>
          </a:xfrm>
          <a:prstGeom prst="wedgeRoundRectCallout">
            <a:avLst>
              <a:gd name="adj1" fmla="val 27621"/>
              <a:gd name="adj2" fmla="val 31352"/>
              <a:gd name="adj3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00">
                <a:solidFill>
                  <a:srgbClr val="5e3e18"/>
                </a:solidFill>
                <a:latin typeface="맑은 고딕"/>
                <a:ea typeface="맑은 고딕"/>
              </a:rPr>
              <a:t>2.54</a:t>
            </a:r>
            <a:r>
              <a:rPr lang="ko-KR" altLang="en-US" sz="1900">
                <a:solidFill>
                  <a:srgbClr val="5e3e18"/>
                </a:solidFill>
                <a:latin typeface="맑은 고딕"/>
                <a:ea typeface="맑은 고딕"/>
              </a:rPr>
              <a:t> </a:t>
            </a:r>
            <a:r>
              <a:rPr lang="en-US" altLang="ko-KR" sz="1900">
                <a:solidFill>
                  <a:srgbClr val="5e3e18"/>
                </a:solidFill>
                <a:latin typeface="맑은 고딕"/>
                <a:ea typeface="맑은 고딕"/>
              </a:rPr>
              <a:t>km</a:t>
            </a:r>
            <a:endParaRPr lang="en-US" altLang="ko-KR" sz="1900">
              <a:solidFill>
                <a:srgbClr val="5e3e18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en-US" altLang="ko-KR" sz="1900">
                <a:solidFill>
                  <a:srgbClr val="5e3e18"/>
                </a:solidFill>
                <a:latin typeface="맑은 고딕"/>
                <a:ea typeface="맑은 고딕"/>
              </a:rPr>
              <a:t>0.5</a:t>
            </a:r>
            <a:r>
              <a:rPr lang="ko-KR" altLang="en-US" sz="1900">
                <a:solidFill>
                  <a:srgbClr val="5e3e18"/>
                </a:solidFill>
                <a:latin typeface="맑은 고딕"/>
                <a:ea typeface="맑은 고딕"/>
              </a:rPr>
              <a:t>시간</a:t>
            </a:r>
            <a:endParaRPr lang="ko-KR" altLang="en-US" sz="1900">
              <a:solidFill>
                <a:srgbClr val="5e3e18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 rot="0">
            <a:off x="3271394" y="1196752"/>
            <a:ext cx="519694" cy="423025"/>
            <a:chOff x="7824775" y="2356660"/>
            <a:chExt cx="519694" cy="423025"/>
          </a:xfrm>
        </p:grpSpPr>
        <p:pic>
          <p:nvPicPr>
            <p:cNvPr id="51" name="Picture 3"/>
            <p:cNvPicPr>
              <a:picLocks noChangeAspect="1" noChangeArrowheads="1"/>
            </p:cNvPicPr>
            <p:nvPr/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7876902" y="2356660"/>
              <a:ext cx="411745" cy="423025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52" name="TextBox 51"/>
            <p:cNvSpPr txBox="1"/>
            <p:nvPr/>
          </p:nvSpPr>
          <p:spPr>
            <a:xfrm>
              <a:off x="7824775" y="2556597"/>
              <a:ext cx="525271" cy="18466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just">
                <a:defRPr/>
              </a:pPr>
              <a:r>
                <a:rPr lang="ko-KR" altLang="en-US" sz="600" b="1">
                  <a:solidFill>
                    <a:schemeClr val="bg1"/>
                  </a:solidFill>
                  <a:latin typeface="맑은 고딕"/>
                  <a:ea typeface="맑은 고딕"/>
                </a:rPr>
                <a:t>인증 도장</a:t>
              </a:r>
              <a:endParaRPr lang="ko-KR" altLang="en-US" sz="6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57" name="말풍선: 모서리가 둥근 사각형 34"/>
          <p:cNvSpPr/>
          <p:nvPr/>
        </p:nvSpPr>
        <p:spPr>
          <a:xfrm>
            <a:off x="2591780" y="1549447"/>
            <a:ext cx="1116124" cy="547405"/>
          </a:xfrm>
          <a:prstGeom prst="wedgeRoundRectCallout">
            <a:avLst>
              <a:gd name="adj1" fmla="val 27621"/>
              <a:gd name="adj2" fmla="val 31352"/>
              <a:gd name="adj3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00">
                <a:solidFill>
                  <a:srgbClr val="5e3e18"/>
                </a:solidFill>
                <a:latin typeface="맑은 고딕"/>
                <a:ea typeface="맑은 고딕"/>
              </a:rPr>
              <a:t>6.46</a:t>
            </a:r>
            <a:r>
              <a:rPr lang="ko-KR" altLang="en-US" sz="1900">
                <a:solidFill>
                  <a:srgbClr val="5e3e18"/>
                </a:solidFill>
                <a:latin typeface="맑은 고딕"/>
                <a:ea typeface="맑은 고딕"/>
              </a:rPr>
              <a:t> </a:t>
            </a:r>
            <a:r>
              <a:rPr lang="en-US" altLang="ko-KR" sz="1900">
                <a:solidFill>
                  <a:srgbClr val="5e3e18"/>
                </a:solidFill>
                <a:latin typeface="맑은 고딕"/>
                <a:ea typeface="맑은 고딕"/>
              </a:rPr>
              <a:t>km</a:t>
            </a:r>
            <a:endParaRPr lang="en-US" altLang="ko-KR" sz="1900">
              <a:solidFill>
                <a:srgbClr val="5e3e18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en-US" altLang="ko-KR" sz="1900">
                <a:solidFill>
                  <a:srgbClr val="5e3e18"/>
                </a:solidFill>
                <a:latin typeface="맑은 고딕"/>
                <a:ea typeface="맑은 고딕"/>
              </a:rPr>
              <a:t>1.5</a:t>
            </a:r>
            <a:r>
              <a:rPr lang="ko-KR" altLang="en-US" sz="1900">
                <a:solidFill>
                  <a:srgbClr val="5e3e18"/>
                </a:solidFill>
                <a:latin typeface="맑은 고딕"/>
                <a:ea typeface="맑은 고딕"/>
              </a:rPr>
              <a:t>시간</a:t>
            </a:r>
            <a:endParaRPr lang="ko-KR" altLang="en-US" sz="1900">
              <a:solidFill>
                <a:srgbClr val="5e3e18"/>
              </a:solidFill>
            </a:endParaRPr>
          </a:p>
        </p:txBody>
      </p:sp>
      <p:grpSp>
        <p:nvGrpSpPr>
          <p:cNvPr id="61" name="그룹 60"/>
          <p:cNvGrpSpPr/>
          <p:nvPr/>
        </p:nvGrpSpPr>
        <p:grpSpPr>
          <a:xfrm rot="0">
            <a:off x="4608004" y="1196752"/>
            <a:ext cx="519694" cy="423025"/>
            <a:chOff x="7824775" y="2356660"/>
            <a:chExt cx="519694" cy="423025"/>
          </a:xfrm>
        </p:grpSpPr>
        <p:pic>
          <p:nvPicPr>
            <p:cNvPr id="62" name="Picture 3"/>
            <p:cNvPicPr>
              <a:picLocks noChangeAspect="1" noChangeArrowheads="1"/>
            </p:cNvPicPr>
            <p:nvPr/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7876902" y="2356660"/>
              <a:ext cx="411745" cy="423025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63" name="TextBox 62"/>
            <p:cNvSpPr txBox="1"/>
            <p:nvPr/>
          </p:nvSpPr>
          <p:spPr>
            <a:xfrm>
              <a:off x="7824775" y="2556597"/>
              <a:ext cx="522161" cy="18466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just">
                <a:defRPr/>
              </a:pPr>
              <a:r>
                <a:rPr lang="ko-KR" altLang="en-US" sz="600" b="1">
                  <a:solidFill>
                    <a:schemeClr val="bg1"/>
                  </a:solidFill>
                  <a:latin typeface="맑은 고딕"/>
                  <a:ea typeface="맑은 고딕"/>
                </a:rPr>
                <a:t>인증 도장</a:t>
              </a:r>
              <a:endParaRPr lang="ko-KR" altLang="en-US" sz="6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64" name="말풍선: 모서리가 둥근 사각형 35"/>
          <p:cNvSpPr/>
          <p:nvPr/>
        </p:nvSpPr>
        <p:spPr>
          <a:xfrm>
            <a:off x="4000651" y="1549447"/>
            <a:ext cx="1116124" cy="547405"/>
          </a:xfrm>
          <a:prstGeom prst="wedgeRoundRectCallout">
            <a:avLst>
              <a:gd name="adj1" fmla="val 27621"/>
              <a:gd name="adj2" fmla="val 31352"/>
              <a:gd name="adj3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00">
                <a:solidFill>
                  <a:srgbClr val="5e3e18"/>
                </a:solidFill>
                <a:latin typeface="맑은 고딕"/>
                <a:ea typeface="맑은 고딕"/>
              </a:rPr>
              <a:t>5.3</a:t>
            </a:r>
            <a:r>
              <a:rPr lang="ko-KR" altLang="en-US" sz="1900">
                <a:solidFill>
                  <a:srgbClr val="5e3e18"/>
                </a:solidFill>
                <a:latin typeface="맑은 고딕"/>
                <a:ea typeface="맑은 고딕"/>
              </a:rPr>
              <a:t> </a:t>
            </a:r>
            <a:r>
              <a:rPr lang="en-US" altLang="ko-KR" sz="1900">
                <a:solidFill>
                  <a:srgbClr val="5e3e18"/>
                </a:solidFill>
                <a:latin typeface="맑은 고딕"/>
                <a:ea typeface="맑은 고딕"/>
              </a:rPr>
              <a:t>km</a:t>
            </a:r>
            <a:endParaRPr lang="en-US" altLang="ko-KR" sz="1900">
              <a:solidFill>
                <a:srgbClr val="5e3e18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en-US" altLang="ko-KR" sz="1900">
                <a:solidFill>
                  <a:srgbClr val="5e3e18"/>
                </a:solidFill>
                <a:latin typeface="맑은 고딕"/>
                <a:ea typeface="맑은 고딕"/>
              </a:rPr>
              <a:t>1</a:t>
            </a:r>
            <a:r>
              <a:rPr lang="ko-KR" altLang="en-US" sz="1900">
                <a:solidFill>
                  <a:srgbClr val="5e3e18"/>
                </a:solidFill>
                <a:latin typeface="맑은 고딕"/>
                <a:ea typeface="맑은 고딕"/>
              </a:rPr>
              <a:t>시간</a:t>
            </a:r>
            <a:endParaRPr lang="ko-KR" altLang="en-US" sz="1900">
              <a:solidFill>
                <a:srgbClr val="5e3e18"/>
              </a:solidFill>
            </a:endParaRPr>
          </a:p>
        </p:txBody>
      </p:sp>
      <p:grpSp>
        <p:nvGrpSpPr>
          <p:cNvPr id="67" name="그룹 66"/>
          <p:cNvGrpSpPr/>
          <p:nvPr/>
        </p:nvGrpSpPr>
        <p:grpSpPr>
          <a:xfrm rot="0">
            <a:off x="6356562" y="2959167"/>
            <a:ext cx="519694" cy="423025"/>
            <a:chOff x="7824775" y="2356660"/>
            <a:chExt cx="519694" cy="423025"/>
          </a:xfrm>
        </p:grpSpPr>
        <p:pic>
          <p:nvPicPr>
            <p:cNvPr id="68" name="Picture 3"/>
            <p:cNvPicPr>
              <a:picLocks noChangeAspect="1" noChangeArrowheads="1"/>
            </p:cNvPicPr>
            <p:nvPr/>
          </p:nvPicPr>
          <p:blipFill rotWithShape="1">
            <a:blip r:embed="rId8"/>
            <a:srcRect/>
            <a:stretch>
              <a:fillRect/>
            </a:stretch>
          </p:blipFill>
          <p:spPr>
            <a:xfrm>
              <a:off x="7876902" y="2356660"/>
              <a:ext cx="411745" cy="423025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70" name="TextBox 69"/>
            <p:cNvSpPr txBox="1"/>
            <p:nvPr/>
          </p:nvSpPr>
          <p:spPr>
            <a:xfrm>
              <a:off x="7824775" y="2556597"/>
              <a:ext cx="519694" cy="18466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just">
                <a:defRPr/>
              </a:pPr>
              <a:r>
                <a:rPr lang="ko-KR" altLang="en-US" sz="600" b="1">
                  <a:solidFill>
                    <a:schemeClr val="bg1"/>
                  </a:solidFill>
                  <a:latin typeface="맑은 고딕"/>
                  <a:ea typeface="맑은 고딕"/>
                </a:rPr>
                <a:t>인증 도장</a:t>
              </a:r>
              <a:endParaRPr lang="ko-KR" altLang="en-US" sz="6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71" name="말풍선: 모서리가 둥근 사각형 37"/>
          <p:cNvSpPr/>
          <p:nvPr/>
        </p:nvSpPr>
        <p:spPr>
          <a:xfrm>
            <a:off x="5760132" y="3320988"/>
            <a:ext cx="1116124" cy="547405"/>
          </a:xfrm>
          <a:prstGeom prst="wedgeRoundRectCallout">
            <a:avLst>
              <a:gd name="adj1" fmla="val 27621"/>
              <a:gd name="adj2" fmla="val 31352"/>
              <a:gd name="adj3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00">
                <a:solidFill>
                  <a:srgbClr val="5e3e18"/>
                </a:solidFill>
                <a:latin typeface="맑은 고딕"/>
                <a:ea typeface="맑은 고딕"/>
              </a:rPr>
              <a:t>5.1</a:t>
            </a:r>
            <a:r>
              <a:rPr lang="ko-KR" altLang="en-US" sz="1900">
                <a:solidFill>
                  <a:srgbClr val="5e3e18"/>
                </a:solidFill>
                <a:latin typeface="맑은 고딕"/>
                <a:ea typeface="맑은 고딕"/>
              </a:rPr>
              <a:t> </a:t>
            </a:r>
            <a:r>
              <a:rPr lang="en-US" altLang="ko-KR" sz="1900">
                <a:solidFill>
                  <a:srgbClr val="5e3e18"/>
                </a:solidFill>
                <a:latin typeface="맑은 고딕"/>
                <a:ea typeface="맑은 고딕"/>
              </a:rPr>
              <a:t>km</a:t>
            </a:r>
            <a:endParaRPr lang="en-US" altLang="ko-KR" sz="1900">
              <a:solidFill>
                <a:srgbClr val="5e3e18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en-US" altLang="ko-KR" sz="1900">
                <a:solidFill>
                  <a:srgbClr val="5e3e18"/>
                </a:solidFill>
                <a:latin typeface="맑은 고딕"/>
                <a:ea typeface="맑은 고딕"/>
              </a:rPr>
              <a:t>1.5</a:t>
            </a:r>
            <a:r>
              <a:rPr lang="ko-KR" altLang="en-US" sz="1900">
                <a:solidFill>
                  <a:srgbClr val="5e3e18"/>
                </a:solidFill>
                <a:latin typeface="맑은 고딕"/>
                <a:ea typeface="맑은 고딕"/>
              </a:rPr>
              <a:t>시간</a:t>
            </a:r>
            <a:endParaRPr lang="ko-KR" altLang="en-US" sz="1900">
              <a:solidFill>
                <a:srgbClr val="5e3e18"/>
              </a:solidFill>
            </a:endParaRPr>
          </a:p>
        </p:txBody>
      </p:sp>
      <p:grpSp>
        <p:nvGrpSpPr>
          <p:cNvPr id="72" name="그룹 71"/>
          <p:cNvGrpSpPr/>
          <p:nvPr/>
        </p:nvGrpSpPr>
        <p:grpSpPr>
          <a:xfrm rot="0">
            <a:off x="4978268" y="4442559"/>
            <a:ext cx="519694" cy="423025"/>
            <a:chOff x="7824775" y="2356660"/>
            <a:chExt cx="519694" cy="423025"/>
          </a:xfrm>
        </p:grpSpPr>
        <p:pic>
          <p:nvPicPr>
            <p:cNvPr id="73" name="Picture 3"/>
            <p:cNvPicPr>
              <a:picLocks noChangeAspect="1" noChangeArrowheads="1"/>
            </p:cNvPicPr>
            <p:nvPr/>
          </p:nvPicPr>
          <p:blipFill rotWithShape="1">
            <a:blip r:embed="rId9"/>
            <a:srcRect/>
            <a:stretch>
              <a:fillRect/>
            </a:stretch>
          </p:blipFill>
          <p:spPr>
            <a:xfrm>
              <a:off x="7876902" y="2356660"/>
              <a:ext cx="411745" cy="423025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74" name="TextBox 73"/>
            <p:cNvSpPr txBox="1"/>
            <p:nvPr/>
          </p:nvSpPr>
          <p:spPr>
            <a:xfrm>
              <a:off x="7824775" y="2556597"/>
              <a:ext cx="523372" cy="1847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just">
                <a:defRPr/>
              </a:pPr>
              <a:r>
                <a:rPr lang="ko-KR" altLang="en-US" sz="600" b="1">
                  <a:solidFill>
                    <a:schemeClr val="bg1"/>
                  </a:solidFill>
                  <a:latin typeface="맑은 고딕"/>
                  <a:ea typeface="맑은 고딕"/>
                </a:rPr>
                <a:t>인증 도장</a:t>
              </a:r>
              <a:endParaRPr lang="ko-KR" altLang="en-US" sz="6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75" name="말풍선: 모서리가 둥근 사각형 44"/>
          <p:cNvSpPr/>
          <p:nvPr/>
        </p:nvSpPr>
        <p:spPr>
          <a:xfrm>
            <a:off x="4327371" y="4785837"/>
            <a:ext cx="1116124" cy="547405"/>
          </a:xfrm>
          <a:prstGeom prst="wedgeRoundRectCallout">
            <a:avLst>
              <a:gd name="adj1" fmla="val 27621"/>
              <a:gd name="adj2" fmla="val 31352"/>
              <a:gd name="adj3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00">
                <a:solidFill>
                  <a:srgbClr val="5e3e18"/>
                </a:solidFill>
                <a:latin typeface="맑은 고딕"/>
                <a:ea typeface="맑은 고딕"/>
              </a:rPr>
              <a:t>7.8</a:t>
            </a:r>
            <a:r>
              <a:rPr lang="ko-KR" altLang="en-US" sz="1900">
                <a:solidFill>
                  <a:srgbClr val="5e3e18"/>
                </a:solidFill>
                <a:latin typeface="맑은 고딕"/>
                <a:ea typeface="맑은 고딕"/>
              </a:rPr>
              <a:t> </a:t>
            </a:r>
            <a:r>
              <a:rPr lang="en-US" altLang="ko-KR" sz="1900">
                <a:solidFill>
                  <a:srgbClr val="5e3e18"/>
                </a:solidFill>
                <a:latin typeface="맑은 고딕"/>
                <a:ea typeface="맑은 고딕"/>
              </a:rPr>
              <a:t>km</a:t>
            </a:r>
            <a:endParaRPr lang="en-US" altLang="ko-KR" sz="1900">
              <a:solidFill>
                <a:srgbClr val="5e3e18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en-US" altLang="ko-KR" sz="1900">
                <a:solidFill>
                  <a:srgbClr val="5e3e18"/>
                </a:solidFill>
                <a:latin typeface="맑은 고딕"/>
                <a:ea typeface="맑은 고딕"/>
              </a:rPr>
              <a:t>1</a:t>
            </a:r>
            <a:r>
              <a:rPr lang="ko-KR" altLang="en-US" sz="1900">
                <a:solidFill>
                  <a:srgbClr val="5e3e18"/>
                </a:solidFill>
                <a:latin typeface="맑은 고딕"/>
                <a:ea typeface="맑은 고딕"/>
              </a:rPr>
              <a:t>시간</a:t>
            </a:r>
            <a:endParaRPr lang="ko-KR" altLang="en-US" sz="1900">
              <a:solidFill>
                <a:srgbClr val="5e3e18"/>
              </a:solidFill>
            </a:endParaRPr>
          </a:p>
        </p:txBody>
      </p:sp>
      <p:grpSp>
        <p:nvGrpSpPr>
          <p:cNvPr id="77" name="그룹 76"/>
          <p:cNvGrpSpPr/>
          <p:nvPr/>
        </p:nvGrpSpPr>
        <p:grpSpPr>
          <a:xfrm rot="0">
            <a:off x="2951820" y="4878183"/>
            <a:ext cx="519694" cy="423025"/>
            <a:chOff x="7824775" y="2356660"/>
            <a:chExt cx="519694" cy="423025"/>
          </a:xfrm>
        </p:grpSpPr>
        <p:pic>
          <p:nvPicPr>
            <p:cNvPr id="78" name="Picture 3"/>
            <p:cNvPicPr>
              <a:picLocks noChangeAspect="1" noChangeArrowheads="1"/>
            </p:cNvPicPr>
            <p:nvPr/>
          </p:nvPicPr>
          <p:blipFill rotWithShape="1">
            <a:blip r:embed="rId10"/>
            <a:srcRect/>
            <a:stretch>
              <a:fillRect/>
            </a:stretch>
          </p:blipFill>
          <p:spPr>
            <a:xfrm>
              <a:off x="7876902" y="2356660"/>
              <a:ext cx="411745" cy="423025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79" name="TextBox 78"/>
            <p:cNvSpPr txBox="1"/>
            <p:nvPr/>
          </p:nvSpPr>
          <p:spPr>
            <a:xfrm>
              <a:off x="7824775" y="2556597"/>
              <a:ext cx="520995" cy="18466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just">
                <a:defRPr/>
              </a:pPr>
              <a:r>
                <a:rPr lang="ko-KR" altLang="en-US" sz="600" b="1">
                  <a:solidFill>
                    <a:schemeClr val="bg1"/>
                  </a:solidFill>
                  <a:latin typeface="맑은 고딕"/>
                  <a:ea typeface="맑은 고딕"/>
                </a:rPr>
                <a:t>인증 도장</a:t>
              </a:r>
              <a:endParaRPr lang="ko-KR" altLang="en-US" sz="6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80" name="말풍선: 모서리가 둥근 사각형 45"/>
          <p:cNvSpPr/>
          <p:nvPr/>
        </p:nvSpPr>
        <p:spPr>
          <a:xfrm>
            <a:off x="2240291" y="5224656"/>
            <a:ext cx="1116124" cy="547405"/>
          </a:xfrm>
          <a:prstGeom prst="wedgeRoundRectCallout">
            <a:avLst>
              <a:gd name="adj1" fmla="val 27621"/>
              <a:gd name="adj2" fmla="val 31352"/>
              <a:gd name="adj3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00">
                <a:solidFill>
                  <a:srgbClr val="5e3e18"/>
                </a:solidFill>
                <a:latin typeface="맑은 고딕"/>
                <a:ea typeface="맑은 고딕"/>
              </a:rPr>
              <a:t>6.5</a:t>
            </a:r>
            <a:r>
              <a:rPr lang="ko-KR" altLang="en-US" sz="1900">
                <a:solidFill>
                  <a:srgbClr val="5e3e18"/>
                </a:solidFill>
                <a:latin typeface="맑은 고딕"/>
                <a:ea typeface="맑은 고딕"/>
              </a:rPr>
              <a:t> </a:t>
            </a:r>
            <a:r>
              <a:rPr lang="en-US" altLang="ko-KR" sz="1900">
                <a:solidFill>
                  <a:srgbClr val="5e3e18"/>
                </a:solidFill>
                <a:latin typeface="맑은 고딕"/>
                <a:ea typeface="맑은 고딕"/>
              </a:rPr>
              <a:t>km</a:t>
            </a:r>
            <a:endParaRPr lang="en-US" altLang="ko-KR" sz="1900">
              <a:solidFill>
                <a:srgbClr val="5e3e18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en-US" altLang="ko-KR" sz="1900">
                <a:solidFill>
                  <a:srgbClr val="5e3e18"/>
                </a:solidFill>
                <a:latin typeface="맑은 고딕"/>
                <a:ea typeface="맑은 고딕"/>
              </a:rPr>
              <a:t>1.5</a:t>
            </a:r>
            <a:r>
              <a:rPr lang="ko-KR" altLang="en-US" sz="1900">
                <a:solidFill>
                  <a:srgbClr val="5e3e18"/>
                </a:solidFill>
                <a:latin typeface="맑은 고딕"/>
                <a:ea typeface="맑은 고딕"/>
              </a:rPr>
              <a:t>시간</a:t>
            </a:r>
            <a:endParaRPr lang="ko-KR" altLang="en-US" sz="1900">
              <a:solidFill>
                <a:srgbClr val="5e3e18"/>
              </a:solidFill>
            </a:endParaRPr>
          </a:p>
        </p:txBody>
      </p:sp>
      <p:grpSp>
        <p:nvGrpSpPr>
          <p:cNvPr id="81" name="그룹 80"/>
          <p:cNvGrpSpPr/>
          <p:nvPr/>
        </p:nvGrpSpPr>
        <p:grpSpPr>
          <a:xfrm rot="0">
            <a:off x="309004" y="2933967"/>
            <a:ext cx="519694" cy="423025"/>
            <a:chOff x="7824775" y="2356660"/>
            <a:chExt cx="519694" cy="423025"/>
          </a:xfrm>
        </p:grpSpPr>
        <p:pic>
          <p:nvPicPr>
            <p:cNvPr id="82" name="Picture 3"/>
            <p:cNvPicPr>
              <a:picLocks noChangeAspect="1" noChangeArrowheads="1"/>
            </p:cNvPicPr>
            <p:nvPr/>
          </p:nvPicPr>
          <p:blipFill rotWithShape="1">
            <a:blip r:embed="rId11"/>
            <a:srcRect/>
            <a:stretch>
              <a:fillRect/>
            </a:stretch>
          </p:blipFill>
          <p:spPr>
            <a:xfrm>
              <a:off x="7876902" y="2356660"/>
              <a:ext cx="411745" cy="423025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83" name="TextBox 82"/>
            <p:cNvSpPr txBox="1"/>
            <p:nvPr/>
          </p:nvSpPr>
          <p:spPr>
            <a:xfrm>
              <a:off x="7824775" y="2556597"/>
              <a:ext cx="525386" cy="18466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just">
                <a:defRPr/>
              </a:pPr>
              <a:r>
                <a:rPr lang="ko-KR" altLang="en-US" sz="600" b="1">
                  <a:solidFill>
                    <a:schemeClr val="bg1"/>
                  </a:solidFill>
                  <a:latin typeface="맑은 고딕"/>
                  <a:ea typeface="맑은 고딕"/>
                </a:rPr>
                <a:t>인증 도장</a:t>
              </a:r>
              <a:endParaRPr lang="ko-KR" altLang="en-US" sz="6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84" name="말풍선: 모서리가 둥근 사각형 47"/>
          <p:cNvSpPr/>
          <p:nvPr/>
        </p:nvSpPr>
        <p:spPr>
          <a:xfrm>
            <a:off x="73652" y="3284984"/>
            <a:ext cx="1116124" cy="547405"/>
          </a:xfrm>
          <a:prstGeom prst="wedgeRoundRectCallout">
            <a:avLst>
              <a:gd name="adj1" fmla="val 27621"/>
              <a:gd name="adj2" fmla="val 31352"/>
              <a:gd name="adj3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00">
                <a:solidFill>
                  <a:srgbClr val="5e3e18"/>
                </a:solidFill>
                <a:latin typeface="맑은 고딕"/>
                <a:ea typeface="맑은 고딕"/>
              </a:rPr>
              <a:t>4.8</a:t>
            </a:r>
            <a:r>
              <a:rPr lang="ko-KR" altLang="en-US" sz="1900">
                <a:solidFill>
                  <a:srgbClr val="5e3e18"/>
                </a:solidFill>
                <a:latin typeface="맑은 고딕"/>
                <a:ea typeface="맑은 고딕"/>
              </a:rPr>
              <a:t> </a:t>
            </a:r>
            <a:r>
              <a:rPr lang="en-US" altLang="ko-KR" sz="1900">
                <a:solidFill>
                  <a:srgbClr val="5e3e18"/>
                </a:solidFill>
                <a:latin typeface="맑은 고딕"/>
                <a:ea typeface="맑은 고딕"/>
              </a:rPr>
              <a:t>km</a:t>
            </a:r>
            <a:endParaRPr lang="en-US" altLang="ko-KR" sz="1900">
              <a:solidFill>
                <a:srgbClr val="5e3e18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en-US" altLang="ko-KR" sz="1900">
                <a:solidFill>
                  <a:srgbClr val="5e3e18"/>
                </a:solidFill>
                <a:latin typeface="맑은 고딕"/>
                <a:ea typeface="맑은 고딕"/>
              </a:rPr>
              <a:t>0.5</a:t>
            </a:r>
            <a:r>
              <a:rPr lang="ko-KR" altLang="en-US" sz="1900">
                <a:solidFill>
                  <a:srgbClr val="5e3e18"/>
                </a:solidFill>
                <a:latin typeface="맑은 고딕"/>
                <a:ea typeface="맑은 고딕"/>
              </a:rPr>
              <a:t>시간</a:t>
            </a:r>
            <a:endParaRPr lang="ko-KR" altLang="en-US" sz="1900">
              <a:solidFill>
                <a:srgbClr val="5e3e18"/>
              </a:solidFill>
            </a:endParaRPr>
          </a:p>
        </p:txBody>
      </p:sp>
      <p:sp>
        <p:nvSpPr>
          <p:cNvPr id="2052" name="타원 18"/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05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suh_p_0402_03_0012</a:t>
            </a:r>
            <a:r>
              <a:rPr lang="en-US" altLang="ko-KR" sz="1000">
                <a:latin typeface="맑은 고딕"/>
                <a:ea typeface="맑은 고딕"/>
              </a:rPr>
              <a:t>_201_1</a:t>
            </a:r>
            <a:endParaRPr lang="ko-KR" altLang="en-US" sz="1000">
              <a:latin typeface="맑은 고딕"/>
              <a:ea typeface="맑은 고딕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1913" y="2042422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8" name="직사각형 21"/>
          <p:cNvSpPr>
            <a:spLocks noChangeArrowheads="1"/>
          </p:cNvSpPr>
          <p:nvPr/>
        </p:nvSpPr>
        <p:spPr>
          <a:xfrm>
            <a:off x="6984268" y="980728"/>
            <a:ext cx="2159732" cy="7318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답 확인 버튼 누르면 정답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 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</p:txBody>
      </p:sp>
      <p:pic>
        <p:nvPicPr>
          <p:cNvPr id="69" name="Picture 6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881760" y="5208875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0" name="타원 69"/>
          <p:cNvSpPr/>
          <p:nvPr/>
        </p:nvSpPr>
        <p:spPr>
          <a:xfrm>
            <a:off x="5767100" y="50433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96754" y="2456892"/>
            <a:ext cx="360771" cy="28979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8" name="TextBox 37"/>
          <p:cNvSpPr txBox="1"/>
          <p:nvPr/>
        </p:nvSpPr>
        <p:spPr>
          <a:xfrm>
            <a:off x="325566" y="1904280"/>
            <a:ext cx="6621453" cy="370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자전거 길의 지도에는 무엇이 표시되어 있나요</a:t>
            </a:r>
            <a:r>
              <a:rPr lang="en-US" altLang="ko-KR" sz="1900" b="0" spc="-150">
                <a:latin typeface="맑은 고딕"/>
                <a:ea typeface="맑은 고딕"/>
              </a:rPr>
              <a:t>?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0676" y="1003687"/>
            <a:ext cx="6621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800" b="0" spc="-150">
                <a:latin typeface="맑은 고딕"/>
                <a:ea typeface="맑은 고딕"/>
              </a:rPr>
              <a:t>내가 가고 싶은 자전거 여행 경로를 생각해 봅시다</a:t>
            </a:r>
            <a:r>
              <a:rPr lang="en-US" altLang="ko-KR" sz="1800" b="0" spc="-150">
                <a:latin typeface="맑은 고딕"/>
                <a:ea typeface="맑은 고딕"/>
              </a:rPr>
              <a:t>.</a:t>
            </a:r>
            <a:endParaRPr lang="en-US" altLang="ko-KR" sz="1800" b="0" spc="-150">
              <a:latin typeface="맑은 고딕"/>
              <a:ea typeface="맑은 고딕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40395" y="2456892"/>
            <a:ext cx="6255841" cy="6120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1" algn="just">
              <a:defRPr/>
            </a:pPr>
            <a:r>
              <a:rPr lang="ko-KR" altLang="en-US" sz="1900" b="1">
                <a:solidFill>
                  <a:srgbClr val="00a0ff"/>
                </a:solidFill>
                <a:latin typeface="맑은 고딕"/>
                <a:ea typeface="맑은 고딕"/>
              </a:rPr>
              <a:t>각 경로의 거리</a:t>
            </a: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, </a:t>
            </a:r>
            <a:r>
              <a:rPr lang="ko-KR" altLang="en-US" sz="1900" b="1">
                <a:solidFill>
                  <a:srgbClr val="00a0ff"/>
                </a:solidFill>
                <a:latin typeface="맑은 고딕"/>
                <a:ea typeface="맑은 고딕"/>
              </a:rPr>
              <a:t>걸리는 시간</a:t>
            </a: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, </a:t>
            </a:r>
            <a:r>
              <a:rPr lang="ko-KR" altLang="en-US" sz="1900" b="1">
                <a:solidFill>
                  <a:srgbClr val="00a0ff"/>
                </a:solidFill>
                <a:latin typeface="맑은 고딕"/>
                <a:ea typeface="맑은 고딕"/>
              </a:rPr>
              <a:t>인증 도장의 위치가 표시되어 있습니다</a:t>
            </a: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.</a:t>
            </a:r>
            <a:endParaRPr lang="ko-KR" altLang="en-US" sz="1900" b="1">
              <a:solidFill>
                <a:srgbClr val="00a0ff"/>
              </a:solidFill>
              <a:latin typeface="맑은 고딕"/>
              <a:ea typeface="맑은 고딕"/>
            </a:endParaRPr>
          </a:p>
        </p:txBody>
      </p:sp>
      <p:grpSp>
        <p:nvGrpSpPr>
          <p:cNvPr id="48" name="그룹 47"/>
          <p:cNvGrpSpPr/>
          <p:nvPr/>
        </p:nvGrpSpPr>
        <p:grpSpPr>
          <a:xfrm rot="0">
            <a:off x="5256040" y="1381486"/>
            <a:ext cx="1728228" cy="313547"/>
            <a:chOff x="623133" y="5445224"/>
            <a:chExt cx="1728228" cy="313547"/>
          </a:xfrm>
        </p:grpSpPr>
        <p:grpSp>
          <p:nvGrpSpPr>
            <p:cNvPr id="49" name="그룹 48"/>
            <p:cNvGrpSpPr/>
            <p:nvPr/>
          </p:nvGrpSpPr>
          <p:grpSpPr>
            <a:xfrm rot="0"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1109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그림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0"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56" name="TextBox 55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1109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+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 rot="0"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53" name="TextBox 52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1109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+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</p:grpSp>
      <p:pic>
        <p:nvPicPr>
          <p:cNvPr id="59" name="Picture 4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6567374" y="2940098"/>
            <a:ext cx="257723" cy="25772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1" name="타원 18"/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05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suh_p_0402_03_0012</a:t>
            </a:r>
            <a:r>
              <a:rPr lang="en-US" altLang="ko-KR" sz="1000">
                <a:latin typeface="맑은 고딕"/>
                <a:ea typeface="맑은 고딕"/>
              </a:rPr>
              <a:t>_201_1</a:t>
            </a:r>
            <a:endParaRPr lang="ko-KR" altLang="en-US" sz="1000">
              <a:latin typeface="맑은 고딕"/>
              <a:ea typeface="맑은 고딕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TextBox 25"/>
          <p:cNvSpPr txBox="1"/>
          <p:nvPr/>
        </p:nvSpPr>
        <p:spPr>
          <a:xfrm>
            <a:off x="326213" y="1852559"/>
            <a:ext cx="6621453" cy="374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거리와 시간이 어떻게 표시되어 있나요</a:t>
            </a:r>
            <a:r>
              <a:rPr lang="en-US" altLang="ko-KR" sz="1900" b="0" spc="-150">
                <a:latin typeface="맑은 고딕"/>
                <a:ea typeface="맑은 고딕"/>
              </a:rPr>
              <a:t>?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1913" y="2042422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8" name="직사각형 21"/>
          <p:cNvSpPr>
            <a:spLocks noChangeArrowheads="1"/>
          </p:cNvSpPr>
          <p:nvPr/>
        </p:nvSpPr>
        <p:spPr>
          <a:xfrm>
            <a:off x="6984268" y="980728"/>
            <a:ext cx="2159732" cy="7318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답 확인 버튼 누르면 정답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 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</p:txBody>
      </p:sp>
      <p:pic>
        <p:nvPicPr>
          <p:cNvPr id="69" name="Picture 6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881760" y="5208875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0" name="타원 69"/>
          <p:cNvSpPr/>
          <p:nvPr/>
        </p:nvSpPr>
        <p:spPr>
          <a:xfrm>
            <a:off x="5767100" y="50433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20676" y="1003687"/>
            <a:ext cx="6621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800" b="0" spc="-150">
                <a:latin typeface="맑은 고딕"/>
                <a:ea typeface="맑은 고딕"/>
              </a:rPr>
              <a:t>내가 가고 싶은 자전거 여행 경로를 생각해 봅시다</a:t>
            </a:r>
            <a:r>
              <a:rPr lang="en-US" altLang="ko-KR" sz="1800" b="0" spc="-150">
                <a:latin typeface="맑은 고딕"/>
                <a:ea typeface="맑은 고딕"/>
              </a:rPr>
              <a:t>.</a:t>
            </a:r>
            <a:endParaRPr lang="en-US" altLang="ko-KR" sz="1800" b="0" spc="-150">
              <a:latin typeface="맑은 고딕"/>
              <a:ea typeface="맑은 고딕"/>
            </a:endParaRPr>
          </a:p>
        </p:txBody>
      </p:sp>
      <p:grpSp>
        <p:nvGrpSpPr>
          <p:cNvPr id="21" name="그룹 20"/>
          <p:cNvGrpSpPr/>
          <p:nvPr/>
        </p:nvGrpSpPr>
        <p:grpSpPr>
          <a:xfrm rot="0">
            <a:off x="5256040" y="1381486"/>
            <a:ext cx="1728228" cy="313547"/>
            <a:chOff x="623133" y="5445224"/>
            <a:chExt cx="1728228" cy="313547"/>
          </a:xfrm>
        </p:grpSpPr>
        <p:grpSp>
          <p:nvGrpSpPr>
            <p:cNvPr id="22" name="그룹 21"/>
            <p:cNvGrpSpPr/>
            <p:nvPr/>
          </p:nvGrpSpPr>
          <p:grpSpPr>
            <a:xfrm rot="0"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43" name="TextBox 42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1109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그림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0"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39" name="TextBox 38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1109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+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 rot="0"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33" name="TextBox 32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1109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+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</p:grpSp>
      <p:pic>
        <p:nvPicPr>
          <p:cNvPr id="45" name="Picture 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96754" y="2456892"/>
            <a:ext cx="360771" cy="28979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6" name="직사각형 45"/>
          <p:cNvSpPr/>
          <p:nvPr/>
        </p:nvSpPr>
        <p:spPr>
          <a:xfrm>
            <a:off x="440395" y="2456892"/>
            <a:ext cx="6255841" cy="6120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1" algn="just">
              <a:defRPr/>
            </a:pPr>
            <a:r>
              <a:rPr lang="ko-KR" altLang="en-US" sz="1900" b="1">
                <a:solidFill>
                  <a:srgbClr val="00a0ff"/>
                </a:solidFill>
                <a:latin typeface="맑은 고딕"/>
                <a:ea typeface="맑은 고딕"/>
              </a:rPr>
              <a:t>소수로 표시되어 있습니다</a:t>
            </a: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. </a:t>
            </a:r>
            <a:r>
              <a:rPr lang="ko-KR" altLang="en-US" sz="1900" b="1">
                <a:solidFill>
                  <a:srgbClr val="00a0ff"/>
                </a:solidFill>
                <a:latin typeface="맑은 고딕"/>
                <a:ea typeface="맑은 고딕"/>
              </a:rPr>
              <a:t>거리는 </a:t>
            </a: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‘km’, </a:t>
            </a:r>
            <a:r>
              <a:rPr lang="ko-KR" altLang="en-US" sz="1900" b="1">
                <a:solidFill>
                  <a:srgbClr val="00a0ff"/>
                </a:solidFill>
                <a:latin typeface="맑은 고딕"/>
                <a:ea typeface="맑은 고딕"/>
              </a:rPr>
              <a:t>시간은    </a:t>
            </a: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‘</a:t>
            </a:r>
            <a:r>
              <a:rPr lang="ko-KR" altLang="en-US" sz="1900" b="1">
                <a:solidFill>
                  <a:srgbClr val="00a0ff"/>
                </a:solidFill>
                <a:latin typeface="맑은 고딕"/>
                <a:ea typeface="맑은 고딕"/>
              </a:rPr>
              <a:t>시간</a:t>
            </a: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’</a:t>
            </a:r>
            <a:r>
              <a:rPr lang="ko-KR" altLang="en-US" sz="1900" b="1">
                <a:solidFill>
                  <a:srgbClr val="00a0ff"/>
                </a:solidFill>
                <a:latin typeface="맑은 고딕"/>
                <a:ea typeface="맑은 고딕"/>
              </a:rPr>
              <a:t>을 단위로 합니다</a:t>
            </a: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.</a:t>
            </a:r>
            <a:endParaRPr lang="ko-KR" altLang="en-US" sz="1900" b="1">
              <a:solidFill>
                <a:srgbClr val="00a0ff"/>
              </a:solidFill>
              <a:latin typeface="맑은 고딕"/>
              <a:ea typeface="맑은 고딕"/>
            </a:endParaRPr>
          </a:p>
        </p:txBody>
      </p:sp>
      <p:pic>
        <p:nvPicPr>
          <p:cNvPr id="47" name="Picture 4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6567374" y="2940098"/>
            <a:ext cx="257723" cy="25772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1" name="타원 18"/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모서리가 둥근 직사각형 57"/>
          <p:cNvSpPr/>
          <p:nvPr/>
        </p:nvSpPr>
        <p:spPr>
          <a:xfrm>
            <a:off x="73344" y="992739"/>
            <a:ext cx="6494030" cy="4632505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71500" y="883603"/>
            <a:ext cx="6918956" cy="8568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9985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suh_p_0402_03_0012</a:t>
            </a:r>
            <a:r>
              <a:rPr lang="en-US" altLang="ko-KR" sz="1000">
                <a:latin typeface="맑은 고딕"/>
                <a:ea typeface="맑은 고딕"/>
              </a:rPr>
              <a:t>_202_1</a:t>
            </a:r>
            <a:endParaRPr lang="ko-KR" altLang="en-US" sz="1000">
              <a:latin typeface="맑은 고딕"/>
              <a:ea typeface="맑은 고딕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0"/>
          <p:cNvSpPr txBox="1"/>
          <p:nvPr/>
        </p:nvSpPr>
        <p:spPr>
          <a:xfrm>
            <a:off x="389042" y="1007440"/>
            <a:ext cx="6621453" cy="667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민혁이가 자전거 여행을 계획하고 있습니다</a:t>
            </a:r>
            <a:r>
              <a:rPr lang="en-US" altLang="ko-KR" sz="1900" b="0" spc="-150">
                <a:latin typeface="맑은 고딕"/>
                <a:ea typeface="맑은 고딕"/>
              </a:rPr>
              <a:t>. </a:t>
            </a:r>
            <a:r>
              <a:rPr lang="ko-KR" altLang="en-US" sz="1900" b="0" spc="-150">
                <a:latin typeface="맑은 고딕"/>
                <a:ea typeface="맑은 고딕"/>
              </a:rPr>
              <a:t>다음          에 맞는 자전거 여행 경로를 찾아봅시다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6547258" y="52164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#3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62" name="직사각형 21"/>
          <p:cNvSpPr>
            <a:spLocks noChangeArrowheads="1"/>
          </p:cNvSpPr>
          <p:nvPr/>
        </p:nvSpPr>
        <p:spPr>
          <a:xfrm>
            <a:off x="6984268" y="980728"/>
            <a:ext cx="2159732" cy="16843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>
                <a:latin typeface="맑은 고딕"/>
                <a:ea typeface="맑은 고딕"/>
              </a:rPr>
              <a:t>1. </a:t>
            </a:r>
            <a:r>
              <a:rPr lang="ko-KR" altLang="en-US" sz="1000">
                <a:latin typeface="맑은 고딕"/>
                <a:ea typeface="맑은 고딕"/>
              </a:rPr>
              <a:t>그림 보기 버튼</a:t>
            </a:r>
            <a:r>
              <a:rPr lang="en-US" altLang="ko-KR" sz="1000">
                <a:latin typeface="맑은 고딕"/>
                <a:ea typeface="맑은 고딕"/>
              </a:rPr>
              <a:t>(6</a:t>
            </a:r>
            <a:r>
              <a:rPr lang="ko-KR" altLang="en-US" sz="1000">
                <a:latin typeface="맑은 고딕"/>
                <a:ea typeface="맑은 고딕"/>
              </a:rPr>
              <a:t>번 슬라이드</a:t>
            </a:r>
            <a:r>
              <a:rPr lang="en-US" altLang="ko-KR" sz="1000">
                <a:latin typeface="맑은 고딕"/>
                <a:ea typeface="맑은 고딕"/>
              </a:rPr>
              <a:t>)</a:t>
            </a: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>
                <a:latin typeface="맑은 고딕"/>
                <a:ea typeface="맑은 고딕"/>
              </a:rPr>
              <a:t>2. </a:t>
            </a:r>
            <a:r>
              <a:rPr lang="ko-KR" altLang="en-US" sz="1000">
                <a:latin typeface="맑은 고딕"/>
                <a:ea typeface="맑은 고딕"/>
              </a:rPr>
              <a:t>탭 이벤트</a:t>
            </a:r>
            <a:endParaRPr lang="ko-KR" altLang="en-US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>
                <a:latin typeface="맑은 고딕"/>
                <a:ea typeface="맑은 고딕"/>
              </a:rPr>
              <a:t>3. </a:t>
            </a:r>
            <a:r>
              <a:rPr lang="ko-KR" altLang="en-US" sz="1000">
                <a:latin typeface="맑은 고딕"/>
                <a:ea typeface="맑은 고딕"/>
              </a:rPr>
              <a:t>정답 확인 버튼 클릭하면 정답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가리기 버튼으로 토글됨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3712" y="3392996"/>
            <a:ext cx="6621453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구하려는 것은 무엇인가요</a:t>
            </a:r>
            <a:r>
              <a:rPr lang="en-US" altLang="ko-KR" sz="1900" b="0" spc="-150">
                <a:latin typeface="맑은 고딕"/>
                <a:ea typeface="맑은 고딕"/>
              </a:rPr>
              <a:t>?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1913" y="3490503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41" name="그룹 40"/>
          <p:cNvGrpSpPr/>
          <p:nvPr/>
        </p:nvGrpSpPr>
        <p:grpSpPr>
          <a:xfrm rot="0">
            <a:off x="6607641" y="1808820"/>
            <a:ext cx="175773" cy="1800200"/>
            <a:chOff x="6607641" y="836712"/>
            <a:chExt cx="245921" cy="1656184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900" b="1">
                  <a:solidFill>
                    <a:schemeClr val="accent6">
                      <a:lumMod val="50000"/>
                    </a:schemeClr>
                  </a:solidFill>
                  <a:latin typeface="나눔고딕"/>
                  <a:ea typeface="나눔고딕"/>
                </a:rPr>
                <a:t>계획</a:t>
              </a:r>
              <a:endParaRPr lang="ko-KR" altLang="en-US" sz="900" b="1">
                <a:solidFill>
                  <a:schemeClr val="accent6">
                    <a:lumMod val="50000"/>
                  </a:schemeClr>
                </a:solidFill>
                <a:latin typeface="나눔고딕"/>
                <a:ea typeface="나눔고딕"/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900" b="1">
                  <a:solidFill>
                    <a:schemeClr val="bg1"/>
                  </a:solidFill>
                  <a:latin typeface="나눔고딕"/>
                  <a:ea typeface="나눔고딕"/>
                </a:rPr>
                <a:t>문제</a:t>
              </a:r>
              <a:endParaRPr lang="ko-KR" altLang="en-US" sz="900" b="1">
                <a:solidFill>
                  <a:schemeClr val="bg1"/>
                </a:solidFill>
                <a:latin typeface="나눔고딕"/>
                <a:ea typeface="나눔고딕"/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900" b="1">
                  <a:solidFill>
                    <a:schemeClr val="accent6">
                      <a:lumMod val="50000"/>
                    </a:schemeClr>
                  </a:solidFill>
                  <a:latin typeface="나눔고딕"/>
                  <a:ea typeface="나눔고딕"/>
                </a:rPr>
                <a:t>실행</a:t>
              </a:r>
              <a:endParaRPr lang="ko-KR" altLang="en-US" sz="900" b="1">
                <a:solidFill>
                  <a:schemeClr val="accent6">
                    <a:lumMod val="50000"/>
                  </a:schemeClr>
                </a:solidFill>
                <a:latin typeface="나눔고딕"/>
                <a:ea typeface="나눔고딕"/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900" b="1">
                  <a:solidFill>
                    <a:schemeClr val="accent6">
                      <a:lumMod val="50000"/>
                    </a:schemeClr>
                  </a:solidFill>
                  <a:latin typeface="나눔고딕"/>
                  <a:ea typeface="나눔고딕"/>
                </a:rPr>
                <a:t>반성</a:t>
              </a:r>
              <a:endParaRPr lang="ko-KR" altLang="en-US" sz="900" b="1">
                <a:solidFill>
                  <a:schemeClr val="accent6">
                    <a:lumMod val="50000"/>
                  </a:schemeClr>
                </a:solidFill>
                <a:latin typeface="나눔고딕"/>
                <a:ea typeface="나눔고딕"/>
              </a:endParaRPr>
            </a:p>
          </p:txBody>
        </p:sp>
      </p:grpSp>
      <p:pic>
        <p:nvPicPr>
          <p:cNvPr id="60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96754" y="3875722"/>
            <a:ext cx="360771" cy="28979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1" name="직사각형 60"/>
          <p:cNvSpPr/>
          <p:nvPr/>
        </p:nvSpPr>
        <p:spPr>
          <a:xfrm>
            <a:off x="440395" y="3814041"/>
            <a:ext cx="5975487" cy="4180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1" algn="just">
              <a:defRPr/>
            </a:pPr>
            <a:r>
              <a:rPr lang="ko-KR" altLang="en-US" sz="1900" b="1">
                <a:solidFill>
                  <a:srgbClr val="00a0ff"/>
                </a:solidFill>
                <a:latin typeface="맑은 고딕"/>
                <a:ea typeface="맑은 고딕"/>
              </a:rPr>
              <a:t>조건에 맞는 자전거 여행 경로를 찾아야 합니다</a:t>
            </a: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.</a:t>
            </a:r>
            <a:endParaRPr lang="ko-KR" altLang="en-US" sz="1900" b="1">
              <a:solidFill>
                <a:srgbClr val="00a0ff"/>
              </a:solidFill>
              <a:latin typeface="맑은 고딕"/>
              <a:ea typeface="맑은 고딕"/>
            </a:endParaRPr>
          </a:p>
        </p:txBody>
      </p:sp>
      <p:pic>
        <p:nvPicPr>
          <p:cNvPr id="63" name="Picture 4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6219553" y="3717032"/>
            <a:ext cx="257723" cy="25772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4" name="그림 6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724128" y="1033753"/>
            <a:ext cx="468411" cy="331791"/>
          </a:xfrm>
          <a:prstGeom prst="rect">
            <a:avLst/>
          </a:prstGeom>
        </p:spPr>
      </p:pic>
      <p:sp>
        <p:nvSpPr>
          <p:cNvPr id="68" name="타원 67"/>
          <p:cNvSpPr/>
          <p:nvPr/>
        </p:nvSpPr>
        <p:spPr>
          <a:xfrm>
            <a:off x="6583855" y="15167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69" name="Picture 11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3742023" y="1353237"/>
            <a:ext cx="952198" cy="30754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0" name="타원 69"/>
          <p:cNvSpPr/>
          <p:nvPr/>
        </p:nvSpPr>
        <p:spPr>
          <a:xfrm>
            <a:off x="4625116" y="1396874"/>
            <a:ext cx="296538" cy="296082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71" name="사각형: 둥근 모서리 5"/>
          <p:cNvSpPr/>
          <p:nvPr/>
        </p:nvSpPr>
        <p:spPr>
          <a:xfrm>
            <a:off x="211913" y="1844824"/>
            <a:ext cx="6203969" cy="1513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rgbClr val="c79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06831" y="2096852"/>
            <a:ext cx="6621453" cy="1244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인증 도장을 적어도 </a:t>
            </a:r>
            <a:r>
              <a:rPr lang="en-US" altLang="ko-KR" sz="1900" b="0" spc="-150">
                <a:latin typeface="맑은 고딕"/>
                <a:ea typeface="맑은 고딕"/>
              </a:rPr>
              <a:t>3</a:t>
            </a:r>
            <a:r>
              <a:rPr lang="ko-KR" altLang="en-US" sz="1900" b="0" spc="-150">
                <a:latin typeface="맑은 고딕"/>
                <a:ea typeface="맑은 고딕"/>
              </a:rPr>
              <a:t>개 찍어야 합니다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전체 거리는 </a:t>
            </a:r>
            <a:r>
              <a:rPr lang="en-US" altLang="ko-KR" sz="1900" b="0" spc="-150">
                <a:latin typeface="맑은 고딕"/>
                <a:ea typeface="맑은 고딕"/>
              </a:rPr>
              <a:t>20 km</a:t>
            </a:r>
            <a:r>
              <a:rPr lang="ko-KR" altLang="en-US" sz="1900" b="0" spc="-150">
                <a:latin typeface="맑은 고딕"/>
                <a:ea typeface="맑은 고딕"/>
              </a:rPr>
              <a:t>를 넘지 않아야 합니다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걸리는 시간은 </a:t>
            </a:r>
            <a:r>
              <a:rPr lang="en-US" altLang="ko-KR" sz="1900" b="0" spc="-150">
                <a:latin typeface="맑은 고딕"/>
                <a:ea typeface="맑은 고딕"/>
              </a:rPr>
              <a:t>4</a:t>
            </a:r>
            <a:r>
              <a:rPr lang="ko-KR" altLang="en-US" sz="1900" b="0" spc="-150">
                <a:latin typeface="맑은 고딕"/>
                <a:ea typeface="맑은 고딕"/>
              </a:rPr>
              <a:t>시간이어야 합니다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어디에서나 출발할 수 있으며 길은 이어져 있어야 합니다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grpSp>
        <p:nvGrpSpPr>
          <p:cNvPr id="77" name="그룹 76"/>
          <p:cNvGrpSpPr/>
          <p:nvPr/>
        </p:nvGrpSpPr>
        <p:grpSpPr>
          <a:xfrm rot="0">
            <a:off x="192745" y="1844824"/>
            <a:ext cx="476250" cy="304800"/>
            <a:chOff x="8149781" y="4039191"/>
            <a:chExt cx="476250" cy="304800"/>
          </a:xfrm>
        </p:grpSpPr>
        <p:pic>
          <p:nvPicPr>
            <p:cNvPr id="78" name="그림 77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8149781" y="4039191"/>
              <a:ext cx="476250" cy="304800"/>
            </a:xfrm>
            <a:prstGeom prst="rect">
              <a:avLst/>
            </a:prstGeom>
          </p:spPr>
        </p:pic>
        <p:sp>
          <p:nvSpPr>
            <p:cNvPr id="79" name="TextBox 78"/>
            <p:cNvSpPr txBox="1"/>
            <p:nvPr/>
          </p:nvSpPr>
          <p:spPr>
            <a:xfrm>
              <a:off x="8234883" y="4086597"/>
              <a:ext cx="316555" cy="18347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lvl="0">
                <a:defRPr/>
              </a:pPr>
              <a:r>
                <a:rPr lang="ko-KR" altLang="en-US" sz="1200" b="1">
                  <a:solidFill>
                    <a:srgbClr val="8a7559"/>
                  </a:solidFill>
                  <a:latin typeface="여기어때 잘난체"/>
                  <a:ea typeface="여기어때 잘난체"/>
                </a:rPr>
                <a:t>조건</a:t>
              </a:r>
              <a:endParaRPr lang="ko-KR" altLang="en-US" sz="1200" b="1">
                <a:solidFill>
                  <a:srgbClr val="8a7559"/>
                </a:solidFill>
                <a:latin typeface="여기어때 잘난체"/>
                <a:ea typeface="여기어때 잘난체"/>
              </a:endParaRPr>
            </a:p>
          </p:txBody>
        </p:sp>
      </p:grpSp>
      <p:pic>
        <p:nvPicPr>
          <p:cNvPr id="82" name="Picture 6"/>
          <p:cNvPicPr>
            <a:picLocks noChangeAspect="1" noChangeArrowheads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5580969" y="530139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8" name="Picture 4"/>
          <p:cNvPicPr>
            <a:picLocks noChangeAspect="1" noChangeArrowheads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459517" y="2225208"/>
            <a:ext cx="94628" cy="10645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9" name="Picture 4"/>
          <p:cNvPicPr>
            <a:picLocks noChangeAspect="1" noChangeArrowheads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459517" y="2507732"/>
            <a:ext cx="94628" cy="10645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459517" y="2837271"/>
            <a:ext cx="94628" cy="10645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3" name="Picture 4"/>
          <p:cNvPicPr>
            <a:picLocks noChangeAspect="1" noChangeArrowheads="1"/>
          </p:cNvPicPr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459517" y="3111214"/>
            <a:ext cx="94628" cy="10645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3" name="타원 18"/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tx1"/>
          </a:solidFill>
        </a:ln>
      </a:spPr>
      <a:bodyPr rtlCol="0" anchor="ctr"/>
      <a:lstStyle>
        <a:defPPr algn="ctr">
          <a:defRPr sz="18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38100" cap="flat" cmpd="sng" algn="ctr">
          <a:solidFill>
            <a:schemeClr val="tx1"/>
          </a:solidFill>
          <a:prstDash val="solid"/>
          <a:round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sigongtech</ep:Company>
  <ep:Words>1633</ep:Words>
  <ep:PresentationFormat>화면 슬라이드 쇼(4:3)</ep:PresentationFormat>
  <ep:Paragraphs>501</ep:Paragraphs>
  <ep:Slides>20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ep:HeadingPairs>
  <ep:TitlesOfParts>
    <vt:vector size="21" baseType="lpstr">
      <vt:lpstr>3_기본 디자인</vt:lpstr>
      <vt:lpstr>PowerPoint 프레젠테이션</vt:lpstr>
      <vt:lpstr>PowerPoint 프레젠테이션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2008-07-15T12:19:11.000</dcterms:created>
  <dc:creator>김현주</dc:creator>
  <cp:lastModifiedBy>user</cp:lastModifiedBy>
  <dcterms:modified xsi:type="dcterms:W3CDTF">2022-07-23T04:40:23.085</dcterms:modified>
  <cp:revision>7504</cp:revision>
  <dc:title>슬라이드 1</dc:title>
  <cp:version>1000.0000.01</cp:version>
</cp:coreProperties>
</file>