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3" r:id="rId5"/>
    <p:sldId id="1356" r:id="rId6"/>
    <p:sldId id="1386" r:id="rId7"/>
    <p:sldId id="1425" r:id="rId8"/>
    <p:sldId id="1097" r:id="rId9"/>
    <p:sldId id="1289" r:id="rId10"/>
    <p:sldId id="1387" r:id="rId11"/>
    <p:sldId id="1410" r:id="rId12"/>
    <p:sldId id="1389" r:id="rId13"/>
    <p:sldId id="1426" r:id="rId14"/>
    <p:sldId id="1427" r:id="rId15"/>
    <p:sldId id="1428" r:id="rId16"/>
    <p:sldId id="1429" r:id="rId17"/>
    <p:sldId id="1313" r:id="rId18"/>
    <p:sldId id="1411" r:id="rId19"/>
    <p:sldId id="1315" r:id="rId20"/>
    <p:sldId id="1316" r:id="rId21"/>
    <p:sldId id="1434" r:id="rId22"/>
    <p:sldId id="1322" r:id="rId23"/>
    <p:sldId id="1375" r:id="rId24"/>
    <p:sldId id="1435" r:id="rId25"/>
    <p:sldId id="1323" r:id="rId26"/>
    <p:sldId id="1436" r:id="rId27"/>
    <p:sldId id="1403" r:id="rId28"/>
    <p:sldId id="1406" r:id="rId29"/>
    <p:sldId id="1407" r:id="rId30"/>
    <p:sldId id="1405" r:id="rId31"/>
    <p:sldId id="1433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AEDDA"/>
    <a:srgbClr val="C2BACF"/>
    <a:srgbClr val="BADECA"/>
    <a:srgbClr val="00CC99"/>
    <a:srgbClr val="5CA2E7"/>
    <a:srgbClr val="E8EEDA"/>
    <a:srgbClr val="E1EDF5"/>
    <a:srgbClr val="37BEB4"/>
    <a:srgbClr val="DD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7465" autoAdjust="0"/>
  </p:normalViewPr>
  <p:slideViewPr>
    <p:cSldViewPr>
      <p:cViewPr>
        <p:scale>
          <a:sx n="100" d="100"/>
          <a:sy n="100" d="100"/>
        </p:scale>
        <p:origin x="-2148" y="-4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4-05-0-0-0-0&amp;classno=MM_31_04/suh_0301_03_0005/suh_0301_03_0005_203_1.html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hyperlink" Target="https://cdata2.tsherpa.co.kr/tsherpa/MultiMedia/Flash/2020/curri/index.html?flashxmlnum=youblue86&amp;classa=A8-C1-31-MM-MM-04-04-05-0-0-0-0&amp;classno=MM_31_04/suh_0301_03_0005/suh_0301_03_0005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101_1.html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1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101_1.html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hyperlink" Target="https://cdata2.tsherpa.co.kr/tsherpa/MultiMedia/Flash/2020/curri/index.html?flashxmlnum=youblue86&amp;classa=A8-C1-31-MM-MM-04-04-05-0-0-0-0&amp;classno=MM_31_04/suh_0301_03_0005/suh_0301_03_0005_203_1.html" TargetMode="Externa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7404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6203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2531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곱셈식으로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딱지를 몇 장씩 가질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 탭에서는 진입 화면부터 파란 선이 보임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통이 몇 개 필요한지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660576" y="137947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0933" y="2655255"/>
            <a:ext cx="618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56320" y="42260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71900" y="42311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5876" y="42260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5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71539" y="4228052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/>
          <a:srcRect l="6200"/>
          <a:stretch/>
        </p:blipFill>
        <p:spPr>
          <a:xfrm>
            <a:off x="738230" y="2292966"/>
            <a:ext cx="5897631" cy="1719375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649633" y="22371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02713" y="42260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30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447" y="442284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딱지를 몇 장씩 가질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30÷5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몫을 어떻게 알 수 있는지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1950417" y="2678963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80104" y="2671089"/>
            <a:ext cx="204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95401" y="2380268"/>
            <a:ext cx="46087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30÷5=6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5400" y="2885156"/>
            <a:ext cx="46087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5×6=30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715" y="24275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89" y="29268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95" y="2391766"/>
            <a:ext cx="373015" cy="2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96" y="2915296"/>
            <a:ext cx="373015" cy="2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2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공깃돌을 몇 개씩 가질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2934834" y="26239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43908" y="262398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05734" y="26239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33004" y="2623985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39952" y="2616825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4082701" y="1337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658" y="2955777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162" y="280865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2994060" y="24967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25461" y="24967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48893" y="2513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11860" y="2496773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71372" y="2496773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985375" y="137915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4317210" y="13771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372" y="2787673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438" y="278767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5272" y="2267240"/>
            <a:ext cx="63209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6×7=42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42÷6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5272" y="2772024"/>
            <a:ext cx="632098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공깃돌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가졌으므로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6×7=42,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공깃돌을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가질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35" y="33866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378" y="2296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317210" y="13798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63" y="2328069"/>
            <a:ext cx="308328" cy="24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63" y="2816932"/>
            <a:ext cx="308328" cy="24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5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구하는 방법을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39552" y="2267240"/>
            <a:ext cx="633670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42÷6=7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6×7=42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52" y="3009726"/>
            <a:ext cx="633670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곱셈식에서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곱하는 수와 곱해지는 수를 찾아 나눗셈의 몫을 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35" y="34161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02" y="25839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37561"/>
            <a:ext cx="308328" cy="24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73315"/>
            <a:ext cx="308328" cy="24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31721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17523" y="138084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678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개념 정리 학습창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내 텍스트 색상은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0" name="타원 59"/>
          <p:cNvSpPr/>
          <p:nvPr/>
        </p:nvSpPr>
        <p:spPr>
          <a:xfrm>
            <a:off x="6553545" y="5230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503548" y="239621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42÷6=      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몫        </a:t>
            </a:r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6×7=42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이용하여 구할 수 있습니다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43"/>
          <p:cNvSpPr txBox="1"/>
          <p:nvPr/>
        </p:nvSpPr>
        <p:spPr>
          <a:xfrm>
            <a:off x="2909985" y="3115560"/>
            <a:ext cx="12296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 × 7 = 42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2765969" y="3834905"/>
            <a:ext cx="16620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42 ÷ 6 = </a:t>
            </a: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3148239" y="3500281"/>
            <a:ext cx="311577" cy="39677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직선 화살표 연결선 74"/>
          <p:cNvCxnSpPr/>
          <p:nvPr/>
        </p:nvCxnSpPr>
        <p:spPr bwMode="auto">
          <a:xfrm>
            <a:off x="3524789" y="3461458"/>
            <a:ext cx="311577" cy="39677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51308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1259632" y="2385066"/>
            <a:ext cx="426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2242" y="2155204"/>
            <a:ext cx="342472" cy="277521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309099" y="2398722"/>
            <a:ext cx="426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9348" y="2168860"/>
            <a:ext cx="342472" cy="277521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3763442" y="3880963"/>
            <a:ext cx="426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3691" y="3651101"/>
            <a:ext cx="342472" cy="277521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2708076" y="1890752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7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671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\app\resource\contents\lesson03\ops\lesson03\images\mm_31_3_05_05_01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보고 윷의 수를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4472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829" y="1826340"/>
            <a:ext cx="3485923" cy="221347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023828" y="42648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79912" y="42648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47864" y="4264895"/>
            <a:ext cx="4228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61677" y="42648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24016" y="4264895"/>
            <a:ext cx="4958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23828" y="48593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31220" y="48606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32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96600" y="4859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4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24086" y="48593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85123" y="4856233"/>
            <a:ext cx="4228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575" y="45053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94" y="4449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83" y="50452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18" y="4293096"/>
            <a:ext cx="403718" cy="40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cdata2.tsherpa.co.kr/tsherpa/MultiMedia/Flash/2020/curri/index.html?flashxmlnum=youblue86&amp;classa=A8-C1-31-MM-MM-04-04-05-0-0-0-0&amp;classno=MM_31_04/suh_0301_03_0005/suh_0301_03_0005_301_1.html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b="1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구하기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1574" y="4818348"/>
            <a:ext cx="133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나눗셈으로 해결하기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03" y="2042208"/>
            <a:ext cx="6279179" cy="1685321"/>
          </a:xfrm>
          <a:prstGeom prst="rect">
            <a:avLst/>
          </a:prstGeom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8449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3609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517361" y="38665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5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5796" y="38665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97338" y="38665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35896" y="38624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20</a:t>
            </a:r>
            <a:endParaRPr lang="ko-KR" altLang="en-US" sz="1800" dirty="0" smtClean="0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43183" y="3756666"/>
            <a:ext cx="512034" cy="513961"/>
            <a:chOff x="3043183" y="3756666"/>
            <a:chExt cx="512034" cy="513961"/>
          </a:xfrm>
        </p:grpSpPr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183" y="3866909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40" y="3756666"/>
              <a:ext cx="227877" cy="227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3073737" y="38706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696008" y="42972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16826" y="43181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20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54670" y="43197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69735" y="43215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5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97494" y="43150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14" y="4252714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61" y="3895445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33" y="4380808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727684" y="38976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61" y="434546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655676" y="43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8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47664" y="3008275"/>
            <a:ext cx="43924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5" name="직사각형 24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81371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재미있는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공기놀이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필요한 통의 개수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곱셈식에서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곱하는 수를 찾아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구하는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 알아보기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곱셈식으로 구하는 방법 알아보기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34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클릭하면 선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관계있는 것끼리 이어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5144319" y="5076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0746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115616" y="2672916"/>
            <a:ext cx="1493490" cy="394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44574" y="2676162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54÷6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9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4644008" y="280897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1" name="타원 130"/>
          <p:cNvSpPr/>
          <p:nvPr/>
        </p:nvSpPr>
        <p:spPr bwMode="auto">
          <a:xfrm>
            <a:off x="4644008" y="395526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49" name="타원 148"/>
          <p:cNvSpPr/>
          <p:nvPr/>
        </p:nvSpPr>
        <p:spPr bwMode="auto">
          <a:xfrm>
            <a:off x="2676106" y="280897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53" name="타원 152"/>
          <p:cNvSpPr/>
          <p:nvPr/>
        </p:nvSpPr>
        <p:spPr>
          <a:xfrm>
            <a:off x="2538964" y="3181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55" name="순서도: 대체 처리 1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순서도: 대체 처리 15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순서도: 대체 처리 15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대체 처리 15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순서도: 대체 처리 16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115616" y="3862360"/>
            <a:ext cx="1493490" cy="394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44574" y="3865606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56÷8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>
                <a:latin typeface="+mn-ea"/>
                <a:ea typeface="+mn-ea"/>
              </a:rPr>
              <a:t>7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2676106" y="39984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858363" y="2695070"/>
            <a:ext cx="1493490" cy="3947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87321" y="2698316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8×7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56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60032" y="3826356"/>
            <a:ext cx="1493490" cy="3947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88990" y="3829602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6×9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54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cxnSp>
        <p:nvCxnSpPr>
          <p:cNvPr id="3" name="직선 연결선 2"/>
          <p:cNvCxnSpPr>
            <a:stCxn id="149" idx="5"/>
            <a:endCxn id="131" idx="1"/>
          </p:cNvCxnSpPr>
          <p:nvPr/>
        </p:nvCxnSpPr>
        <p:spPr bwMode="auto">
          <a:xfrm>
            <a:off x="2770524" y="2903391"/>
            <a:ext cx="1889684" cy="106807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>
            <a:stCxn id="84" idx="7"/>
            <a:endCxn id="118" idx="3"/>
          </p:cNvCxnSpPr>
          <p:nvPr/>
        </p:nvCxnSpPr>
        <p:spPr bwMode="auto">
          <a:xfrm flipV="1">
            <a:off x="2770524" y="2903391"/>
            <a:ext cx="1889684" cy="111122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4984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관계있는 것끼리 이어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1115616" y="2672916"/>
            <a:ext cx="1493490" cy="394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44574" y="2676162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54÷6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9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4644008" y="280897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1" name="타원 130"/>
          <p:cNvSpPr/>
          <p:nvPr/>
        </p:nvSpPr>
        <p:spPr bwMode="auto">
          <a:xfrm>
            <a:off x="4644008" y="395526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49" name="타원 148"/>
          <p:cNvSpPr/>
          <p:nvPr/>
        </p:nvSpPr>
        <p:spPr bwMode="auto">
          <a:xfrm>
            <a:off x="2676106" y="280897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154" name="그룹 15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55" name="순서도: 대체 처리 1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순서도: 대체 처리 15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순서도: 대체 처리 15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대체 처리 15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순서도: 대체 처리 16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115616" y="3862360"/>
            <a:ext cx="1493490" cy="394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44574" y="3865606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56÷8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>
                <a:latin typeface="+mn-ea"/>
                <a:ea typeface="+mn-ea"/>
              </a:rPr>
              <a:t>7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2676106" y="39984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858363" y="2695070"/>
            <a:ext cx="1493490" cy="3947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87321" y="2698316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8×7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56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60032" y="3826356"/>
            <a:ext cx="1493490" cy="3947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88990" y="3829602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6×9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54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cxnSp>
        <p:nvCxnSpPr>
          <p:cNvPr id="3" name="직선 연결선 2"/>
          <p:cNvCxnSpPr>
            <a:stCxn id="149" idx="5"/>
            <a:endCxn id="131" idx="1"/>
          </p:cNvCxnSpPr>
          <p:nvPr/>
        </p:nvCxnSpPr>
        <p:spPr bwMode="auto">
          <a:xfrm>
            <a:off x="2770524" y="2903391"/>
            <a:ext cx="1889684" cy="106807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>
            <a:stCxn id="84" idx="7"/>
            <a:endCxn id="118" idx="3"/>
          </p:cNvCxnSpPr>
          <p:nvPr/>
        </p:nvCxnSpPr>
        <p:spPr bwMode="auto">
          <a:xfrm flipV="1">
            <a:off x="2770524" y="2903391"/>
            <a:ext cx="1889684" cy="111122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97" name="직사각형 9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3993" y="4023722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54÷6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9         6×9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54</a:t>
              </a:r>
            </a:p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56÷8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7         8×7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56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1" name="직각 삼각형 100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60" y="54321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48" y="410903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48" y="437412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4" y="41490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4011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나누어 줄 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있는지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700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\app\resource\contents\lesson03\ops\lesson03\images\mm_31_3_05_06_03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79" y="2607436"/>
            <a:ext cx="2479681" cy="207046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059832" y="2607436"/>
            <a:ext cx="3564396" cy="2070460"/>
          </a:xfrm>
          <a:prstGeom prst="roundRect">
            <a:avLst/>
          </a:prstGeom>
          <a:noFill/>
          <a:ln w="28575">
            <a:solidFill>
              <a:srgbClr val="C2B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3"/>
          <p:cNvSpPr txBox="1"/>
          <p:nvPr/>
        </p:nvSpPr>
        <p:spPr>
          <a:xfrm>
            <a:off x="3095836" y="2754485"/>
            <a:ext cx="32498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구슬의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나타내면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4860032" y="3116310"/>
            <a:ext cx="32498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27884" y="3103745"/>
            <a:ext cx="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11960" y="3075875"/>
            <a:ext cx="3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78343" y="3090446"/>
            <a:ext cx="3336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5436" y="3104964"/>
            <a:ext cx="3336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13396" y="3104522"/>
            <a:ext cx="42191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3095836" y="3546913"/>
            <a:ext cx="36364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구슬을 한 명에게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개씩 주면        명에게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6864" y="3537012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3095836" y="3899081"/>
            <a:ext cx="36364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나누어 줄 수 있습니다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494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4013810" y="4221088"/>
            <a:ext cx="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44008" y="4209022"/>
            <a:ext cx="3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64133" y="4226294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35568" y="4232627"/>
            <a:ext cx="42191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68044" y="4242574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95" y="3300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87" y="33442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79" y="33882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86" y="37702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56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76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나누어 줄 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있는지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79" y="2607436"/>
            <a:ext cx="2479681" cy="207046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059832" y="2607436"/>
            <a:ext cx="3564396" cy="2070460"/>
          </a:xfrm>
          <a:prstGeom prst="roundRect">
            <a:avLst/>
          </a:prstGeom>
          <a:noFill/>
          <a:ln w="28575">
            <a:solidFill>
              <a:srgbClr val="C2B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3"/>
          <p:cNvSpPr txBox="1"/>
          <p:nvPr/>
        </p:nvSpPr>
        <p:spPr>
          <a:xfrm>
            <a:off x="3095836" y="2754485"/>
            <a:ext cx="32498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구슬의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나타내면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4860032" y="3116310"/>
            <a:ext cx="32498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27884" y="3103745"/>
            <a:ext cx="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11960" y="3075875"/>
            <a:ext cx="3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78343" y="3090446"/>
            <a:ext cx="3336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5436" y="3104964"/>
            <a:ext cx="3336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13396" y="3104522"/>
            <a:ext cx="42191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3095836" y="3546913"/>
            <a:ext cx="36364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구슬을 한 명에게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개씩 주면        명에게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6864" y="3537012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3095836" y="3899081"/>
            <a:ext cx="36364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나누어 줄 수 있습니다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494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4013810" y="4221088"/>
            <a:ext cx="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44008" y="4209022"/>
            <a:ext cx="3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64133" y="4226294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35568" y="4232627"/>
            <a:ext cx="42191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68044" y="4242574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95" y="3300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87" y="33442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79" y="33882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86" y="37702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56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76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56" name="직사각형 5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673" y="3975728"/>
              <a:ext cx="65722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구슬이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줄 있으므로 </a:t>
              </a:r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곱셈식으로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나타내면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7×6=42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곱셈식에서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나눗셈의 몫이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임을 알 수 있으므로 구슬을 한 명에게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주면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명에게 나누어 줄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9" name="직각 삼각형 68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88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쪽짜리 책을 하루에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쪽씩 읽는다면 이 책을 다 읽는 데 며칠이 걸리는지 구해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타원 132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35" name="순서도: 대체 처리 13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순서도: 대체 처리 13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순서도: 대체 처리 13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순서도: 대체 처리 13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순서도: 대체 처리 1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7" y="294578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49" y="343114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1871700" y="29480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7" y="3395801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1799692" y="33938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54248" y="2952814"/>
            <a:ext cx="342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×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38324" y="2924944"/>
            <a:ext cx="314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=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78949" y="2930950"/>
            <a:ext cx="319318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39094" y="2937865"/>
            <a:ext cx="45397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87811" y="2945120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94" y="2721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065614" y="3372311"/>
            <a:ext cx="342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÷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49690" y="3344441"/>
            <a:ext cx="314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=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22990" y="3350447"/>
            <a:ext cx="45397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99177" y="3364617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41467" y="3369913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411" y="3671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40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93" y="384792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43"/>
          <p:cNvSpPr txBox="1"/>
          <p:nvPr/>
        </p:nvSpPr>
        <p:spPr>
          <a:xfrm>
            <a:off x="3098267" y="3846752"/>
            <a:ext cx="4155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22898" y="3846753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378" y="36658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쪽짜리 책을 하루에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쪽씩 읽는다면 이 책을 다 읽는 데 며칠이 걸리는지 구해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4" name="그룹 13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35" name="순서도: 대체 처리 13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순서도: 대체 처리 13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순서도: 대체 처리 13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순서도: 대체 처리 13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순서도: 대체 처리 1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7" y="294578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49" y="343114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1871700" y="29480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7" y="3395801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1799692" y="33938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54248" y="2952814"/>
            <a:ext cx="342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×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38324" y="2924944"/>
            <a:ext cx="314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=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78949" y="2930950"/>
            <a:ext cx="319318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39094" y="2937865"/>
            <a:ext cx="45397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87811" y="2945120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94" y="2721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065614" y="3372311"/>
            <a:ext cx="342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÷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49690" y="3344441"/>
            <a:ext cx="314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=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22990" y="3350447"/>
            <a:ext cx="45397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99177" y="3364617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41467" y="3369913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411" y="3671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40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93" y="384792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43"/>
          <p:cNvSpPr txBox="1"/>
          <p:nvPr/>
        </p:nvSpPr>
        <p:spPr>
          <a:xfrm>
            <a:off x="3098267" y="3846752"/>
            <a:ext cx="4155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22898" y="3846753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378" y="36658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3993" y="4023722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5×7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35         35÷5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7</a:t>
              </a:r>
            </a:p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쪽짜리 책을 하루에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쪽씩 읽으면 다 읽는 데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일이 걸립니다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직각 삼각형 5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48" y="410903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81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cdata2.tsherpa.co.kr/tsherpa/MultiMedia/Flash/2020/curri/index.html?flashxmlnum=youblue86&amp;classa=A8-C1-31-MM-MM-04-04-05-0-0-0-0&amp;classno=MM_31_04/suh_0301_03_0005/suh_0301_03_0005_401_1.html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322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08668" y="2569025"/>
            <a:ext cx="93610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02144" y="3376216"/>
            <a:ext cx="93610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02144" y="4183407"/>
            <a:ext cx="93610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 bwMode="auto">
          <a:xfrm>
            <a:off x="1835696" y="273815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3" name="타원 62"/>
          <p:cNvSpPr/>
          <p:nvPr/>
        </p:nvSpPr>
        <p:spPr bwMode="auto">
          <a:xfrm>
            <a:off x="1835696" y="355779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4" name="타원 63"/>
          <p:cNvSpPr/>
          <p:nvPr/>
        </p:nvSpPr>
        <p:spPr bwMode="auto">
          <a:xfrm>
            <a:off x="1827109" y="436212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85644" y="2500698"/>
            <a:ext cx="936104" cy="468052"/>
          </a:xfrm>
          <a:prstGeom prst="round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08151" y="3345243"/>
            <a:ext cx="936104" cy="468052"/>
          </a:xfrm>
          <a:prstGeom prst="round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783533" y="4183407"/>
            <a:ext cx="936104" cy="468052"/>
          </a:xfrm>
          <a:prstGeom prst="round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 bwMode="auto">
          <a:xfrm>
            <a:off x="4539312" y="273472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4539312" y="355493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3" name="타원 72"/>
          <p:cNvSpPr/>
          <p:nvPr/>
        </p:nvSpPr>
        <p:spPr bwMode="auto">
          <a:xfrm>
            <a:off x="4539312" y="436212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5" name="TextBox 74"/>
          <p:cNvSpPr txBox="1"/>
          <p:nvPr/>
        </p:nvSpPr>
        <p:spPr>
          <a:xfrm>
            <a:off x="753980" y="261245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8×6=48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6401" y="342843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5×7=35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6401" y="425044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9×8=72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53464" y="255005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72÷9=8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53463" y="339299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48÷8=6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53463" y="425327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35÷5=7</a:t>
            </a:r>
            <a:endParaRPr lang="ko-KR" altLang="en-US" sz="1800" dirty="0" smtClean="0">
              <a:latin typeface="+mj-lt"/>
            </a:endParaRPr>
          </a:p>
        </p:txBody>
      </p:sp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57" y="2056266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4444715" y="2056266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067944" y="19831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39073" y="24479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연결선 85"/>
          <p:cNvCxnSpPr>
            <a:stCxn id="62" idx="5"/>
            <a:endCxn id="72" idx="2"/>
          </p:cNvCxnSpPr>
          <p:nvPr/>
        </p:nvCxnSpPr>
        <p:spPr bwMode="auto">
          <a:xfrm>
            <a:off x="1930114" y="2832570"/>
            <a:ext cx="2609198" cy="77767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1930114" y="3616195"/>
            <a:ext cx="2609198" cy="77767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stCxn id="64" idx="6"/>
            <a:endCxn id="69" idx="3"/>
          </p:cNvCxnSpPr>
          <p:nvPr/>
        </p:nvCxnSpPr>
        <p:spPr bwMode="auto">
          <a:xfrm flipV="1">
            <a:off x="1937727" y="2829142"/>
            <a:ext cx="2617785" cy="1588291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순서도: 대체 처리 8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순서도: 대체 처리 90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10129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suh_p_0301_03_0006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_401_1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3-1	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나눗셈의 몫을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구해 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개발물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(4~8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cdata2.tsherpa.co.kr/tsherpa/MultiMedia/Flash/2020/curri/index.html?flashxmlnum=youblue86&amp;classa=A8-C1-31-MM-MM-04-04-04-0-0-0-0&amp;classno=MM_31_04/suh_0301_03_0004/suh_0301_03_0004_101_1.html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답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클릭하면 답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가리기로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슬기는 바나나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다발을 샀습니다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슬기가 산 바나나가 모두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개일 때 한 다발에 바나나가 몇 개씩 있는지 구하시오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56570" y="24622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32218" y="24622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9852" y="2464228"/>
            <a:ext cx="403718" cy="403718"/>
            <a:chOff x="3239852" y="2464228"/>
            <a:chExt cx="403718" cy="403718"/>
          </a:xfrm>
        </p:grpSpPr>
        <p:pic>
          <p:nvPicPr>
            <p:cNvPr id="7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852" y="246422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3282176" y="24679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887924" y="2462218"/>
            <a:ext cx="403718" cy="403718"/>
            <a:chOff x="3933698" y="2462218"/>
            <a:chExt cx="403718" cy="403718"/>
          </a:xfrm>
        </p:grpSpPr>
        <p:pic>
          <p:nvPicPr>
            <p:cNvPr id="8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98" y="246221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3975214" y="24747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599892" y="24699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424" y="2348279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8" name="그룹 87"/>
          <p:cNvGrpSpPr/>
          <p:nvPr/>
        </p:nvGrpSpPr>
        <p:grpSpPr>
          <a:xfrm>
            <a:off x="2592922" y="2961060"/>
            <a:ext cx="403718" cy="403718"/>
            <a:chOff x="3239852" y="2464228"/>
            <a:chExt cx="403718" cy="403718"/>
          </a:xfrm>
        </p:grpSpPr>
        <p:pic>
          <p:nvPicPr>
            <p:cNvPr id="8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852" y="246422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3282176" y="24679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239059" y="2961060"/>
            <a:ext cx="403718" cy="403718"/>
            <a:chOff x="3933698" y="2462218"/>
            <a:chExt cx="403718" cy="403718"/>
          </a:xfrm>
        </p:grpSpPr>
        <p:pic>
          <p:nvPicPr>
            <p:cNvPr id="9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98" y="246221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3975214" y="24747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922551" y="29880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894" y="2353985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3599892" y="297772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90701" y="29647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55676" y="3500870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다발에 바나나가     개씩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3763165" y="3500870"/>
            <a:ext cx="403718" cy="403718"/>
            <a:chOff x="3933698" y="2462218"/>
            <a:chExt cx="403718" cy="403718"/>
          </a:xfrm>
        </p:grpSpPr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98" y="246221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3975214" y="24747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" name="순서도: 대체 처리 10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순서도: 대체 처리 10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순서도: 대체 처리 10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61" y="252729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33" y="301265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727684" y="252953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61" y="2977311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655676" y="297540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77" y="3256494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47" y="3262200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03" y="3790649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56÷8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몫을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이용하여 구하는 방법을 설명해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cdata2.tsherpa.co.kr/tsherpa/MultiMedia/Flash/2020/curri/index.html?flashxmlnum=youblue86&amp;classa=A8-C1-31-MM-MM-04-04-04-0-0-0-0&amp;classno=MM_31_04/suh_0301_03_0004/suh_0301_03_0004_101_1.html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57" y="2307687"/>
            <a:ext cx="486750" cy="34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675929" y="2307687"/>
            <a:ext cx="4660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8×7=56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56÷8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97" y="2352815"/>
            <a:ext cx="348185" cy="290057"/>
          </a:xfrm>
          <a:prstGeom prst="rect">
            <a:avLst/>
          </a:prstGeom>
        </p:spPr>
      </p:pic>
      <p:sp>
        <p:nvSpPr>
          <p:cNvPr id="41" name="TextBox 43"/>
          <p:cNvSpPr txBox="1"/>
          <p:nvPr/>
        </p:nvSpPr>
        <p:spPr>
          <a:xfrm>
            <a:off x="981931" y="2312876"/>
            <a:ext cx="6825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929" y="2342145"/>
            <a:ext cx="344603" cy="27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827584" y="2095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9" y="886296"/>
            <a:ext cx="6921398" cy="473894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24" y="890272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재미있는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공기놀이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21340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mm_31_3_05_02_01_ani.mp4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50÷5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=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이용하여 몫을 구하는 문제를 만들고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cdata2.tsherpa.co.kr/tsherpa/MultiMedia/Flash/2020/curri/index.html?flashxmlnum=youblue86&amp;classa=A8-C1-31-MM-MM-04-04-04-0-0-0-0&amp;classno=MM_31_04/suh_0301_03_0004/suh_0301_03_0004_101_1.html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34" y="1642552"/>
            <a:ext cx="285749" cy="28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11" y="255984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9" y="346286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213793" y="2572995"/>
            <a:ext cx="46602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학생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명으로 하면 몇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됩니까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183" y="2883345"/>
            <a:ext cx="348185" cy="29005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235939" y="3462867"/>
            <a:ext cx="4798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846" y="3710331"/>
            <a:ext cx="348185" cy="290057"/>
          </a:xfrm>
          <a:prstGeom prst="rect">
            <a:avLst/>
          </a:prstGeom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82" y="2581771"/>
            <a:ext cx="344603" cy="27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39552" y="2380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19672" y="3462325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모둠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색종이를 나누어 줄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이용하여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cdata2.tsherpa.co.kr/tsherpa/MultiMedia/Flash/2020/curri/index.html?flashxmlnum=youblue86&amp;classa=A8-C1-31-MM-MM-04-04-05-0-0-0-0&amp;classno=MM_31_04/suh_0301_03_0005/suh_0301_03_0005_203_1.html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656227" y="1946085"/>
            <a:ext cx="4527875" cy="675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>
            <a:off x="656227" y="2240868"/>
            <a:ext cx="585998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335" y="2288634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45" y="2276872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375756" y="4358561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5×6=30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 bwMode="auto">
          <a:xfrm flipV="1">
            <a:off x="5292080" y="1952837"/>
            <a:ext cx="1404190" cy="894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51" y="42296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635865" y="4354941"/>
            <a:ext cx="4401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94" y="46781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8394" y="2496831"/>
            <a:ext cx="2534880" cy="1684211"/>
          </a:xfrm>
          <a:prstGeom prst="rect">
            <a:avLst/>
          </a:prstGeom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4383877"/>
            <a:ext cx="674428" cy="33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55676" y="44011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07774" y="436510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83" y="434336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51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0" r="6278"/>
          <a:stretch/>
        </p:blipFill>
        <p:spPr bwMode="auto">
          <a:xfrm>
            <a:off x="192745" y="1615093"/>
            <a:ext cx="3199857" cy="388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학생들은 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5916" y="2303584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공깃돌을 통에 담고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227" y="2621040"/>
            <a:ext cx="360000" cy="3550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080838" y="1218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680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0" r="6278"/>
          <a:stretch/>
        </p:blipFill>
        <p:spPr bwMode="auto">
          <a:xfrm>
            <a:off x="192745" y="1615093"/>
            <a:ext cx="3199857" cy="388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공깃돌은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1001" y="2024844"/>
            <a:ext cx="1383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072" y="2202344"/>
            <a:ext cx="360000" cy="35500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6" name="직사각형 3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4985375" y="125463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4317210" y="12549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080048" y="12531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0" r="6278"/>
          <a:stretch/>
        </p:blipFill>
        <p:spPr bwMode="auto">
          <a:xfrm>
            <a:off x="192745" y="1615093"/>
            <a:ext cx="3199857" cy="388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공깃돌을 한 통에 몇 개씩 담으려고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14717" y="2276872"/>
            <a:ext cx="26960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담으려고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91" y="2384884"/>
            <a:ext cx="360000" cy="355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49" name="직사각형 48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317210" y="12551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183" y="124971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112950" y="1237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5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0" y="1635984"/>
            <a:ext cx="3233991" cy="38408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통이 몇 개 필요한지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27687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알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91" y="2598883"/>
            <a:ext cx="360000" cy="3550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23" name="직사각형 22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317210" y="124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17523" y="12592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127548" y="125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24" y="3417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192579" y="329630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구할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공깃돌을 담으려면 통이 몇 개 필요한지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처음에는 파란 선은 보이지 않음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손가락버튼이 깜빡거리고 클릭하면 파란 선이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app\resource\contents\lesson03\ops\lesson03\animation\mm_31_3_05_03_01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app\resource\contents\lesson03\ops\lesson03\mm_31_3_05_03_01.html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267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\app\resource\contents\lesson03\ops\lesson03\images\mm_31_3_05_03_01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묶고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49" name="그룹 48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985374" y="136959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타원 36"/>
          <p:cNvSpPr/>
          <p:nvPr/>
        </p:nvSpPr>
        <p:spPr>
          <a:xfrm>
            <a:off x="4779518" y="1337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6066"/>
          <a:stretch/>
        </p:blipFill>
        <p:spPr>
          <a:xfrm>
            <a:off x="729842" y="2292966"/>
            <a:ext cx="5906020" cy="171937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258870" y="42260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42260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11960" y="42260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30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04448" y="4226046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36560" y="42260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5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447" y="4422843"/>
            <a:ext cx="360000" cy="35500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448" y="310496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3820178" y="3298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43054</TotalTime>
  <Words>2588</Words>
  <Application>Microsoft Office PowerPoint</Application>
  <PresentationFormat>화면 슬라이드 쇼(4:3)</PresentationFormat>
  <Paragraphs>858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7914</cp:revision>
  <dcterms:created xsi:type="dcterms:W3CDTF">2008-07-15T12:19:11Z</dcterms:created>
  <dcterms:modified xsi:type="dcterms:W3CDTF">2022-02-16T00:44:13Z</dcterms:modified>
</cp:coreProperties>
</file>