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38" r:id="rId4"/>
    <p:sldId id="1399" r:id="rId5"/>
    <p:sldId id="1370" r:id="rId6"/>
    <p:sldId id="1339" r:id="rId7"/>
    <p:sldId id="1390" r:id="rId8"/>
    <p:sldId id="1341" r:id="rId9"/>
    <p:sldId id="1397" r:id="rId10"/>
    <p:sldId id="1395" r:id="rId11"/>
    <p:sldId id="1398" r:id="rId12"/>
    <p:sldId id="1342" r:id="rId13"/>
    <p:sldId id="1396" r:id="rId14"/>
    <p:sldId id="1345" r:id="rId15"/>
    <p:sldId id="1361" r:id="rId16"/>
    <p:sldId id="1400" r:id="rId17"/>
    <p:sldId id="1348" r:id="rId18"/>
    <p:sldId id="1402" r:id="rId19"/>
    <p:sldId id="1401" r:id="rId20"/>
    <p:sldId id="1364" r:id="rId21"/>
    <p:sldId id="1403" r:id="rId22"/>
    <p:sldId id="1351" r:id="rId23"/>
    <p:sldId id="1366" r:id="rId24"/>
    <p:sldId id="1404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E8EEDA"/>
    <a:srgbClr val="EEF5D8"/>
    <a:srgbClr val="D5EFFB"/>
    <a:srgbClr val="FAEDDA"/>
    <a:srgbClr val="3E9444"/>
    <a:srgbClr val="336600"/>
    <a:srgbClr val="A4732C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686" autoAdjust="0"/>
  </p:normalViewPr>
  <p:slideViewPr>
    <p:cSldViewPr>
      <p:cViewPr>
        <p:scale>
          <a:sx n="100" d="100"/>
          <a:sy n="100" d="100"/>
        </p:scale>
        <p:origin x="-2142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9.jpeg"/><Relationship Id="rId9" Type="http://schemas.openxmlformats.org/officeDocument/2006/relationships/image" Target="../media/image22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9.jpe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5.jpe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5" Type="http://schemas.openxmlformats.org/officeDocument/2006/relationships/image" Target="../media/image30.png"/><Relationship Id="rId10" Type="http://schemas.openxmlformats.org/officeDocument/2006/relationships/image" Target="../media/image13.png"/><Relationship Id="rId4" Type="http://schemas.openxmlformats.org/officeDocument/2006/relationships/image" Target="../media/image15.jpe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2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2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11" Type="http://schemas.openxmlformats.org/officeDocument/2006/relationships/image" Target="../media/image25.png"/><Relationship Id="rId5" Type="http://schemas.openxmlformats.org/officeDocument/2006/relationships/image" Target="../media/image34.png"/><Relationship Id="rId10" Type="http://schemas.openxmlformats.org/officeDocument/2006/relationships/image" Target="../media/image24.png"/><Relationship Id="rId4" Type="http://schemas.openxmlformats.org/officeDocument/2006/relationships/image" Target="../media/image33.jpe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11" Type="http://schemas.openxmlformats.org/officeDocument/2006/relationships/image" Target="../media/image25.png"/><Relationship Id="rId5" Type="http://schemas.openxmlformats.org/officeDocument/2006/relationships/image" Target="../media/image34.png"/><Relationship Id="rId10" Type="http://schemas.openxmlformats.org/officeDocument/2006/relationships/image" Target="../media/image24.png"/><Relationship Id="rId4" Type="http://schemas.openxmlformats.org/officeDocument/2006/relationships/image" Target="../media/image33.jpeg"/><Relationship Id="rId9" Type="http://schemas.openxmlformats.org/officeDocument/2006/relationships/image" Target="../media/image23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33.jpeg"/><Relationship Id="rId9" Type="http://schemas.openxmlformats.org/officeDocument/2006/relationships/image" Target="../media/image13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33.jpeg"/><Relationship Id="rId9" Type="http://schemas.openxmlformats.org/officeDocument/2006/relationships/image" Target="../media/image13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9.png"/><Relationship Id="rId4" Type="http://schemas.openxmlformats.org/officeDocument/2006/relationships/image" Target="../media/image36.jpe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9.png"/><Relationship Id="rId4" Type="http://schemas.openxmlformats.org/officeDocument/2006/relationships/image" Target="../media/image36.jpe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jpe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jpe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2021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3970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599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(12~13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두번째 탭에서는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아닌 텍스트로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위치는 바뀌지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4235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완성하고 물음에 답하세요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893264" y="3978913"/>
            <a:ext cx="124668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10÷2=5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78" y="2130911"/>
            <a:ext cx="2999855" cy="101719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964769" y="2467517"/>
            <a:ext cx="2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52171" y="2467517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65138" y="2467517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56245" y="2467517"/>
            <a:ext cx="439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4158" y="2467517"/>
            <a:ext cx="5953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0" y="3265033"/>
            <a:ext cx="178503" cy="21095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57368" y="3180791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몇 명에게 나누어 줄 수 있을까요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41" y="39788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10" y="452166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2883228" y="4529048"/>
            <a:ext cx="37037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76619" y="4529048"/>
            <a:ext cx="370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29114417-75EA-41C5-B063-D175DB5A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90" y="48049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545C70FA-3E6B-4ABC-96B4-D387A151D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70" y="37746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C97FE47-AD7A-4C7B-B635-5E83A8DBFD51}"/>
              </a:ext>
            </a:extLst>
          </p:cNvPr>
          <p:cNvSpPr/>
          <p:nvPr/>
        </p:nvSpPr>
        <p:spPr>
          <a:xfrm>
            <a:off x="5918413" y="262480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883228" y="5216550"/>
            <a:ext cx="1654859" cy="269100"/>
            <a:chOff x="290979" y="2009759"/>
            <a:chExt cx="2665167" cy="433388"/>
          </a:xfrm>
        </p:grpSpPr>
        <p:pic>
          <p:nvPicPr>
            <p:cNvPr id="60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596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4235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완성하고 물음에 답하세요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893264" y="3978913"/>
            <a:ext cx="124668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10÷2=5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78" y="2130911"/>
            <a:ext cx="2999855" cy="101719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964769" y="2467517"/>
            <a:ext cx="2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52171" y="2467517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65138" y="2467517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56245" y="2467517"/>
            <a:ext cx="439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4158" y="2467517"/>
            <a:ext cx="5953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0" y="3265033"/>
            <a:ext cx="178503" cy="21095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57368" y="3180791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몇 명에게 나누어 줄 수 있을까요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41" y="39788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10" y="452166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2883228" y="4529048"/>
            <a:ext cx="37037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76619" y="4529048"/>
            <a:ext cx="370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29114417-75EA-41C5-B063-D175DB5A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90" y="48049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545C70FA-3E6B-4ABC-96B4-D387A151D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70" y="37746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DDAC62E-C803-44B5-835B-81CA7B3E6DD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32950BB5-4A1C-45AA-B0C5-B9B647249B57}"/>
              </a:ext>
            </a:extLst>
          </p:cNvPr>
          <p:cNvGrpSpPr/>
          <p:nvPr/>
        </p:nvGrpSpPr>
        <p:grpSpPr>
          <a:xfrm>
            <a:off x="192745" y="3203599"/>
            <a:ext cx="6798410" cy="1765485"/>
            <a:chOff x="192745" y="3991783"/>
            <a:chExt cx="6798410" cy="97730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E8D8EDAA-6060-4B7B-9000-04EE18DE66D7}"/>
                </a:ext>
              </a:extLst>
            </p:cNvPr>
            <p:cNvSpPr/>
            <p:nvPr/>
          </p:nvSpPr>
          <p:spPr>
            <a:xfrm>
              <a:off x="192745" y="4102240"/>
              <a:ext cx="6667165" cy="8668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0">
              <a:extLst>
                <a:ext uri="{FF2B5EF4-FFF2-40B4-BE49-F238E27FC236}">
                  <a16:creationId xmlns:a16="http://schemas.microsoft.com/office/drawing/2014/main" xmlns="" id="{DD8756EC-FEC4-4C04-A64A-A54C1668A1B8}"/>
                </a:ext>
              </a:extLst>
            </p:cNvPr>
            <p:cNvSpPr/>
            <p:nvPr/>
          </p:nvSpPr>
          <p:spPr>
            <a:xfrm>
              <a:off x="314121" y="3991783"/>
              <a:ext cx="561114" cy="21539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926B1BB7-1261-4CCD-9E3A-B07E68652525}"/>
                </a:ext>
              </a:extLst>
            </p:cNvPr>
            <p:cNvSpPr txBox="1"/>
            <p:nvPr/>
          </p:nvSpPr>
          <p:spPr>
            <a:xfrm>
              <a:off x="225616" y="4290271"/>
              <a:ext cx="6572263" cy="264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머핀은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줄 있으므로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나타내면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5×2=10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F595468-6E3A-4B94-82B5-1A3C2145CF4B}"/>
                </a:ext>
              </a:extLst>
            </p:cNvPr>
            <p:cNvSpPr txBox="1"/>
            <p:nvPr/>
          </p:nvSpPr>
          <p:spPr>
            <a:xfrm>
              <a:off x="418892" y="4511520"/>
              <a:ext cx="6572263" cy="2044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머핀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개를 한 명에게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주면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F03318E-6112-4F00-B365-85F659A3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2" y="419797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1">
            <a:extLst>
              <a:ext uri="{FF2B5EF4-FFF2-40B4-BE49-F238E27FC236}">
                <a16:creationId xmlns:a16="http://schemas.microsoft.com/office/drawing/2014/main" xmlns="" id="{BDB317EA-F9A8-4E16-B924-A4219F921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8" y="4461384"/>
            <a:ext cx="288468" cy="28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ED3E440-F7A3-4007-B5A8-6CEE9733DE39}"/>
              </a:ext>
            </a:extLst>
          </p:cNvPr>
          <p:cNvSpPr txBox="1"/>
          <p:nvPr/>
        </p:nvSpPr>
        <p:spPr>
          <a:xfrm>
            <a:off x="369477" y="4424131"/>
            <a:ext cx="1137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10÷2=5</a:t>
            </a:r>
          </a:p>
        </p:txBody>
      </p:sp>
      <p:sp>
        <p:nvSpPr>
          <p:cNvPr id="66" name="직각 삼각형 6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2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7076" y="702772"/>
            <a:ext cx="5760217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9123" y="701626"/>
            <a:ext cx="5760217" cy="51125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5079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완성하고 물음에 답하세요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514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45477" y="5209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12" y="1988593"/>
            <a:ext cx="4252006" cy="117577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6" y="353376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15973" y="3464717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 한 명이 몇 개씩 가질 수 있을까요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68989" y="2347464"/>
            <a:ext cx="2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56391" y="232892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69358" y="232892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94" y="21731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03" y="21647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5140990" y="2353863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61668" y="2361856"/>
            <a:ext cx="595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05997" y="4209668"/>
            <a:ext cx="114022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14÷2=7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507" y="42028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76" y="47456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843808" y="4733553"/>
            <a:ext cx="37037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15439" y="4747675"/>
            <a:ext cx="370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4F9476FD-12B3-4BA1-91A0-C6310E50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64" y="41061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56DA1888-0828-41F8-8CF6-C83DA476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42" y="50697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892447" y="5470070"/>
            <a:ext cx="1637116" cy="263186"/>
            <a:chOff x="319554" y="1245924"/>
            <a:chExt cx="2636592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타원 61"/>
          <p:cNvSpPr/>
          <p:nvPr/>
        </p:nvSpPr>
        <p:spPr>
          <a:xfrm>
            <a:off x="4503560" y="5580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7076" y="702772"/>
            <a:ext cx="5760217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9123" y="701626"/>
            <a:ext cx="5760217" cy="51125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두번째 탭에서는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아닌 텍스트로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위치는 바뀌지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5079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완성하고 물음에 답하세요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45477" y="5209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12" y="1988593"/>
            <a:ext cx="4252006" cy="117577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6" y="353376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15973" y="3464717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몇 명에게 나누어 줄 수 있을까요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68989" y="2347464"/>
            <a:ext cx="2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56391" y="232892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69358" y="232892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40990" y="2353863"/>
            <a:ext cx="439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61668" y="2361856"/>
            <a:ext cx="5953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05997" y="4209668"/>
            <a:ext cx="114022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14÷7=2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507" y="42028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76" y="47456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843808" y="4733553"/>
            <a:ext cx="37037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15439" y="4747675"/>
            <a:ext cx="370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4F9476FD-12B3-4BA1-91A0-C6310E50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64" y="41061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56DA1888-0828-41F8-8CF6-C83DA476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42" y="50697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E991F99B-FDD0-46B4-9BC9-F24BF4E27520}"/>
              </a:ext>
            </a:extLst>
          </p:cNvPr>
          <p:cNvSpPr/>
          <p:nvPr/>
        </p:nvSpPr>
        <p:spPr>
          <a:xfrm>
            <a:off x="6442174" y="2491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883228" y="5464156"/>
            <a:ext cx="1654859" cy="269100"/>
            <a:chOff x="290979" y="2009759"/>
            <a:chExt cx="2665167" cy="433388"/>
          </a:xfrm>
        </p:grpSpPr>
        <p:pic>
          <p:nvPicPr>
            <p:cNvPr id="49" name="Picture 1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79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6309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나타내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63709" y="504292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420" y="2845262"/>
            <a:ext cx="733527" cy="1057423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094413" y="2919506"/>
            <a:ext cx="1567155" cy="784485"/>
            <a:chOff x="1279975" y="3750883"/>
            <a:chExt cx="1567155" cy="78448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279975" y="3750883"/>
              <a:ext cx="1567155" cy="784485"/>
            </a:xfrm>
            <a:prstGeom prst="roundRect">
              <a:avLst/>
            </a:prstGeom>
            <a:solidFill>
              <a:srgbClr val="E8EED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8065" y="3931674"/>
              <a:ext cx="137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 ÷ 7 =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103948" y="273563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55213" y="2713806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32" y="2563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21" y="2553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4483728" y="2757287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13299" y="2759457"/>
            <a:ext cx="6335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28400" y="2757286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111239" y="360971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962504" y="3587889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23" y="34372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12" y="3427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4491019" y="3631370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07640" y="3633540"/>
            <a:ext cx="67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35691" y="3631369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8014" y="50573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55158" y="5068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02" y="34034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0" y="2538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158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3" y="1408710"/>
            <a:ext cx="650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나타내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4421" y="2721529"/>
            <a:ext cx="733527" cy="1057423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1102414" y="2795773"/>
            <a:ext cx="1567155" cy="784485"/>
            <a:chOff x="1279975" y="3750883"/>
            <a:chExt cx="1567155" cy="784485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279975" y="3750883"/>
              <a:ext cx="1567155" cy="784485"/>
            </a:xfrm>
            <a:prstGeom prst="roundRect">
              <a:avLst/>
            </a:prstGeom>
            <a:solidFill>
              <a:srgbClr val="E8EED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78065" y="3931674"/>
              <a:ext cx="137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63 ÷ 9 =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111949" y="2611899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63214" y="259007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11705" y="2633554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50099" y="2635724"/>
            <a:ext cx="5759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56377" y="2633553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119240" y="348598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70505" y="3464156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18996" y="3507637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46509" y="3509807"/>
            <a:ext cx="6173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63668" y="3507636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33" y="2439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22" y="24296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24" y="33135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13" y="33037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456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23" y="33309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6309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나타내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63709" y="504292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420" y="2845262"/>
            <a:ext cx="733527" cy="1057423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094413" y="2919506"/>
            <a:ext cx="1567155" cy="784485"/>
            <a:chOff x="1279975" y="3750883"/>
            <a:chExt cx="1567155" cy="78448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279975" y="3750883"/>
              <a:ext cx="1567155" cy="784485"/>
            </a:xfrm>
            <a:prstGeom prst="roundRect">
              <a:avLst/>
            </a:prstGeom>
            <a:solidFill>
              <a:srgbClr val="E8EED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8065" y="3931674"/>
              <a:ext cx="137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 ÷ 7 =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103948" y="273563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55213" y="2713806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32" y="2563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21" y="2553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4483728" y="2757287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13299" y="2759457"/>
            <a:ext cx="6335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28400" y="2757286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111239" y="360971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962504" y="3587889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23" y="34372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12" y="3427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4491019" y="3631370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07640" y="3633540"/>
            <a:ext cx="67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35691" y="3631369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8014" y="50573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55158" y="5068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02" y="34034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0" y="2538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079342"/>
            <a:ext cx="6667165" cy="1889744"/>
            <a:chOff x="192745" y="3609020"/>
            <a:chExt cx="6667165" cy="1360066"/>
          </a:xfrm>
        </p:grpSpPr>
        <p:sp>
          <p:nvSpPr>
            <p:cNvPr id="59" name="직사각형 5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6031" y="3975025"/>
              <a:ext cx="6572263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하나의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나눗셈식을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개로 나타낼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3" name="직각 삼각형 62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D8FD304-782B-44FE-82DE-4D161D6DE7F0}"/>
              </a:ext>
            </a:extLst>
          </p:cNvPr>
          <p:cNvSpPr txBox="1"/>
          <p:nvPr/>
        </p:nvSpPr>
        <p:spPr>
          <a:xfrm>
            <a:off x="2120238" y="3968912"/>
            <a:ext cx="97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7956273-2A0B-4B29-B108-D48CAD08E408}"/>
              </a:ext>
            </a:extLst>
          </p:cNvPr>
          <p:cNvSpPr txBox="1"/>
          <p:nvPr/>
        </p:nvSpPr>
        <p:spPr>
          <a:xfrm>
            <a:off x="3887924" y="3967491"/>
            <a:ext cx="97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56÷7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F94A237-8021-466C-AC42-B375DD75600F}"/>
              </a:ext>
            </a:extLst>
          </p:cNvPr>
          <p:cNvSpPr txBox="1"/>
          <p:nvPr/>
        </p:nvSpPr>
        <p:spPr>
          <a:xfrm>
            <a:off x="2228250" y="4534263"/>
            <a:ext cx="97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7×8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56</a:t>
            </a:r>
            <a:endParaRPr lang="ko-KR" altLang="en-US" sz="1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380284D-F071-4567-9E43-1A28BDC30F7C}"/>
              </a:ext>
            </a:extLst>
          </p:cNvPr>
          <p:cNvSpPr txBox="1"/>
          <p:nvPr/>
        </p:nvSpPr>
        <p:spPr>
          <a:xfrm>
            <a:off x="3956442" y="4535832"/>
            <a:ext cx="97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8×7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56</a:t>
            </a:r>
            <a:endParaRPr lang="ko-KR" altLang="en-US" sz="18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F68C8B48-F412-42DC-9829-37BA6BAE4FEE}"/>
              </a:ext>
            </a:extLst>
          </p:cNvPr>
          <p:cNvCxnSpPr>
            <a:cxnSpLocks/>
          </p:cNvCxnSpPr>
          <p:nvPr/>
        </p:nvCxnSpPr>
        <p:spPr bwMode="auto">
          <a:xfrm>
            <a:off x="2365977" y="4277563"/>
            <a:ext cx="307779" cy="33048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6BE47D9A-BCE0-44A4-90A8-53DE0644E086}"/>
              </a:ext>
            </a:extLst>
          </p:cNvPr>
          <p:cNvCxnSpPr>
            <a:cxnSpLocks/>
          </p:cNvCxnSpPr>
          <p:nvPr/>
        </p:nvCxnSpPr>
        <p:spPr bwMode="auto">
          <a:xfrm>
            <a:off x="2599375" y="4255523"/>
            <a:ext cx="305571" cy="32960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11749F06-DE3A-4781-8655-A3909EA1D12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98862" y="4262482"/>
            <a:ext cx="525626" cy="33453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4A0A4169-14B8-4237-9BD6-0867F7D85C1E}"/>
              </a:ext>
            </a:extLst>
          </p:cNvPr>
          <p:cNvCxnSpPr>
            <a:cxnSpLocks/>
          </p:cNvCxnSpPr>
          <p:nvPr/>
        </p:nvCxnSpPr>
        <p:spPr bwMode="auto">
          <a:xfrm>
            <a:off x="4133197" y="4272100"/>
            <a:ext cx="654426" cy="32491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0FC8782B-C17E-411D-B8CD-066BCE2018DB}"/>
              </a:ext>
            </a:extLst>
          </p:cNvPr>
          <p:cNvCxnSpPr>
            <a:cxnSpLocks/>
          </p:cNvCxnSpPr>
          <p:nvPr/>
        </p:nvCxnSpPr>
        <p:spPr bwMode="auto">
          <a:xfrm>
            <a:off x="4363571" y="4255523"/>
            <a:ext cx="43237" cy="35499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74EE2310-95A7-4C4D-B6C6-1D839D4CE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6340" y="4262482"/>
            <a:ext cx="638491" cy="31288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3001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5631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864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33607" y="373189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409680" y="354827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986" y="2005100"/>
            <a:ext cx="4258730" cy="155917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" y="3685129"/>
            <a:ext cx="178503" cy="2109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68982" y="35852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튤립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송이를 꽃병 한 개에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송이씩 꽂으려면 꽃병    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37" y="1645026"/>
            <a:ext cx="311922" cy="31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7409" y="3943459"/>
            <a:ext cx="311922" cy="31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528218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9123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46030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06070" y="4340295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68513" y="4340295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7409" y="3901835"/>
            <a:ext cx="3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85" y="4255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89" y="4192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9" y="39316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71091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892447" y="5267697"/>
            <a:ext cx="1637116" cy="263186"/>
            <a:chOff x="319554" y="1245924"/>
            <a:chExt cx="2636592" cy="423864"/>
          </a:xfrm>
        </p:grpSpPr>
        <p:pic>
          <p:nvPicPr>
            <p:cNvPr id="7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3" name="타원 92"/>
          <p:cNvSpPr/>
          <p:nvPr/>
        </p:nvSpPr>
        <p:spPr>
          <a:xfrm>
            <a:off x="2655119" y="533006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1" y="200510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5631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33607" y="373189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409680" y="354827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986" y="2005100"/>
            <a:ext cx="4258730" cy="155917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" y="3685129"/>
            <a:ext cx="178503" cy="2109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68982" y="35852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튤립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송이를 꽃병 한 개에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송이씩 꽂으려면 꽃병    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37" y="1645026"/>
            <a:ext cx="311922" cy="31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7409" y="3943459"/>
            <a:ext cx="311922" cy="31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528218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9123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46030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06070" y="4340295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68513" y="4340295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7409" y="3901835"/>
            <a:ext cx="3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85" y="4255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89" y="4192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9" y="39316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892447" y="5267697"/>
            <a:ext cx="1637116" cy="263186"/>
            <a:chOff x="319554" y="1245924"/>
            <a:chExt cx="2636592" cy="423864"/>
          </a:xfrm>
        </p:grpSpPr>
        <p:pic>
          <p:nvPicPr>
            <p:cNvPr id="7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192745" y="3284984"/>
            <a:ext cx="6937830" cy="1684099"/>
            <a:chOff x="192745" y="4036835"/>
            <a:chExt cx="6937830" cy="932251"/>
          </a:xfrm>
        </p:grpSpPr>
        <p:sp>
          <p:nvSpPr>
            <p:cNvPr id="66" name="직사각형 65"/>
            <p:cNvSpPr/>
            <p:nvPr/>
          </p:nvSpPr>
          <p:spPr>
            <a:xfrm>
              <a:off x="192745" y="4136486"/>
              <a:ext cx="6667165" cy="832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38478" y="4036835"/>
              <a:ext cx="561114" cy="20120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1939" y="4355721"/>
              <a:ext cx="6572263" cy="2044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200" dirty="0">
                  <a:latin typeface="맑은 고딕" pitchFamily="50" charset="-127"/>
                  <a:ea typeface="맑은 고딕" pitchFamily="50" charset="-127"/>
                </a:rPr>
                <a:t>튤립 </a:t>
              </a:r>
              <a:r>
                <a:rPr lang="en-US" altLang="ko-KR" sz="1800" spc="-20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200" dirty="0">
                  <a:latin typeface="맑은 고딕" pitchFamily="50" charset="-127"/>
                  <a:ea typeface="맑은 고딕" pitchFamily="50" charset="-127"/>
                </a:rPr>
                <a:t>송이를 꽃 병 한 개에 </a:t>
              </a:r>
              <a:r>
                <a:rPr lang="en-US" altLang="ko-KR" sz="1800" spc="-2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200" dirty="0">
                  <a:latin typeface="맑은 고딕" pitchFamily="50" charset="-127"/>
                  <a:ea typeface="맑은 고딕" pitchFamily="50" charset="-127"/>
                </a:rPr>
                <a:t>송이씩 꽂으려면 꽃병 </a:t>
              </a:r>
              <a:r>
                <a:rPr lang="en-US" altLang="ko-KR" sz="1800" spc="-2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200" dirty="0">
                  <a:latin typeface="맑은 고딕" pitchFamily="50" charset="-127"/>
                  <a:ea typeface="맑은 고딕" pitchFamily="50" charset="-127"/>
                </a:rPr>
                <a:t>개가 필요합니다</a:t>
              </a:r>
              <a:r>
                <a:rPr lang="en-US" altLang="ko-KR" sz="1800" spc="-2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8312" y="4599099"/>
              <a:ext cx="6572263" cy="2044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 ÷ 4 = 6</a:t>
              </a:r>
            </a:p>
          </p:txBody>
        </p:sp>
      </p:grpSp>
      <p:sp>
        <p:nvSpPr>
          <p:cNvPr id="99" name="직각 삼각형 9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56" y="438187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1" y="200510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14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5631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6932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374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33607" y="373189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409680" y="354827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986" y="2005100"/>
            <a:ext cx="4258730" cy="155917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" y="3685129"/>
            <a:ext cx="178503" cy="2109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68982" y="35852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튤립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송이를 꽃병     개에 똑같이 나누어 꽃으면 꽃병 한 개에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송이씩 꽃을 꽂을 수 있습니다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37" y="1645026"/>
            <a:ext cx="311922" cy="31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528218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9123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46030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06070" y="4340295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68513" y="4340295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4760" y="3572908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85" y="4255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89" y="4192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50" y="36026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71091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883228" y="5216550"/>
            <a:ext cx="1654859" cy="269100"/>
            <a:chOff x="290979" y="2009759"/>
            <a:chExt cx="2665167" cy="433388"/>
          </a:xfrm>
        </p:grpSpPr>
        <p:pic>
          <p:nvPicPr>
            <p:cNvPr id="66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1" y="200510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1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248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150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9634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197" y="1452804"/>
            <a:ext cx="311922" cy="31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6" y="196708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28163" y="1898037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봉지에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담으려면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봉지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75788" y="1940058"/>
            <a:ext cx="311922" cy="31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519772" y="2672916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30977" y="2648670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12608" y="2694018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32846" y="2690348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0997" y="2691063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273" y="25235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55" y="25248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385516" y="1911353"/>
            <a:ext cx="3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409" y="1719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4" y="33688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75711" y="329977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개를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봉지     개에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 담으면 한 봉지에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담을 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9772" y="4319808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20464" y="4283804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12608" y="430070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32846" y="4297032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50997" y="4297747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273" y="4130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55" y="4131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375756" y="3301973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39" y="3135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5631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33607" y="373189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409680" y="354827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986" y="2005100"/>
            <a:ext cx="4258730" cy="155917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" y="3685129"/>
            <a:ext cx="178503" cy="2109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68982" y="35852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튤립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송이를 꽃병     개에 똑같이 나누어 꽃으면 꽃병 한 개에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송이씩 꽃을 꽂을 수 있습니다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37" y="1645026"/>
            <a:ext cx="311922" cy="31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528218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9123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46030" y="434029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06070" y="4340295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68513" y="4340295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4760" y="3572908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85" y="4255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89" y="4192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50" y="36026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883228" y="5216550"/>
            <a:ext cx="1654859" cy="269100"/>
            <a:chOff x="290979" y="2009759"/>
            <a:chExt cx="2665167" cy="433388"/>
          </a:xfrm>
        </p:grpSpPr>
        <p:pic>
          <p:nvPicPr>
            <p:cNvPr id="66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192745" y="3425573"/>
            <a:ext cx="6930979" cy="1543520"/>
            <a:chOff x="192745" y="4114655"/>
            <a:chExt cx="6930979" cy="854431"/>
          </a:xfrm>
        </p:grpSpPr>
        <p:sp>
          <p:nvSpPr>
            <p:cNvPr id="72" name="직사각형 71"/>
            <p:cNvSpPr/>
            <p:nvPr/>
          </p:nvSpPr>
          <p:spPr>
            <a:xfrm>
              <a:off x="192745" y="4212705"/>
              <a:ext cx="6667165" cy="7563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38478" y="4114655"/>
              <a:ext cx="561114" cy="201201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5218" y="4415508"/>
              <a:ext cx="6441018" cy="357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튤립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송이를 꽃병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개에 똑같이 나누어 꽂으면 꽃병 한 개에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송이씩 꽂을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1461" y="4755351"/>
              <a:ext cx="6572263" cy="2044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 ÷ 6 = 4</a:t>
              </a:r>
            </a:p>
          </p:txBody>
        </p:sp>
      </p:grpSp>
      <p:pic>
        <p:nvPicPr>
          <p:cNvPr id="99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8" y="4624709"/>
            <a:ext cx="288468" cy="28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각 삼각형 101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63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5631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40339" y="3712607"/>
            <a:ext cx="268009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6378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567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07568" y="3633136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이용하여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06666" y="3706179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706666" y="4574648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141309" y="4532898"/>
            <a:ext cx="49257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447766" y="4532898"/>
            <a:ext cx="49257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50134" y="4599305"/>
            <a:ext cx="49257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463988" y="2527235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× 5 = 20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8" y="2373329"/>
            <a:ext cx="2336679" cy="2497829"/>
          </a:xfrm>
          <a:prstGeom prst="rect">
            <a:avLst/>
          </a:prstGeom>
        </p:spPr>
      </p:pic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2479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\app\resource\contents_sub\lesson03\ops\ms_lesson03\images\ms_31_3_04_06_01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463988" y="2967658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× 4 = 20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63988" y="3650749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÷ 4 = 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463988" y="4093517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÷ 5 = 4</a:t>
            </a:r>
          </a:p>
        </p:txBody>
      </p:sp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31" y="24445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73" y="36001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0" y="2538142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99" y="3681028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496420" y="257340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19858" y="3720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698" y="2967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73" y="40935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6" y="1972138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2978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이용하여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2544578"/>
            <a:ext cx="6156684" cy="111788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b="35210"/>
          <a:stretch/>
        </p:blipFill>
        <p:spPr>
          <a:xfrm>
            <a:off x="522708" y="2748092"/>
            <a:ext cx="2803378" cy="1292976"/>
          </a:xfrm>
          <a:prstGeom prst="rect">
            <a:avLst/>
          </a:prstGeom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887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\app\resource\contents_sub\lesson03\ops\ms_lesson03\images\ms_31_3_04_06_01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178947" y="3712607"/>
            <a:ext cx="268009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24286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46176" y="3633136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02596" y="2527235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8</a:t>
            </a:r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2596" y="2967658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4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2596" y="3650749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4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02596" y="4093517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4</a:t>
            </a: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24445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81" y="36001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98" y="2538142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07" y="3681028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735028" y="257340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8466" y="3720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06" y="2967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81" y="40935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5631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40339" y="3712607"/>
            <a:ext cx="268009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6378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567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07568" y="3633136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이용하여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06666" y="3706179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706666" y="4574648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141309" y="4532898"/>
            <a:ext cx="49257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447766" y="4532898"/>
            <a:ext cx="49257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50134" y="4599305"/>
            <a:ext cx="49257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463988" y="2527235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× 5 = 20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88" y="2373329"/>
            <a:ext cx="2336679" cy="249782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463988" y="2967658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× 4 = 20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63988" y="3650749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÷ 4 = 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463988" y="4093517"/>
            <a:ext cx="151761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÷ 5 = 4</a:t>
            </a:r>
          </a:p>
        </p:txBody>
      </p:sp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31" y="24445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73" y="36001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0" y="2538142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99" y="3681028"/>
            <a:ext cx="927757" cy="3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496420" y="257340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19858" y="3720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698" y="2967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73" y="40935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3" name="직사각형 7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0805" y="3969245"/>
              <a:ext cx="65722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참외의 수를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나타내면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4×5=20, 5×4=20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곱셈과 나눗셈의 관계에 의해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바꾸면 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20÷4=5, 20÷5=4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0" name="직각 삼각형 8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6" y="1972138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64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1444"/>
          <a:stretch/>
        </p:blipFill>
        <p:spPr>
          <a:xfrm>
            <a:off x="120583" y="2307420"/>
            <a:ext cx="4631437" cy="25083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208" y="1233382"/>
            <a:ext cx="2120048" cy="268083"/>
            <a:chOff x="4756208" y="1233382"/>
            <a:chExt cx="2120048" cy="268083"/>
          </a:xfrm>
        </p:grpSpPr>
        <p:sp>
          <p:nvSpPr>
            <p:cNvPr id="9" name="순서도: 대체 처리 8"/>
            <p:cNvSpPr/>
            <p:nvPr/>
          </p:nvSpPr>
          <p:spPr>
            <a:xfrm>
              <a:off x="5486426" y="12494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756208" y="1243561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780428" y="1233382"/>
              <a:ext cx="1095828" cy="262517"/>
              <a:chOff x="5780428" y="1233382"/>
              <a:chExt cx="1095828" cy="26251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634999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대체 처리 57"/>
              <p:cNvSpPr/>
              <p:nvPr/>
            </p:nvSpPr>
            <p:spPr>
              <a:xfrm>
                <a:off x="6346960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/>
              <p:cNvSpPr/>
              <p:nvPr/>
            </p:nvSpPr>
            <p:spPr>
              <a:xfrm>
                <a:off x="6055217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780428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" name="타원형 설명선 6"/>
          <p:cNvSpPr/>
          <p:nvPr/>
        </p:nvSpPr>
        <p:spPr>
          <a:xfrm>
            <a:off x="289799" y="3561598"/>
            <a:ext cx="1147601" cy="802360"/>
          </a:xfrm>
          <a:prstGeom prst="wedgeRoundRectCallout">
            <a:avLst>
              <a:gd name="adj1" fmla="val -18369"/>
              <a:gd name="adj2" fmla="val -6203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형 설명선 71"/>
          <p:cNvSpPr/>
          <p:nvPr/>
        </p:nvSpPr>
        <p:spPr>
          <a:xfrm>
            <a:off x="2663234" y="4106492"/>
            <a:ext cx="1692866" cy="984230"/>
          </a:xfrm>
          <a:prstGeom prst="wedgeRoundRectCallout">
            <a:avLst>
              <a:gd name="adj1" fmla="val -1900"/>
              <a:gd name="adj2" fmla="val -5530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</a:t>
            </a: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71" y="3175128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0FE246D-7EDA-4C1C-90B2-8B2EE68A48BE}"/>
              </a:ext>
            </a:extLst>
          </p:cNvPr>
          <p:cNvSpPr/>
          <p:nvPr/>
        </p:nvSpPr>
        <p:spPr>
          <a:xfrm>
            <a:off x="6399392" y="443395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E55DE4-C41F-4C3A-8CB8-391DF75CC2E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캐릭터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상단으로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60" y="303372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77675"/>
              </p:ext>
            </p:extLst>
          </p:nvPr>
        </p:nvGraphicFramePr>
        <p:xfrm>
          <a:off x="177404" y="6149868"/>
          <a:ext cx="6588984" cy="411480"/>
        </p:xfrm>
        <a:graphic>
          <a:graphicData uri="http://schemas.openxmlformats.org/drawingml/2006/table">
            <a:tbl>
              <a:tblPr/>
              <a:tblGrid>
                <a:gridCol w="1013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5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\app\resource\contents_sub\lesson03\ops\ms_lesson03\images\ms_31_3_04_01_01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1444"/>
          <a:stretch/>
        </p:blipFill>
        <p:spPr>
          <a:xfrm>
            <a:off x="120583" y="2307420"/>
            <a:ext cx="4631437" cy="25083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208" y="1233382"/>
            <a:ext cx="2120048" cy="268083"/>
            <a:chOff x="4756208" y="1233382"/>
            <a:chExt cx="2120048" cy="268083"/>
          </a:xfrm>
        </p:grpSpPr>
        <p:sp>
          <p:nvSpPr>
            <p:cNvPr id="9" name="순서도: 대체 처리 8"/>
            <p:cNvSpPr/>
            <p:nvPr/>
          </p:nvSpPr>
          <p:spPr>
            <a:xfrm>
              <a:off x="5486426" y="12494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756208" y="1243561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780428" y="1233382"/>
              <a:ext cx="1095828" cy="262517"/>
              <a:chOff x="5780428" y="1233382"/>
              <a:chExt cx="1095828" cy="26251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634999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대체 처리 57"/>
              <p:cNvSpPr/>
              <p:nvPr/>
            </p:nvSpPr>
            <p:spPr>
              <a:xfrm>
                <a:off x="6346960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/>
              <p:cNvSpPr/>
              <p:nvPr/>
            </p:nvSpPr>
            <p:spPr>
              <a:xfrm>
                <a:off x="6055217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780428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" name="타원형 설명선 6"/>
          <p:cNvSpPr/>
          <p:nvPr/>
        </p:nvSpPr>
        <p:spPr>
          <a:xfrm>
            <a:off x="289799" y="3561598"/>
            <a:ext cx="1147601" cy="802360"/>
          </a:xfrm>
          <a:prstGeom prst="wedgeRoundRectCallout">
            <a:avLst>
              <a:gd name="adj1" fmla="val -18369"/>
              <a:gd name="adj2" fmla="val -6203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형 설명선 71"/>
          <p:cNvSpPr/>
          <p:nvPr/>
        </p:nvSpPr>
        <p:spPr>
          <a:xfrm>
            <a:off x="2663234" y="4106492"/>
            <a:ext cx="1692866" cy="984230"/>
          </a:xfrm>
          <a:prstGeom prst="wedgeRoundRectCallout">
            <a:avLst>
              <a:gd name="adj1" fmla="val -1900"/>
              <a:gd name="adj2" fmla="val -5530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</a:t>
            </a: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71" y="3175128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형 설명선 72"/>
          <p:cNvSpPr/>
          <p:nvPr/>
        </p:nvSpPr>
        <p:spPr>
          <a:xfrm>
            <a:off x="4793948" y="1844473"/>
            <a:ext cx="2209385" cy="1138534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나타낼 수도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0FE246D-7EDA-4C1C-90B2-8B2EE68A48BE}"/>
              </a:ext>
            </a:extLst>
          </p:cNvPr>
          <p:cNvSpPr/>
          <p:nvPr/>
        </p:nvSpPr>
        <p:spPr>
          <a:xfrm>
            <a:off x="6399392" y="443395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상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7049961" y="2811931"/>
            <a:ext cx="1971702" cy="9694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b="1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 곱셈식 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개로 나타낼 수도 있어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81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61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 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동그라미 그림만 사용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텍스트는 따로 써 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2800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안에 알맞은 수를 써넣으세요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28800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15516" y="509622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4624849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98746" y="4800934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91" y="1638625"/>
            <a:ext cx="340389" cy="34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120" y="2094416"/>
            <a:ext cx="3667637" cy="11717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982" y="3676639"/>
            <a:ext cx="733527" cy="105742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279975" y="3750883"/>
            <a:ext cx="1567155" cy="784485"/>
            <a:chOff x="1279975" y="3750883"/>
            <a:chExt cx="1567155" cy="78448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279975" y="3750883"/>
              <a:ext cx="1567155" cy="784485"/>
            </a:xfrm>
            <a:prstGeom prst="roundRect">
              <a:avLst/>
            </a:prstGeom>
            <a:solidFill>
              <a:srgbClr val="E8EED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78065" y="3931674"/>
              <a:ext cx="137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× 2 = 12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731077" y="3563724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15658" y="354518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31077" y="4365104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15658" y="435070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28625" y="354518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07802" y="4396050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83" y="33766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69" y="3384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42" y="41738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22" y="41811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4519732" y="3588664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08064" y="4392380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08064" y="3590834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26215" y="4393095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905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98994" y="5279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4161" y="4556425"/>
            <a:ext cx="2763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15" y="1448780"/>
            <a:ext cx="298441" cy="29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524" y="1917316"/>
            <a:ext cx="3038899" cy="1724266"/>
          </a:xfrm>
          <a:prstGeom prst="rect">
            <a:avLst/>
          </a:prstGeom>
        </p:spPr>
      </p:pic>
      <p:sp>
        <p:nvSpPr>
          <p:cNvPr id="79" name="모서리가 둥근 직사각형 78"/>
          <p:cNvSpPr/>
          <p:nvPr/>
        </p:nvSpPr>
        <p:spPr>
          <a:xfrm>
            <a:off x="1216946" y="4011652"/>
            <a:ext cx="1567155" cy="784485"/>
          </a:xfrm>
          <a:prstGeom prst="roundRect">
            <a:avLst/>
          </a:prstGeom>
          <a:solidFill>
            <a:srgbClr val="E8EE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953" y="3937408"/>
            <a:ext cx="733527" cy="105742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315036" y="4192443"/>
            <a:ext cx="137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× 3 = 15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68048" y="381575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52629" y="380595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8048" y="4611471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52629" y="4611471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65596" y="380595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4773" y="4656819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54" y="3637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40" y="36455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13" y="4434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893" y="4441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4476679" y="3849433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65011" y="4653149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5011" y="3851603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83162" y="4653864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2800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안에 알맞은 수를 써넣으세요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28800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398746" y="4800934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91" y="1638625"/>
            <a:ext cx="340389" cy="34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120" y="2094416"/>
            <a:ext cx="3667637" cy="117173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279975" y="3750883"/>
            <a:ext cx="1567155" cy="784485"/>
          </a:xfrm>
          <a:prstGeom prst="roundRect">
            <a:avLst/>
          </a:prstGeom>
          <a:solidFill>
            <a:srgbClr val="E8EE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982" y="3676639"/>
            <a:ext cx="733527" cy="1057423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414069" y="3931674"/>
            <a:ext cx="137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× 2 = 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31077" y="354518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15658" y="354518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31077" y="435070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15658" y="435070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63988" y="3545183"/>
            <a:ext cx="540060" cy="459881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463988" y="4347115"/>
            <a:ext cx="540060" cy="459881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5028625" y="3545183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07802" y="4396050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341429" y="4347115"/>
            <a:ext cx="540060" cy="459881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341429" y="3545182"/>
            <a:ext cx="540060" cy="459881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83" y="33766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69" y="3384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42" y="41738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22" y="41811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4574378" y="3588664"/>
            <a:ext cx="3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62710" y="4392380"/>
            <a:ext cx="3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62710" y="3590834"/>
            <a:ext cx="3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80861" y="4393095"/>
            <a:ext cx="3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2745" y="3079342"/>
            <a:ext cx="6722318" cy="1889744"/>
            <a:chOff x="192745" y="3609020"/>
            <a:chExt cx="6722318" cy="1360066"/>
          </a:xfrm>
        </p:grpSpPr>
        <p:sp>
          <p:nvSpPr>
            <p:cNvPr id="58" name="직사각형 5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2800" y="3963081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하나의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나눗셈식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개로 나타낼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D8FD304-782B-44FE-82DE-4D161D6DE7F0}"/>
              </a:ext>
            </a:extLst>
          </p:cNvPr>
          <p:cNvSpPr txBox="1"/>
          <p:nvPr/>
        </p:nvSpPr>
        <p:spPr>
          <a:xfrm>
            <a:off x="2411760" y="3970481"/>
            <a:ext cx="97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6×2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7956273-2A0B-4B29-B108-D48CAD08E408}"/>
              </a:ext>
            </a:extLst>
          </p:cNvPr>
          <p:cNvSpPr txBox="1"/>
          <p:nvPr/>
        </p:nvSpPr>
        <p:spPr>
          <a:xfrm>
            <a:off x="4216065" y="3969060"/>
            <a:ext cx="97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6×2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F94A237-8021-466C-AC42-B375DD75600F}"/>
              </a:ext>
            </a:extLst>
          </p:cNvPr>
          <p:cNvSpPr txBox="1"/>
          <p:nvPr/>
        </p:nvSpPr>
        <p:spPr>
          <a:xfrm>
            <a:off x="2419355" y="4535832"/>
            <a:ext cx="97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12÷6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380284D-F071-4567-9E43-1A28BDC30F7C}"/>
              </a:ext>
            </a:extLst>
          </p:cNvPr>
          <p:cNvSpPr txBox="1"/>
          <p:nvPr/>
        </p:nvSpPr>
        <p:spPr>
          <a:xfrm>
            <a:off x="4183551" y="4537401"/>
            <a:ext cx="97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12÷2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68C8B48-F412-42DC-9829-37BA6BAE4FEE}"/>
              </a:ext>
            </a:extLst>
          </p:cNvPr>
          <p:cNvCxnSpPr>
            <a:cxnSpLocks/>
          </p:cNvCxnSpPr>
          <p:nvPr/>
        </p:nvCxnSpPr>
        <p:spPr bwMode="auto">
          <a:xfrm>
            <a:off x="2618005" y="4279132"/>
            <a:ext cx="307779" cy="33048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6BE47D9A-BCE0-44A4-90A8-53DE0644E086}"/>
              </a:ext>
            </a:extLst>
          </p:cNvPr>
          <p:cNvCxnSpPr>
            <a:cxnSpLocks/>
          </p:cNvCxnSpPr>
          <p:nvPr/>
        </p:nvCxnSpPr>
        <p:spPr bwMode="auto">
          <a:xfrm>
            <a:off x="2851403" y="4257092"/>
            <a:ext cx="305571" cy="32960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11749F06-DE3A-4781-8655-A3909EA1D12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50890" y="4264051"/>
            <a:ext cx="525626" cy="33453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4A0A4169-14B8-4237-9BD6-0867F7D85C1E}"/>
              </a:ext>
            </a:extLst>
          </p:cNvPr>
          <p:cNvCxnSpPr>
            <a:cxnSpLocks/>
          </p:cNvCxnSpPr>
          <p:nvPr/>
        </p:nvCxnSpPr>
        <p:spPr bwMode="auto">
          <a:xfrm>
            <a:off x="4385225" y="4273669"/>
            <a:ext cx="654426" cy="32491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0FC8782B-C17E-411D-B8CD-066BCE2018DB}"/>
              </a:ext>
            </a:extLst>
          </p:cNvPr>
          <p:cNvCxnSpPr>
            <a:cxnSpLocks/>
          </p:cNvCxnSpPr>
          <p:nvPr/>
        </p:nvCxnSpPr>
        <p:spPr bwMode="auto">
          <a:xfrm>
            <a:off x="4615599" y="4257092"/>
            <a:ext cx="43237" cy="35499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74EE2310-95A7-4C4D-B6C6-1D839D4CE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4368368" y="4264051"/>
            <a:ext cx="638491" cy="31288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241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4235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완성하고 물음에 답하세요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0621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893264" y="3978913"/>
            <a:ext cx="124668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10÷5=2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8" y="2130911"/>
            <a:ext cx="2999855" cy="101719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964769" y="2464318"/>
            <a:ext cx="2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52171" y="2445777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65138" y="2445777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56245" y="2489258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74" y="2289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404158" y="2483517"/>
            <a:ext cx="595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0" y="3265033"/>
            <a:ext cx="178503" cy="21095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57368" y="3180791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 한 명이 몇 개씩 가질 수 있을까요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41" y="39788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10" y="452166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2883228" y="4529048"/>
            <a:ext cx="37037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76619" y="4529048"/>
            <a:ext cx="370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73" y="22975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8F1B96D9-3698-4299-AFAD-7D6305DA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90" y="48232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46084510-023E-4F8C-AC01-10E13F02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90" y="38454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2892447" y="5267697"/>
            <a:ext cx="1637116" cy="263186"/>
            <a:chOff x="319554" y="1245924"/>
            <a:chExt cx="2636592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/>
          <p:cNvSpPr/>
          <p:nvPr/>
        </p:nvSpPr>
        <p:spPr>
          <a:xfrm>
            <a:off x="2655119" y="533006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4235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뺄셈의 관계를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완성하고 물음에 답하세요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893264" y="3978913"/>
            <a:ext cx="124668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10÷5=2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8" y="2130911"/>
            <a:ext cx="2999855" cy="101719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964769" y="2464318"/>
            <a:ext cx="2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52171" y="2445777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65138" y="2445777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56245" y="2489258"/>
            <a:ext cx="439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74" y="2289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404158" y="2483517"/>
            <a:ext cx="595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0" y="3265033"/>
            <a:ext cx="178503" cy="21095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57368" y="3180791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 한 명이 몇 개씩 가질 수 있을까요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41" y="39788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10" y="452166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2883228" y="4529048"/>
            <a:ext cx="37037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76619" y="4529048"/>
            <a:ext cx="370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73" y="22975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8F1B96D9-3698-4299-AFAD-7D6305DA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90" y="48232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46084510-023E-4F8C-AC01-10E13F02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90" y="38454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A5A6D52-66B6-4C1B-8F38-7BC29FC62CD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0D383988-30A0-40C7-8DE5-406F46C63AAB}"/>
              </a:ext>
            </a:extLst>
          </p:cNvPr>
          <p:cNvGrpSpPr/>
          <p:nvPr/>
        </p:nvGrpSpPr>
        <p:grpSpPr>
          <a:xfrm>
            <a:off x="192745" y="3158623"/>
            <a:ext cx="6791523" cy="1767198"/>
            <a:chOff x="192745" y="3990835"/>
            <a:chExt cx="6791523" cy="97825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14D9704-A0C6-4380-AC2C-0E80BCEC2DC0}"/>
                </a:ext>
              </a:extLst>
            </p:cNvPr>
            <p:cNvSpPr/>
            <p:nvPr/>
          </p:nvSpPr>
          <p:spPr>
            <a:xfrm>
              <a:off x="192745" y="4110553"/>
              <a:ext cx="6667165" cy="858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xmlns="" id="{6E01DAD9-1624-414D-8535-402EEA690146}"/>
                </a:ext>
              </a:extLst>
            </p:cNvPr>
            <p:cNvSpPr/>
            <p:nvPr/>
          </p:nvSpPr>
          <p:spPr>
            <a:xfrm>
              <a:off x="302486" y="3990835"/>
              <a:ext cx="561114" cy="21539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0517C2BD-F930-4072-A1FE-1F39D5CBB8E1}"/>
                </a:ext>
              </a:extLst>
            </p:cNvPr>
            <p:cNvSpPr txBox="1"/>
            <p:nvPr/>
          </p:nvSpPr>
          <p:spPr>
            <a:xfrm>
              <a:off x="225616" y="4324987"/>
              <a:ext cx="6572263" cy="264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머핀은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줄 있으므로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나타내면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5×2=10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786F6FB-C405-4B95-AB2D-BDCE80EA8599}"/>
                </a:ext>
              </a:extLst>
            </p:cNvPr>
            <p:cNvSpPr txBox="1"/>
            <p:nvPr/>
          </p:nvSpPr>
          <p:spPr>
            <a:xfrm>
              <a:off x="412005" y="4553386"/>
              <a:ext cx="6572263" cy="264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머핀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명이 똑같이 나누면 한 명이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가질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67" name="Picture 31">
            <a:extLst>
              <a:ext uri="{FF2B5EF4-FFF2-40B4-BE49-F238E27FC236}">
                <a16:creationId xmlns:a16="http://schemas.microsoft.com/office/drawing/2014/main" xmlns="" id="{063D992F-2B15-46C5-AF7A-52462103F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8" y="4552701"/>
            <a:ext cx="288468" cy="28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4F681406-AFF0-4D76-B69E-6D085F9CA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2" y="42730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8C988DE-51C6-4360-B558-C27872BF29DF}"/>
              </a:ext>
            </a:extLst>
          </p:cNvPr>
          <p:cNvSpPr txBox="1"/>
          <p:nvPr/>
        </p:nvSpPr>
        <p:spPr>
          <a:xfrm>
            <a:off x="374100" y="4499828"/>
            <a:ext cx="1137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10÷5=2</a:t>
            </a:r>
          </a:p>
        </p:txBody>
      </p:sp>
      <p:sp>
        <p:nvSpPr>
          <p:cNvPr id="66" name="직각 삼각형 65"/>
          <p:cNvSpPr/>
          <p:nvPr/>
        </p:nvSpPr>
        <p:spPr>
          <a:xfrm flipH="1" flipV="1">
            <a:off x="4860032" y="494116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06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41564</TotalTime>
  <Words>2144</Words>
  <Application>Microsoft Office PowerPoint</Application>
  <PresentationFormat>화면 슬라이드 쇼(4:3)</PresentationFormat>
  <Paragraphs>716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7366</cp:revision>
  <dcterms:created xsi:type="dcterms:W3CDTF">2008-07-15T12:19:11Z</dcterms:created>
  <dcterms:modified xsi:type="dcterms:W3CDTF">2022-02-16T00:37:40Z</dcterms:modified>
</cp:coreProperties>
</file>