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338" r:id="rId4"/>
    <p:sldId id="1370" r:id="rId5"/>
    <p:sldId id="1339" r:id="rId6"/>
    <p:sldId id="1395" r:id="rId7"/>
    <p:sldId id="1341" r:id="rId8"/>
    <p:sldId id="1342" r:id="rId9"/>
    <p:sldId id="1396" r:id="rId10"/>
    <p:sldId id="1345" r:id="rId11"/>
    <p:sldId id="1361" r:id="rId12"/>
    <p:sldId id="1397" r:id="rId13"/>
    <p:sldId id="1398" r:id="rId14"/>
    <p:sldId id="1348" r:id="rId15"/>
    <p:sldId id="1364" r:id="rId16"/>
    <p:sldId id="1399" r:id="rId17"/>
    <p:sldId id="1351" r:id="rId18"/>
    <p:sldId id="1366" r:id="rId19"/>
    <p:sldId id="1401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2E7"/>
    <a:srgbClr val="E8EEDA"/>
    <a:srgbClr val="BBDECB"/>
    <a:srgbClr val="409344"/>
    <a:srgbClr val="EEF5D8"/>
    <a:srgbClr val="D5EFFB"/>
    <a:srgbClr val="FAEDDA"/>
    <a:srgbClr val="3E9444"/>
    <a:srgbClr val="336600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656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0025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880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074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곱셈식으로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구해 볼까요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>
            <a:extLst>
              <a:ext uri="{FF2B5EF4-FFF2-40B4-BE49-F238E27FC236}">
                <a16:creationId xmlns:a16="http://schemas.microsoft.com/office/drawing/2014/main" id="{551396A2-FD8E-486D-9C6C-840EE267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51" y="3031753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7">
            <a:extLst>
              <a:ext uri="{FF2B5EF4-FFF2-40B4-BE49-F238E27FC236}">
                <a16:creationId xmlns:a16="http://schemas.microsoft.com/office/drawing/2014/main" id="{A2BD3059-FEC5-4A81-8817-7220A1D3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22" y="3029438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>
            <a:extLst>
              <a:ext uri="{FF2B5EF4-FFF2-40B4-BE49-F238E27FC236}">
                <a16:creationId xmlns:a16="http://schemas.microsoft.com/office/drawing/2014/main" id="{F07D54E6-F7F0-43B7-9961-161534B9E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37" y="3002613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45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15÷3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구할 수 있는 곱셈식을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480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71" y="1630067"/>
            <a:ext cx="372269" cy="36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모서리가 둥근 직사각형 79"/>
          <p:cNvSpPr/>
          <p:nvPr/>
        </p:nvSpPr>
        <p:spPr>
          <a:xfrm>
            <a:off x="751042" y="2945619"/>
            <a:ext cx="5837175" cy="778578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094708" y="3151001"/>
            <a:ext cx="1461068" cy="386011"/>
            <a:chOff x="1943708" y="3477650"/>
            <a:chExt cx="1461068" cy="386011"/>
          </a:xfrm>
        </p:grpSpPr>
        <p:grpSp>
          <p:nvGrpSpPr>
            <p:cNvPr id="84" name="그룹 8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858904" y="3141902"/>
            <a:ext cx="1461068" cy="386011"/>
            <a:chOff x="1943708" y="3477650"/>
            <a:chExt cx="1461068" cy="386011"/>
          </a:xfrm>
        </p:grpSpPr>
        <p:grpSp>
          <p:nvGrpSpPr>
            <p:cNvPr id="94" name="그룹 9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623100" y="3151001"/>
            <a:ext cx="1461068" cy="386011"/>
            <a:chOff x="1943708" y="3477650"/>
            <a:chExt cx="1461068" cy="386011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타원 130"/>
          <p:cNvSpPr/>
          <p:nvPr/>
        </p:nvSpPr>
        <p:spPr>
          <a:xfrm>
            <a:off x="3016159" y="28754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95" y="5089744"/>
            <a:ext cx="1356859" cy="48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타원 132"/>
          <p:cNvSpPr/>
          <p:nvPr/>
        </p:nvSpPr>
        <p:spPr>
          <a:xfrm>
            <a:off x="1551218" y="4927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3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4" name="Picture 7">
            <a:extLst>
              <a:ext uri="{FF2B5EF4-FFF2-40B4-BE49-F238E27FC236}">
                <a16:creationId xmlns:a16="http://schemas.microsoft.com/office/drawing/2014/main" id="{15C92EF0-C0BA-4802-B6CA-7EEFB374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634" y="3057895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DD4AEE66-FEB5-491C-8D54-FDCF4B587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0" y="3011712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7">
            <a:extLst>
              <a:ext uri="{FF2B5EF4-FFF2-40B4-BE49-F238E27FC236}">
                <a16:creationId xmlns:a16="http://schemas.microsoft.com/office/drawing/2014/main" id="{B601967A-925F-47C1-A097-D18FF1E19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71" y="3041006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3" y="1408710"/>
            <a:ext cx="650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구할 수 있는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751042" y="2945619"/>
            <a:ext cx="5837175" cy="778578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094708" y="3151001"/>
            <a:ext cx="1461068" cy="386011"/>
            <a:chOff x="1943708" y="3477650"/>
            <a:chExt cx="1461068" cy="386011"/>
          </a:xfrm>
        </p:grpSpPr>
        <p:grpSp>
          <p:nvGrpSpPr>
            <p:cNvPr id="54" name="그룹 5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858904" y="3141902"/>
            <a:ext cx="1461068" cy="386011"/>
            <a:chOff x="1943708" y="3477650"/>
            <a:chExt cx="1461068" cy="386011"/>
          </a:xfrm>
        </p:grpSpPr>
        <p:grpSp>
          <p:nvGrpSpPr>
            <p:cNvPr id="66" name="그룹 65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623100" y="3151001"/>
            <a:ext cx="1461068" cy="386011"/>
            <a:chOff x="1943708" y="3477650"/>
            <a:chExt cx="1461068" cy="386011"/>
          </a:xfrm>
        </p:grpSpPr>
        <p:grpSp>
          <p:nvGrpSpPr>
            <p:cNvPr id="74" name="그룹 7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55" y="1406462"/>
            <a:ext cx="372269" cy="36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982578" y="2868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55576" y="2945619"/>
            <a:ext cx="5837175" cy="778578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7">
            <a:extLst>
              <a:ext uri="{FF2B5EF4-FFF2-40B4-BE49-F238E27FC236}">
                <a16:creationId xmlns:a16="http://schemas.microsoft.com/office/drawing/2014/main" id="{118EF85E-A1F1-4EA6-964E-0DC42E891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79" y="304454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>
            <a:extLst>
              <a:ext uri="{FF2B5EF4-FFF2-40B4-BE49-F238E27FC236}">
                <a16:creationId xmlns:a16="http://schemas.microsoft.com/office/drawing/2014/main" id="{3FF4969B-5E89-4B59-AD14-54964C33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38" y="3011712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5536" y="1408710"/>
            <a:ext cx="6660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4×9=36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보고 만들 수 있는 나눗셈식을 모두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223628" y="3151001"/>
            <a:ext cx="1548172" cy="386011"/>
            <a:chOff x="1856604" y="3477650"/>
            <a:chExt cx="1548172" cy="386011"/>
          </a:xfrm>
        </p:grpSpPr>
        <p:grpSp>
          <p:nvGrpSpPr>
            <p:cNvPr id="54" name="그룹 53"/>
            <p:cNvGrpSpPr/>
            <p:nvPr/>
          </p:nvGrpSpPr>
          <p:grpSpPr>
            <a:xfrm>
              <a:off x="1856604" y="3477650"/>
              <a:ext cx="1289950" cy="386011"/>
              <a:chOff x="1856604" y="3477650"/>
              <a:chExt cx="1289950" cy="38601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856604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÷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879812" y="3141902"/>
            <a:ext cx="1548172" cy="386011"/>
            <a:chOff x="1856604" y="3477650"/>
            <a:chExt cx="1548172" cy="386011"/>
          </a:xfrm>
        </p:grpSpPr>
        <p:grpSp>
          <p:nvGrpSpPr>
            <p:cNvPr id="66" name="그룹 65"/>
            <p:cNvGrpSpPr/>
            <p:nvPr/>
          </p:nvGrpSpPr>
          <p:grpSpPr>
            <a:xfrm>
              <a:off x="1856604" y="3477650"/>
              <a:ext cx="1289950" cy="386011"/>
              <a:chOff x="1856604" y="3477650"/>
              <a:chExt cx="1289950" cy="38601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856604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÷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8" name="Picture 3">
            <a:extLst>
              <a:ext uri="{FF2B5EF4-FFF2-40B4-BE49-F238E27FC236}">
                <a16:creationId xmlns:a16="http://schemas.microsoft.com/office/drawing/2014/main" id="{6EA63F5B-21EA-4769-A035-021A318FA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15" y="3012321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4644008" y="3151001"/>
            <a:ext cx="1548172" cy="386011"/>
            <a:chOff x="1856604" y="3477650"/>
            <a:chExt cx="1548172" cy="386011"/>
          </a:xfrm>
        </p:grpSpPr>
        <p:grpSp>
          <p:nvGrpSpPr>
            <p:cNvPr id="74" name="그룹 73"/>
            <p:cNvGrpSpPr/>
            <p:nvPr/>
          </p:nvGrpSpPr>
          <p:grpSpPr>
            <a:xfrm>
              <a:off x="1856604" y="3477650"/>
              <a:ext cx="1289950" cy="386011"/>
              <a:chOff x="1856604" y="3477650"/>
              <a:chExt cx="1289950" cy="38601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1856604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÷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79" y="1407081"/>
            <a:ext cx="372269" cy="36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982578" y="2868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3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45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15÷3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구할 수 있는 곱셈식을 찾아     표 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480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71" y="1630067"/>
            <a:ext cx="372269" cy="36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모서리가 둥근 직사각형 79"/>
          <p:cNvSpPr/>
          <p:nvPr/>
        </p:nvSpPr>
        <p:spPr>
          <a:xfrm>
            <a:off x="751042" y="2945619"/>
            <a:ext cx="5837175" cy="778578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094708" y="3151001"/>
            <a:ext cx="1461068" cy="386011"/>
            <a:chOff x="1943708" y="3477650"/>
            <a:chExt cx="1461068" cy="386011"/>
          </a:xfrm>
        </p:grpSpPr>
        <p:grpSp>
          <p:nvGrpSpPr>
            <p:cNvPr id="84" name="그룹 8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858904" y="3141902"/>
            <a:ext cx="1461068" cy="386011"/>
            <a:chOff x="1943708" y="3477650"/>
            <a:chExt cx="1461068" cy="386011"/>
          </a:xfrm>
        </p:grpSpPr>
        <p:grpSp>
          <p:nvGrpSpPr>
            <p:cNvPr id="94" name="그룹 9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623100" y="3151001"/>
            <a:ext cx="1461068" cy="386011"/>
            <a:chOff x="1943708" y="3477650"/>
            <a:chExt cx="1461068" cy="386011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61" y="3162818"/>
            <a:ext cx="372269" cy="36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95" y="5089744"/>
            <a:ext cx="1356859" cy="48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2745" y="3079342"/>
            <a:ext cx="6719515" cy="1889742"/>
            <a:chOff x="192745" y="3609021"/>
            <a:chExt cx="6719515" cy="1360065"/>
          </a:xfrm>
        </p:grpSpPr>
        <p:sp>
          <p:nvSpPr>
            <p:cNvPr id="61" name="직사각형 6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38478" y="360902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9997" y="4022105"/>
              <a:ext cx="6572263" cy="4651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과 곱해서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가 되는 수는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몫을 구할 때 필요한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곱셈식은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3×5=15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각 삼각형 6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5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23" y="32070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72÷8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구하기 위해 필요한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쓰고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722809" y="5096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30082" y="508765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68240" y="3130517"/>
            <a:ext cx="540060" cy="459881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318809" y="3008976"/>
            <a:ext cx="2129688" cy="581422"/>
            <a:chOff x="1318809" y="3008976"/>
            <a:chExt cx="2129688" cy="581422"/>
          </a:xfrm>
        </p:grpSpPr>
        <p:sp>
          <p:nvSpPr>
            <p:cNvPr id="61" name="TextBox 60"/>
            <p:cNvSpPr txBox="1"/>
            <p:nvPr/>
          </p:nvSpPr>
          <p:spPr>
            <a:xfrm>
              <a:off x="1318809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42469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890799" y="3130517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34613" y="3179452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6541" y="3175782"/>
              <a:ext cx="45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07672" y="3176497"/>
              <a:ext cx="33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774" y="30718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278" y="30089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25" y="3008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794278" y="3130507"/>
            <a:ext cx="1752831" cy="459881"/>
            <a:chOff x="3794278" y="3130507"/>
            <a:chExt cx="1752831" cy="459881"/>
          </a:xfrm>
        </p:grpSpPr>
        <p:sp>
          <p:nvSpPr>
            <p:cNvPr id="72" name="TextBox 71"/>
            <p:cNvSpPr txBox="1"/>
            <p:nvPr/>
          </p:nvSpPr>
          <p:spPr>
            <a:xfrm>
              <a:off x="3794278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60222" y="316158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39989" y="3162799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67057" y="316158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007049" y="3130507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111982" y="3163514"/>
              <a:ext cx="33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67057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72870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구하기 위해 필요한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쓰고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318809" y="2991378"/>
            <a:ext cx="2045526" cy="599020"/>
            <a:chOff x="1318809" y="2991378"/>
            <a:chExt cx="2045526" cy="599020"/>
          </a:xfrm>
        </p:grpSpPr>
        <p:sp>
          <p:nvSpPr>
            <p:cNvPr id="63" name="TextBox 62"/>
            <p:cNvSpPr txBox="1"/>
            <p:nvPr/>
          </p:nvSpPr>
          <p:spPr>
            <a:xfrm>
              <a:off x="1318809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42469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890799" y="3130517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34613" y="3179452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80537" y="3175782"/>
              <a:ext cx="45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07672" y="3176497"/>
              <a:ext cx="33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278" y="30089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612" y="2991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7" name="그룹 86"/>
          <p:cNvGrpSpPr/>
          <p:nvPr/>
        </p:nvGrpSpPr>
        <p:grpSpPr>
          <a:xfrm>
            <a:off x="3794278" y="3130507"/>
            <a:ext cx="1752831" cy="459881"/>
            <a:chOff x="3794278" y="3130507"/>
            <a:chExt cx="1752831" cy="459881"/>
          </a:xfrm>
        </p:grpSpPr>
        <p:sp>
          <p:nvSpPr>
            <p:cNvPr id="88" name="TextBox 87"/>
            <p:cNvSpPr txBox="1"/>
            <p:nvPr/>
          </p:nvSpPr>
          <p:spPr>
            <a:xfrm>
              <a:off x="3794278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160222" y="316158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39989" y="3162799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67057" y="316158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5007049" y="3130507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11982" y="3163514"/>
              <a:ext cx="33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23" y="32070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25" y="3008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모서리가 둥근 직사각형 95"/>
          <p:cNvSpPr/>
          <p:nvPr/>
        </p:nvSpPr>
        <p:spPr>
          <a:xfrm>
            <a:off x="2735796" y="3130517"/>
            <a:ext cx="540060" cy="459881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205" y="52860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723" y="32070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72÷8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몫을 구하기 위해 필요한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쓰고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768240" y="3130517"/>
            <a:ext cx="540060" cy="459881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318809" y="3008976"/>
            <a:ext cx="2129688" cy="581422"/>
            <a:chOff x="1318809" y="3008976"/>
            <a:chExt cx="2129688" cy="581422"/>
          </a:xfrm>
        </p:grpSpPr>
        <p:sp>
          <p:nvSpPr>
            <p:cNvPr id="61" name="TextBox 60"/>
            <p:cNvSpPr txBox="1"/>
            <p:nvPr/>
          </p:nvSpPr>
          <p:spPr>
            <a:xfrm>
              <a:off x="1318809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42469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890799" y="3130517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34613" y="3179452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6541" y="3175782"/>
              <a:ext cx="45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07672" y="3176497"/>
              <a:ext cx="33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774" y="30718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278" y="300897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25" y="3008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794278" y="3130507"/>
            <a:ext cx="1752831" cy="459881"/>
            <a:chOff x="3794278" y="3130507"/>
            <a:chExt cx="1752831" cy="459881"/>
          </a:xfrm>
        </p:grpSpPr>
        <p:sp>
          <p:nvSpPr>
            <p:cNvPr id="72" name="TextBox 71"/>
            <p:cNvSpPr txBox="1"/>
            <p:nvPr/>
          </p:nvSpPr>
          <p:spPr>
            <a:xfrm>
              <a:off x="3794278" y="316768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60222" y="316158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39989" y="3162799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667057" y="316158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007049" y="3130507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111982" y="3163514"/>
              <a:ext cx="33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92745" y="3079342"/>
            <a:ext cx="6667165" cy="1889742"/>
            <a:chOff x="192745" y="3609021"/>
            <a:chExt cx="6667165" cy="1360065"/>
          </a:xfrm>
        </p:grpSpPr>
        <p:sp>
          <p:nvSpPr>
            <p:cNvPr id="57" name="직사각형 5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478" y="360902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1985" y="4121051"/>
              <a:ext cx="6572263" cy="4651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단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곱셈구구에서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곱이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인 </a:t>
              </a:r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곱셈식을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 찾으면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8×9=72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72÷8=9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각 삼각형 6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2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66378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567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장의 수 카드를 한 번씩만 사용하여 곱셈식을 만들고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 이용하여 나누는 수가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나눗셈의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06666" y="3706179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447766" y="4771848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0" y="2600217"/>
            <a:ext cx="3876190" cy="1872899"/>
          </a:xfrm>
          <a:prstGeom prst="rect">
            <a:avLst/>
          </a:prstGeom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09" y="45667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3227220" y="4564482"/>
            <a:ext cx="480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>
            <a:extLst>
              <a:ext uri="{FF2B5EF4-FFF2-40B4-BE49-F238E27FC236}">
                <a16:creationId xmlns:a16="http://schemas.microsoft.com/office/drawing/2014/main" id="{378EC945-CDB7-4673-B647-E3F38F22A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94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B245CBD9-74B3-4AE0-A4AF-BA798A2D23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7381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5536" y="1408710"/>
            <a:ext cx="651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수를 한 번씩만 사용하여 곱셈식을 만들고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 이용하여 나누는 수가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나눗셈의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429" y="2295209"/>
            <a:ext cx="4115374" cy="1648055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06" y="2295209"/>
            <a:ext cx="768726" cy="49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7711"/>
            <a:ext cx="569447" cy="36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3CA2375-BB29-4FDC-9EB9-3AB41C87355F}"/>
              </a:ext>
            </a:extLst>
          </p:cNvPr>
          <p:cNvSpPr txBox="1"/>
          <p:nvPr/>
        </p:nvSpPr>
        <p:spPr>
          <a:xfrm>
            <a:off x="2733700" y="3033311"/>
            <a:ext cx="4808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0D4241-5ADA-401B-B10F-E3C08CC971FC}"/>
              </a:ext>
            </a:extLst>
          </p:cNvPr>
          <p:cNvSpPr txBox="1"/>
          <p:nvPr/>
        </p:nvSpPr>
        <p:spPr>
          <a:xfrm>
            <a:off x="3529746" y="3025498"/>
            <a:ext cx="4808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D286BB-9A19-4508-8B2C-71C8E228E5DE}"/>
              </a:ext>
            </a:extLst>
          </p:cNvPr>
          <p:cNvSpPr txBox="1"/>
          <p:nvPr/>
        </p:nvSpPr>
        <p:spPr>
          <a:xfrm>
            <a:off x="4325792" y="3017685"/>
            <a:ext cx="4808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84">
            <a:extLst>
              <a:ext uri="{FF2B5EF4-FFF2-40B4-BE49-F238E27FC236}">
                <a16:creationId xmlns:a16="http://schemas.microsoft.com/office/drawing/2014/main" id="{000CCBE7-2246-4290-B1B1-B064FF788148}"/>
              </a:ext>
            </a:extLst>
          </p:cNvPr>
          <p:cNvSpPr/>
          <p:nvPr/>
        </p:nvSpPr>
        <p:spPr>
          <a:xfrm>
            <a:off x="3591782" y="4464458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398E7185-CFB4-4B8E-BE84-247ACF09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25" y="4259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68E8456-4468-4008-8918-5290CAD89D98}"/>
              </a:ext>
            </a:extLst>
          </p:cNvPr>
          <p:cNvSpPr txBox="1"/>
          <p:nvPr/>
        </p:nvSpPr>
        <p:spPr>
          <a:xfrm>
            <a:off x="3371236" y="4257092"/>
            <a:ext cx="480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66378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5678" y="3624747"/>
            <a:ext cx="324036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장의 수 카드를 한 번씩만 사용하여 곱셈식을 만들고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 이용하여 나누는 수가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나눗셈의 몫을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06666" y="3706179"/>
            <a:ext cx="164943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447766" y="4771848"/>
            <a:ext cx="492573" cy="24132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200" y="2600217"/>
            <a:ext cx="3876190" cy="1872899"/>
          </a:xfrm>
          <a:prstGeom prst="rect">
            <a:avLst/>
          </a:prstGeom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09" y="45667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3227220" y="4564482"/>
            <a:ext cx="480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245CBD9-74B3-4AE0-A4AF-BA798A2D230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7381"/>
            <a:ext cx="420441" cy="354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8D22F1-0C64-4E0D-9207-7B7C30F1613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5A61654-BB4A-44B9-855F-94652898986D}"/>
              </a:ext>
            </a:extLst>
          </p:cNvPr>
          <p:cNvGrpSpPr/>
          <p:nvPr/>
        </p:nvGrpSpPr>
        <p:grpSpPr>
          <a:xfrm>
            <a:off x="192745" y="2971529"/>
            <a:ext cx="6667165" cy="2005643"/>
            <a:chOff x="192745" y="2971529"/>
            <a:chExt cx="6667165" cy="200564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3826BE-1E47-45AD-9577-9CD8C9EC6C77}"/>
                </a:ext>
              </a:extLst>
            </p:cNvPr>
            <p:cNvSpPr/>
            <p:nvPr/>
          </p:nvSpPr>
          <p:spPr>
            <a:xfrm>
              <a:off x="192745" y="3096187"/>
              <a:ext cx="6667165" cy="18728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72">
              <a:extLst>
                <a:ext uri="{FF2B5EF4-FFF2-40B4-BE49-F238E27FC236}">
                  <a16:creationId xmlns:a16="http://schemas.microsoft.com/office/drawing/2014/main" id="{7F163D91-1A84-49F2-921A-5D403AA304ED}"/>
                </a:ext>
              </a:extLst>
            </p:cNvPr>
            <p:cNvSpPr/>
            <p:nvPr/>
          </p:nvSpPr>
          <p:spPr>
            <a:xfrm>
              <a:off x="322035" y="297152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F0A118-7727-4223-BE9F-049C9DD8A2BA}"/>
                </a:ext>
              </a:extLst>
            </p:cNvPr>
            <p:cNvSpPr txBox="1"/>
            <p:nvPr/>
          </p:nvSpPr>
          <p:spPr>
            <a:xfrm>
              <a:off x="261564" y="33852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수 카드를 한 번씩만 사용하여 만들 수 있는 곱셈식은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3×2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1CB9C3-501A-4CC7-A8E2-BA86CCDE83F2}"/>
                </a:ext>
              </a:extLst>
            </p:cNvPr>
            <p:cNvSpPr txBox="1"/>
            <p:nvPr/>
          </p:nvSpPr>
          <p:spPr>
            <a:xfrm>
              <a:off x="1512481" y="4607840"/>
              <a:ext cx="5255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나누는 수가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인 나눗셈의 몫은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97B09240-DA5D-4E5C-A4A9-AF53B5FFF7E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E91681-788F-41C2-A8D7-6EF778EF3753}"/>
              </a:ext>
            </a:extLst>
          </p:cNvPr>
          <p:cNvGrpSpPr/>
          <p:nvPr/>
        </p:nvGrpSpPr>
        <p:grpSpPr>
          <a:xfrm>
            <a:off x="279388" y="3897052"/>
            <a:ext cx="1296144" cy="386011"/>
            <a:chOff x="1943708" y="3477650"/>
            <a:chExt cx="1296144" cy="38601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3478E8E-86AE-40D9-8F5C-F258B59B118C}"/>
                </a:ext>
              </a:extLst>
            </p:cNvPr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E251BB4-4B1E-4F31-B995-3EEF9AC59A2E}"/>
                  </a:ext>
                </a:extLst>
              </p:cNvPr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0BC343-2B0C-403F-936E-08E28CA63F86}"/>
                  </a:ext>
                </a:extLst>
              </p:cNvPr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7A5B49A-0143-4E97-A625-37CFE2B2E282}"/>
                  </a:ext>
                </a:extLst>
              </p:cNvPr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ADD319-3FA6-471E-9C0B-C472F9D318C7}"/>
                  </a:ext>
                </a:extLst>
              </p:cNvPr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D095DFE-B673-4666-A0D1-3CF6AA74DB21}"/>
                </a:ext>
              </a:extLst>
            </p:cNvPr>
            <p:cNvSpPr txBox="1"/>
            <p:nvPr/>
          </p:nvSpPr>
          <p:spPr>
            <a:xfrm>
              <a:off x="2905474" y="3494218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84EAA3E-B736-4B13-8F85-B3EEF4E5A3A5}"/>
              </a:ext>
            </a:extLst>
          </p:cNvPr>
          <p:cNvGrpSpPr/>
          <p:nvPr/>
        </p:nvGrpSpPr>
        <p:grpSpPr>
          <a:xfrm>
            <a:off x="279388" y="4584789"/>
            <a:ext cx="1448296" cy="379144"/>
            <a:chOff x="3644488" y="3483126"/>
            <a:chExt cx="1448296" cy="3791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A45279-363B-4459-A037-B78AE6C20748}"/>
                </a:ext>
              </a:extLst>
            </p:cNvPr>
            <p:cNvSpPr txBox="1"/>
            <p:nvPr/>
          </p:nvSpPr>
          <p:spPr>
            <a:xfrm>
              <a:off x="3644488" y="3483126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C0AA32-424A-44F8-9D3F-8F3128597094}"/>
                </a:ext>
              </a:extLst>
            </p:cNvPr>
            <p:cNvSpPr txBox="1"/>
            <p:nvPr/>
          </p:nvSpPr>
          <p:spPr>
            <a:xfrm>
              <a:off x="3871029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DD69AE-6460-4AF6-B45E-44A29F76474C}"/>
                </a:ext>
              </a:extLst>
            </p:cNvPr>
            <p:cNvSpPr txBox="1"/>
            <p:nvPr/>
          </p:nvSpPr>
          <p:spPr>
            <a:xfrm>
              <a:off x="4146482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991A95-C42E-47C4-8C23-01A09C872297}"/>
                </a:ext>
              </a:extLst>
            </p:cNvPr>
            <p:cNvSpPr txBox="1"/>
            <p:nvPr/>
          </p:nvSpPr>
          <p:spPr>
            <a:xfrm>
              <a:off x="4361686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607D0-B6FE-4FF1-87CB-D93546AE0179}"/>
                </a:ext>
              </a:extLst>
            </p:cNvPr>
            <p:cNvSpPr txBox="1"/>
            <p:nvPr/>
          </p:nvSpPr>
          <p:spPr>
            <a:xfrm>
              <a:off x="4611901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0754C6C-C2FF-4F55-8977-14C1DFD5DBD8}"/>
              </a:ext>
            </a:extLst>
          </p:cNvPr>
          <p:cNvCxnSpPr/>
          <p:nvPr/>
        </p:nvCxnSpPr>
        <p:spPr bwMode="auto">
          <a:xfrm>
            <a:off x="519829" y="4282952"/>
            <a:ext cx="390394" cy="3792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FDE182C-C4BC-4BA6-BB38-B941BC26BCB0}"/>
              </a:ext>
            </a:extLst>
          </p:cNvPr>
          <p:cNvCxnSpPr/>
          <p:nvPr/>
        </p:nvCxnSpPr>
        <p:spPr bwMode="auto">
          <a:xfrm>
            <a:off x="954829" y="4249313"/>
            <a:ext cx="390394" cy="3792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8033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2032760"/>
            <a:ext cx="6889905" cy="279247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1422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content.png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\lesson03\ops\ms_lesson03\images\ms_31_3_05_01_01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208" y="1233382"/>
            <a:ext cx="2120048" cy="268083"/>
            <a:chOff x="4756208" y="1233382"/>
            <a:chExt cx="2120048" cy="268083"/>
          </a:xfrm>
        </p:grpSpPr>
        <p:sp>
          <p:nvSpPr>
            <p:cNvPr id="9" name="순서도: 대체 처리 8"/>
            <p:cNvSpPr/>
            <p:nvPr/>
          </p:nvSpPr>
          <p:spPr>
            <a:xfrm>
              <a:off x="5486426" y="12494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756208" y="124356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780428" y="1233382"/>
              <a:ext cx="1095828" cy="262517"/>
              <a:chOff x="5780428" y="1233382"/>
              <a:chExt cx="1095828" cy="26251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634999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346960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6055217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780428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" name="모서리가 둥근 사각형 설명선 6"/>
          <p:cNvSpPr/>
          <p:nvPr/>
        </p:nvSpPr>
        <p:spPr>
          <a:xfrm>
            <a:off x="246382" y="2559494"/>
            <a:ext cx="1147601" cy="802360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1456728" y="2222838"/>
            <a:ext cx="1387080" cy="1098150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묶었을 때</a:t>
            </a:r>
          </a:p>
        </p:txBody>
      </p:sp>
      <p:sp>
        <p:nvSpPr>
          <p:cNvPr id="73" name="모서리가 둥근 사각형 설명선 72"/>
          <p:cNvSpPr/>
          <p:nvPr/>
        </p:nvSpPr>
        <p:spPr>
          <a:xfrm>
            <a:off x="2892047" y="2240868"/>
            <a:ext cx="1154886" cy="1138534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묶음의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2960674"/>
            <a:ext cx="2302820" cy="1187425"/>
          </a:xfrm>
          <a:prstGeom prst="rect">
            <a:avLst/>
          </a:prstGeom>
          <a:solidFill>
            <a:srgbClr val="40934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91980" y="28631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7×1=7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01828" y="32322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7×2=14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27984" y="358727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묶음은 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7×3=21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24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28800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15516" y="509622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4624849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2" y="1648451"/>
            <a:ext cx="340389" cy="34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4712526" y="3491716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43" y="2181506"/>
            <a:ext cx="5779402" cy="108085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943708" y="3485989"/>
            <a:ext cx="1296144" cy="377672"/>
            <a:chOff x="1943708" y="3485989"/>
            <a:chExt cx="1296144" cy="377672"/>
          </a:xfrm>
        </p:grpSpPr>
        <p:grpSp>
          <p:nvGrpSpPr>
            <p:cNvPr id="10" name="그룹 9"/>
            <p:cNvGrpSpPr/>
            <p:nvPr/>
          </p:nvGrpSpPr>
          <p:grpSpPr>
            <a:xfrm>
              <a:off x="1943708" y="3485989"/>
              <a:ext cx="1202846" cy="377672"/>
              <a:chOff x="1943708" y="3485989"/>
              <a:chExt cx="1202846" cy="377672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43708" y="348598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84788" y="348598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665671" y="348598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905474" y="3485989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57" y="349314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644488" y="3471012"/>
            <a:ext cx="3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71029" y="347101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46482" y="347101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61686" y="347101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37114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09961"/>
              </p:ext>
            </p:extLst>
          </p:nvPr>
        </p:nvGraphicFramePr>
        <p:xfrm>
          <a:off x="202236" y="613454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4161" y="4556425"/>
            <a:ext cx="2763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5" y="1447359"/>
            <a:ext cx="307005" cy="3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33" y="1852503"/>
            <a:ext cx="5420481" cy="13908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711192" y="3511764"/>
            <a:ext cx="3995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57" y="349314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3644488" y="3491716"/>
            <a:ext cx="1198081" cy="369332"/>
            <a:chOff x="3644488" y="3491716"/>
            <a:chExt cx="1198081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3644488" y="3491716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1029" y="3491716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46482" y="3491716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61686" y="3491716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943708" y="3477650"/>
            <a:ext cx="1296144" cy="386011"/>
            <a:chOff x="1943708" y="3477650"/>
            <a:chExt cx="1296144" cy="386011"/>
          </a:xfrm>
        </p:grpSpPr>
        <p:grpSp>
          <p:nvGrpSpPr>
            <p:cNvPr id="52" name="그룹 51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905474" y="3494218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37114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28800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398746" y="4885129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9" y="1648451"/>
            <a:ext cx="340389" cy="34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715210" y="3420309"/>
            <a:ext cx="540060" cy="459881"/>
            <a:chOff x="4715210" y="3420309"/>
            <a:chExt cx="540060" cy="45988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4715210" y="3420309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25566" y="3458898"/>
              <a:ext cx="330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43" y="2181506"/>
            <a:ext cx="5779402" cy="108085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943708" y="3477650"/>
            <a:ext cx="1202846" cy="386011"/>
            <a:chOff x="1943708" y="3477650"/>
            <a:chExt cx="1202846" cy="386011"/>
          </a:xfrm>
        </p:grpSpPr>
        <p:sp>
          <p:nvSpPr>
            <p:cNvPr id="100" name="TextBox 99"/>
            <p:cNvSpPr txBox="1"/>
            <p:nvPr/>
          </p:nvSpPr>
          <p:spPr>
            <a:xfrm>
              <a:off x="1943708" y="3494329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184788" y="347765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24591" y="3494329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5671" y="3477650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905474" y="3494218"/>
            <a:ext cx="3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57" y="349314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644488" y="3458898"/>
            <a:ext cx="1198081" cy="393560"/>
            <a:chOff x="3644488" y="3458898"/>
            <a:chExt cx="1198081" cy="393560"/>
          </a:xfrm>
        </p:grpSpPr>
        <p:sp>
          <p:nvSpPr>
            <p:cNvPr id="62" name="TextBox 61"/>
            <p:cNvSpPr txBox="1"/>
            <p:nvPr/>
          </p:nvSpPr>
          <p:spPr>
            <a:xfrm>
              <a:off x="3644488" y="3483126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71029" y="345889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46482" y="345889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61686" y="3463764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2745" y="3079342"/>
            <a:ext cx="6717996" cy="1889742"/>
            <a:chOff x="192745" y="3609021"/>
            <a:chExt cx="6717996" cy="1360065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8478" y="3938149"/>
              <a:ext cx="6572263" cy="26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수박이 한 상자에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통씩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상자가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681484" y="3850470"/>
            <a:ext cx="1296144" cy="386011"/>
            <a:chOff x="1943708" y="3477650"/>
            <a:chExt cx="1296144" cy="386011"/>
          </a:xfrm>
        </p:grpSpPr>
        <p:grpSp>
          <p:nvGrpSpPr>
            <p:cNvPr id="96" name="그룹 95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905474" y="3494218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681484" y="4538207"/>
            <a:ext cx="1448296" cy="379144"/>
            <a:chOff x="3644488" y="3483126"/>
            <a:chExt cx="1448296" cy="379144"/>
          </a:xfrm>
        </p:grpSpPr>
        <p:sp>
          <p:nvSpPr>
            <p:cNvPr id="106" name="TextBox 105"/>
            <p:cNvSpPr txBox="1"/>
            <p:nvPr/>
          </p:nvSpPr>
          <p:spPr>
            <a:xfrm>
              <a:off x="3644488" y="3483126"/>
              <a:ext cx="334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71029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146482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61686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11901" y="349293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화살표 연결선 6"/>
          <p:cNvCxnSpPr/>
          <p:nvPr/>
        </p:nvCxnSpPr>
        <p:spPr bwMode="auto">
          <a:xfrm>
            <a:off x="2921925" y="4236370"/>
            <a:ext cx="390394" cy="3792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10"/>
          <p:cNvCxnSpPr/>
          <p:nvPr/>
        </p:nvCxnSpPr>
        <p:spPr bwMode="auto">
          <a:xfrm>
            <a:off x="3356925" y="4202731"/>
            <a:ext cx="390394" cy="3792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/>
          <p:cNvCxnSpPr/>
          <p:nvPr/>
        </p:nvCxnSpPr>
        <p:spPr bwMode="auto">
          <a:xfrm flipH="1">
            <a:off x="2886324" y="4179749"/>
            <a:ext cx="857029" cy="45887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1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각 삼각형 6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5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592796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주려고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903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730" y="2345934"/>
            <a:ext cx="2884659" cy="133509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43037" y="3789040"/>
            <a:ext cx="5837175" cy="11865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19572" y="38517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밤의 수를 곱셈식으로 나타내면                       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5259" y="3815752"/>
            <a:ext cx="64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70371" y="3815752"/>
            <a:ext cx="36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9572" y="4262218"/>
            <a:ext cx="642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밤을 한 명에게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    명에게 나누어 줄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46945" y="4238922"/>
            <a:ext cx="2529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57042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1187624" y="4571836"/>
            <a:ext cx="480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89483" y="4571836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71700" y="4568435"/>
            <a:ext cx="3060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146901" y="456843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19518" y="4571836"/>
            <a:ext cx="3060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6B861F-2DA1-4172-9478-4A159F2BFC40}"/>
              </a:ext>
            </a:extLst>
          </p:cNvPr>
          <p:cNvSpPr txBox="1"/>
          <p:nvPr/>
        </p:nvSpPr>
        <p:spPr>
          <a:xfrm>
            <a:off x="3743908" y="3825044"/>
            <a:ext cx="2782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576A6E-6C1A-4B9E-9289-AF847DE14FE1}"/>
              </a:ext>
            </a:extLst>
          </p:cNvPr>
          <p:cNvSpPr txBox="1"/>
          <p:nvPr/>
        </p:nvSpPr>
        <p:spPr>
          <a:xfrm>
            <a:off x="4302094" y="3825044"/>
            <a:ext cx="2782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D9C65B-371E-4753-A1AB-F60D06EC2E40}"/>
              </a:ext>
            </a:extLst>
          </p:cNvPr>
          <p:cNvSpPr txBox="1"/>
          <p:nvPr/>
        </p:nvSpPr>
        <p:spPr>
          <a:xfrm>
            <a:off x="4807506" y="3815752"/>
            <a:ext cx="5205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857AB566-516A-456F-80C2-DC9FD64D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42" y="35999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9B2A80AB-677B-4717-9687-A8C3913D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56" y="36019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F3D9A9E8-229A-4E85-A110-971A3C47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70" y="36039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B6E0941F-8C4C-48AB-B30F-4513A031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762" y="455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FB7FC32F-47A1-4069-8FC0-4FEB49B2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37" y="48747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8519E0ED-8504-4C21-A6C0-71E87463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51" y="48454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67E1080B-BDB7-4374-897A-E8DCA963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88" y="4882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37076" y="702772"/>
            <a:ext cx="6947192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27552" y="702772"/>
            <a:ext cx="5760217" cy="51125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주려고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명에게 나누어 줄 수 있는지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66281" y="13237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5477" y="5209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724" y="2091087"/>
            <a:ext cx="2961108" cy="1788539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647564" y="3970668"/>
            <a:ext cx="6014462" cy="11865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9572" y="4005064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사탕의 수를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                     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923928" y="3986480"/>
            <a:ext cx="1620180" cy="378624"/>
            <a:chOff x="3707904" y="3815752"/>
            <a:chExt cx="1620180" cy="378624"/>
          </a:xfrm>
        </p:grpSpPr>
        <p:grpSp>
          <p:nvGrpSpPr>
            <p:cNvPr id="78" name="그룹 77"/>
            <p:cNvGrpSpPr/>
            <p:nvPr/>
          </p:nvGrpSpPr>
          <p:grpSpPr>
            <a:xfrm>
              <a:off x="3707904" y="3825044"/>
              <a:ext cx="341914" cy="369332"/>
              <a:chOff x="4715210" y="3389024"/>
              <a:chExt cx="540060" cy="513277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266090" y="3825044"/>
              <a:ext cx="341914" cy="369332"/>
              <a:chOff x="4715210" y="3389024"/>
              <a:chExt cx="540060" cy="513277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807506" y="3815752"/>
              <a:ext cx="520578" cy="369332"/>
              <a:chOff x="4646607" y="3393366"/>
              <a:chExt cx="822263" cy="513277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646607" y="3393366"/>
                <a:ext cx="822263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32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3995936" y="3815752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70371" y="3815752"/>
              <a:ext cx="361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19572" y="4415526"/>
            <a:ext cx="642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사탕을 한 명에게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     명에게 나누어 줄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527884" y="4392230"/>
            <a:ext cx="341914" cy="369332"/>
            <a:chOff x="4715210" y="3389024"/>
            <a:chExt cx="540060" cy="513277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4715210" y="3420309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733679" y="3389024"/>
              <a:ext cx="330194" cy="51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72373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1187624" y="4721743"/>
            <a:ext cx="1500545" cy="372733"/>
            <a:chOff x="1187624" y="4568435"/>
            <a:chExt cx="1500545" cy="372733"/>
          </a:xfrm>
        </p:grpSpPr>
        <p:grpSp>
          <p:nvGrpSpPr>
            <p:cNvPr id="95" name="그룹 94"/>
            <p:cNvGrpSpPr/>
            <p:nvPr/>
          </p:nvGrpSpPr>
          <p:grpSpPr>
            <a:xfrm>
              <a:off x="1187624" y="4571836"/>
              <a:ext cx="520578" cy="369332"/>
              <a:chOff x="4646607" y="3393366"/>
              <a:chExt cx="822263" cy="513277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646607" y="3393366"/>
                <a:ext cx="822263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32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528348" y="4571836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798437" y="4568435"/>
              <a:ext cx="341914" cy="369332"/>
              <a:chOff x="4715210" y="3389024"/>
              <a:chExt cx="540060" cy="513277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085766" y="4568435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2346255" y="4571836"/>
              <a:ext cx="341914" cy="369332"/>
              <a:chOff x="4715210" y="3389024"/>
              <a:chExt cx="540060" cy="513277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8E6295A0-0FA4-4010-AE01-50361D917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411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125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pop_img_01_01.png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\lesson03\ops\ms_lesson03\images\ms_31_3_05_03_01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4">
            <a:extLst>
              <a:ext uri="{FF2B5EF4-FFF2-40B4-BE49-F238E27FC236}">
                <a16:creationId xmlns:a16="http://schemas.microsoft.com/office/drawing/2014/main" id="{35FD74A3-35E0-4C22-B7A5-F4D69730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20" y="37934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42F7D4F3-27A1-4718-BB25-F91024A5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42" y="38555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14A1FE3F-F2FD-4292-838D-05F4CACF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56" y="3857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EC1F71F8-0BE0-4B55-9E98-7C11804B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80" y="46971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A2B74CBF-9CC8-466A-886C-6EB7CC36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38" y="506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21F98A04-54A4-442F-A457-732D28852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77" y="50823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3B38E022-6CC7-46D3-9C03-5110AB3E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17" y="50731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물음에 답하세요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28800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840" y="2092978"/>
            <a:ext cx="3490438" cy="161546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43037" y="3789040"/>
            <a:ext cx="5837175" cy="1186524"/>
          </a:xfrm>
          <a:prstGeom prst="roundRect">
            <a:avLst/>
          </a:prstGeom>
          <a:noFill/>
          <a:ln w="127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19572" y="3851756"/>
            <a:ext cx="583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밤의 수를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                     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07904" y="3815752"/>
            <a:ext cx="1620180" cy="378624"/>
            <a:chOff x="3707904" y="3815752"/>
            <a:chExt cx="1620180" cy="378624"/>
          </a:xfrm>
        </p:grpSpPr>
        <p:grpSp>
          <p:nvGrpSpPr>
            <p:cNvPr id="61" name="그룹 60"/>
            <p:cNvGrpSpPr/>
            <p:nvPr/>
          </p:nvGrpSpPr>
          <p:grpSpPr>
            <a:xfrm>
              <a:off x="3707904" y="3825044"/>
              <a:ext cx="341914" cy="369332"/>
              <a:chOff x="4715210" y="3389024"/>
              <a:chExt cx="540060" cy="51327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6090" y="3825044"/>
              <a:ext cx="341914" cy="369332"/>
              <a:chOff x="4715210" y="3389024"/>
              <a:chExt cx="540060" cy="513277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807506" y="3815752"/>
              <a:ext cx="520578" cy="369332"/>
              <a:chOff x="4646607" y="3393366"/>
              <a:chExt cx="822263" cy="513277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646607" y="3393366"/>
                <a:ext cx="822263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3995936" y="3815752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0371" y="3815752"/>
              <a:ext cx="361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19572" y="4262218"/>
            <a:ext cx="642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밤을 한 명에게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    명에게 나누어 줄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253601" y="4238922"/>
            <a:ext cx="341914" cy="369332"/>
            <a:chOff x="4715210" y="3389024"/>
            <a:chExt cx="540060" cy="513277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4715210" y="3420309"/>
              <a:ext cx="540060" cy="459881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33679" y="3389024"/>
              <a:ext cx="330194" cy="51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1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57042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187624" y="4568435"/>
            <a:ext cx="1500545" cy="372733"/>
            <a:chOff x="1187624" y="4568435"/>
            <a:chExt cx="1500545" cy="372733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187624" y="4571836"/>
              <a:ext cx="520578" cy="369332"/>
              <a:chOff x="4646607" y="3393366"/>
              <a:chExt cx="822263" cy="513277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646607" y="3393366"/>
                <a:ext cx="822263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1528348" y="4571836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98437" y="4568435"/>
              <a:ext cx="341914" cy="369332"/>
              <a:chOff x="4715210" y="3389024"/>
              <a:chExt cx="540060" cy="513277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2085766" y="4568435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2346255" y="4571836"/>
              <a:ext cx="341914" cy="369332"/>
              <a:chOff x="4715210" y="3389024"/>
              <a:chExt cx="540060" cy="513277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4715210" y="3420309"/>
                <a:ext cx="540060" cy="459881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33679" y="3389024"/>
                <a:ext cx="330194" cy="51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1" dirty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2745" y="2536062"/>
            <a:ext cx="6711294" cy="2433021"/>
            <a:chOff x="192745" y="3218018"/>
            <a:chExt cx="6711294" cy="1751068"/>
          </a:xfrm>
        </p:grpSpPr>
        <p:sp>
          <p:nvSpPr>
            <p:cNvPr id="71" name="직사각형 70"/>
            <p:cNvSpPr/>
            <p:nvPr/>
          </p:nvSpPr>
          <p:spPr>
            <a:xfrm>
              <a:off x="192745" y="3400671"/>
              <a:ext cx="6667165" cy="15684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62480" y="321801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776" y="3610976"/>
              <a:ext cx="6572263" cy="4651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밤이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줄 있으므로 곱셈식으로 나타내면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9×5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밤을 한 명에게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주면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명에게 나누어 줄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cxnSp>
        <p:nvCxnSpPr>
          <p:cNvPr id="75" name="직선 화살표 연결선 74"/>
          <p:cNvCxnSpPr/>
          <p:nvPr/>
        </p:nvCxnSpPr>
        <p:spPr bwMode="auto">
          <a:xfrm>
            <a:off x="2921925" y="4152175"/>
            <a:ext cx="390394" cy="3792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/>
          <p:cNvCxnSpPr/>
          <p:nvPr/>
        </p:nvCxnSpPr>
        <p:spPr bwMode="auto">
          <a:xfrm>
            <a:off x="3356925" y="4118536"/>
            <a:ext cx="390394" cy="3792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/>
          <p:cNvCxnSpPr/>
          <p:nvPr/>
        </p:nvCxnSpPr>
        <p:spPr bwMode="auto">
          <a:xfrm flipH="1">
            <a:off x="2886324" y="4095554"/>
            <a:ext cx="857029" cy="45887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그룹 77"/>
          <p:cNvGrpSpPr/>
          <p:nvPr/>
        </p:nvGrpSpPr>
        <p:grpSpPr>
          <a:xfrm>
            <a:off x="2681484" y="3766275"/>
            <a:ext cx="1461068" cy="386011"/>
            <a:chOff x="1943708" y="3477650"/>
            <a:chExt cx="1461068" cy="386011"/>
          </a:xfrm>
        </p:grpSpPr>
        <p:grpSp>
          <p:nvGrpSpPr>
            <p:cNvPr id="81" name="그룹 80"/>
            <p:cNvGrpSpPr/>
            <p:nvPr/>
          </p:nvGrpSpPr>
          <p:grpSpPr>
            <a:xfrm>
              <a:off x="1943708" y="3477650"/>
              <a:ext cx="1202846" cy="386011"/>
              <a:chOff x="1943708" y="3477650"/>
              <a:chExt cx="1202846" cy="386011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943708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84788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424591" y="3494329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65671" y="3477650"/>
                <a:ext cx="48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=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2905474" y="3494218"/>
              <a:ext cx="49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576422" y="4429784"/>
            <a:ext cx="1553358" cy="393560"/>
            <a:chOff x="3539426" y="3458898"/>
            <a:chExt cx="1553358" cy="393560"/>
          </a:xfrm>
        </p:grpSpPr>
        <p:sp>
          <p:nvSpPr>
            <p:cNvPr id="103" name="TextBox 102"/>
            <p:cNvSpPr txBox="1"/>
            <p:nvPr/>
          </p:nvSpPr>
          <p:spPr>
            <a:xfrm>
              <a:off x="3539426" y="3483126"/>
              <a:ext cx="495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71029" y="345889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÷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46482" y="345889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361686" y="3463764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611901" y="3458898"/>
              <a:ext cx="4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65499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suhi_p_0301_03_0006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47371" y="1016732"/>
            <a:ext cx="34926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구해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각 삼각형 12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5379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41806</TotalTime>
  <Words>1999</Words>
  <Application>Microsoft Office PowerPoint</Application>
  <PresentationFormat>화면 슬라이드 쇼(4:3)</PresentationFormat>
  <Paragraphs>612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7407</cp:revision>
  <dcterms:created xsi:type="dcterms:W3CDTF">2008-07-15T12:19:11Z</dcterms:created>
  <dcterms:modified xsi:type="dcterms:W3CDTF">2022-02-17T08:59:27Z</dcterms:modified>
</cp:coreProperties>
</file>