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3"/>
  </p:notesMasterIdLst>
  <p:handoutMasterIdLst>
    <p:handoutMasterId r:id="rId24"/>
  </p:handoutMasterIdLst>
  <p:sldIdLst>
    <p:sldId id="782" r:id="rId2"/>
    <p:sldId id="783" r:id="rId3"/>
    <p:sldId id="1338" r:id="rId4"/>
    <p:sldId id="1370" r:id="rId5"/>
    <p:sldId id="1339" r:id="rId6"/>
    <p:sldId id="1400" r:id="rId7"/>
    <p:sldId id="1341" r:id="rId8"/>
    <p:sldId id="1342" r:id="rId9"/>
    <p:sldId id="1401" r:id="rId10"/>
    <p:sldId id="1345" r:id="rId11"/>
    <p:sldId id="1361" r:id="rId12"/>
    <p:sldId id="1402" r:id="rId13"/>
    <p:sldId id="1348" r:id="rId14"/>
    <p:sldId id="1364" r:id="rId15"/>
    <p:sldId id="1403" r:id="rId16"/>
    <p:sldId id="1351" r:id="rId17"/>
    <p:sldId id="1366" r:id="rId18"/>
    <p:sldId id="1407" r:id="rId19"/>
    <p:sldId id="1381" r:id="rId20"/>
    <p:sldId id="1382" r:id="rId21"/>
    <p:sldId id="1406" r:id="rId22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4F3"/>
    <a:srgbClr val="ECFAF7"/>
    <a:srgbClr val="FFF6F0"/>
    <a:srgbClr val="FAF1DC"/>
    <a:srgbClr val="C49A6C"/>
    <a:srgbClr val="9ED3F2"/>
    <a:srgbClr val="7A94C2"/>
    <a:srgbClr val="BBDECB"/>
    <a:srgbClr val="FBCDCB"/>
    <a:srgbClr val="E6DD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84" autoAdjust="0"/>
    <p:restoredTop sz="96686" autoAdjust="0"/>
  </p:normalViewPr>
  <p:slideViewPr>
    <p:cSldViewPr>
      <p:cViewPr>
        <p:scale>
          <a:sx n="100" d="100"/>
          <a:sy n="100" d="100"/>
        </p:scale>
        <p:origin x="-2238" y="-38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/>
                <a:gridCol w="2124376"/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/>
                <a:gridCol w="889949"/>
                <a:gridCol w="540056"/>
                <a:gridCol w="2772323"/>
                <a:gridCol w="648072"/>
                <a:gridCol w="1330199"/>
                <a:gridCol w="730255"/>
                <a:gridCol w="1350972"/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/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/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7.png"/><Relationship Id="rId4" Type="http://schemas.openxmlformats.org/officeDocument/2006/relationships/image" Target="../media/image2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7.png"/><Relationship Id="rId4" Type="http://schemas.openxmlformats.org/officeDocument/2006/relationships/image" Target="../media/image2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3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3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9.png"/><Relationship Id="rId7" Type="http://schemas.openxmlformats.org/officeDocument/2006/relationships/image" Target="../media/image2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jpeg"/><Relationship Id="rId5" Type="http://schemas.openxmlformats.org/officeDocument/2006/relationships/image" Target="../media/image7.png"/><Relationship Id="rId4" Type="http://schemas.openxmlformats.org/officeDocument/2006/relationships/image" Target="../media/image2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jpeg"/><Relationship Id="rId5" Type="http://schemas.openxmlformats.org/officeDocument/2006/relationships/image" Target="../media/image7.png"/><Relationship Id="rId4" Type="http://schemas.openxmlformats.org/officeDocument/2006/relationships/image" Target="../media/image25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9.png"/><Relationship Id="rId7" Type="http://schemas.openxmlformats.org/officeDocument/2006/relationships/image" Target="../media/image2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jpeg"/><Relationship Id="rId5" Type="http://schemas.openxmlformats.org/officeDocument/2006/relationships/image" Target="../media/image28.jpe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9.png"/><Relationship Id="rId7" Type="http://schemas.openxmlformats.org/officeDocument/2006/relationships/image" Target="../media/image2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jpeg"/><Relationship Id="rId5" Type="http://schemas.openxmlformats.org/officeDocument/2006/relationships/image" Target="../media/image28.jpe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4.png"/><Relationship Id="rId10" Type="http://schemas.openxmlformats.org/officeDocument/2006/relationships/image" Target="../media/image11.png"/><Relationship Id="rId4" Type="http://schemas.openxmlformats.org/officeDocument/2006/relationships/image" Target="../media/image13.jpe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242677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/>
                <a:gridCol w="560387"/>
                <a:gridCol w="984250"/>
                <a:gridCol w="4926013"/>
                <a:gridCol w="1243012"/>
                <a:gridCol w="792163"/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2022.01.31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2022.02.15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772934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/>
                <a:gridCol w="131762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964548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/>
                <a:gridCol w="4499508"/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suhi_p_0301_04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 (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몇십몇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)×(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알아볼까요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(4)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suhi_p_0301_04_0006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suhi_p_0301_04_0006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4986" y="1624734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계산해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50575"/>
            <a:ext cx="357006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타원 55"/>
          <p:cNvSpPr/>
          <p:nvPr/>
        </p:nvSpPr>
        <p:spPr>
          <a:xfrm>
            <a:off x="143508" y="513223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4500470" y="1167110"/>
            <a:ext cx="2411790" cy="353678"/>
            <a:chOff x="4321198" y="1205781"/>
            <a:chExt cx="2411790" cy="353678"/>
          </a:xfrm>
        </p:grpSpPr>
        <p:sp>
          <p:nvSpPr>
            <p:cNvPr id="91" name="순서도: 대체 처리 90"/>
            <p:cNvSpPr/>
            <p:nvPr/>
          </p:nvSpPr>
          <p:spPr>
            <a:xfrm>
              <a:off x="6491731" y="126452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6481438" y="1208841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6199988" y="126146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6189695" y="1205781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911949" y="126661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5901656" y="1210937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5620206" y="1263557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5609913" y="1207877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5345417" y="127195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5335124" y="1216270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4321198" y="126782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4321198" y="1212143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5053674" y="126889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5043381" y="1213210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493358" y="2854498"/>
            <a:ext cx="1558362" cy="1052079"/>
            <a:chOff x="1698202" y="2026173"/>
            <a:chExt cx="1558362" cy="1052079"/>
          </a:xfrm>
        </p:grpSpPr>
        <p:sp>
          <p:nvSpPr>
            <p:cNvPr id="62" name="TextBox 61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4  5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698202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6" name="직선 연결선 65"/>
            <p:cNvCxnSpPr/>
            <p:nvPr/>
          </p:nvCxnSpPr>
          <p:spPr bwMode="auto">
            <a:xfrm>
              <a:off x="1996424" y="2671455"/>
              <a:ext cx="104985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7" name="TextBox 66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2  7  0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9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6404" y="276316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1" name="그룹 70"/>
          <p:cNvGrpSpPr/>
          <p:nvPr/>
        </p:nvGrpSpPr>
        <p:grpSpPr>
          <a:xfrm>
            <a:off x="2077534" y="2854498"/>
            <a:ext cx="1558362" cy="1052079"/>
            <a:chOff x="1698202" y="2026173"/>
            <a:chExt cx="1558362" cy="1052079"/>
          </a:xfrm>
        </p:grpSpPr>
        <p:sp>
          <p:nvSpPr>
            <p:cNvPr id="72" name="TextBox 71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5  7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698202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5" name="직선 연결선 74"/>
            <p:cNvCxnSpPr/>
            <p:nvPr/>
          </p:nvCxnSpPr>
          <p:spPr bwMode="auto">
            <a:xfrm>
              <a:off x="1990681" y="2671455"/>
              <a:ext cx="104985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6" name="TextBox 75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3  9  9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7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6404" y="276472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8" name="그룹 77"/>
          <p:cNvGrpSpPr/>
          <p:nvPr/>
        </p:nvGrpSpPr>
        <p:grpSpPr>
          <a:xfrm>
            <a:off x="3625706" y="2854497"/>
            <a:ext cx="1557649" cy="1052079"/>
            <a:chOff x="1698915" y="2026173"/>
            <a:chExt cx="1557649" cy="1052079"/>
          </a:xfrm>
        </p:grpSpPr>
        <p:sp>
          <p:nvSpPr>
            <p:cNvPr id="79" name="TextBox 78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6  8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698915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7" name="직선 연결선 96"/>
            <p:cNvCxnSpPr/>
            <p:nvPr/>
          </p:nvCxnSpPr>
          <p:spPr bwMode="auto">
            <a:xfrm>
              <a:off x="1991394" y="2671455"/>
              <a:ext cx="104985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8" name="TextBox 97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2  0  4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9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1422" y="276472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0" name="그룹 99"/>
          <p:cNvGrpSpPr/>
          <p:nvPr/>
        </p:nvGrpSpPr>
        <p:grpSpPr>
          <a:xfrm>
            <a:off x="5173878" y="2854497"/>
            <a:ext cx="1557649" cy="1052079"/>
            <a:chOff x="1698915" y="2026173"/>
            <a:chExt cx="1557649" cy="1052079"/>
          </a:xfrm>
        </p:grpSpPr>
        <p:sp>
          <p:nvSpPr>
            <p:cNvPr id="110" name="TextBox 109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4  8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698915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2" name="직선 연결선 111"/>
            <p:cNvCxnSpPr/>
            <p:nvPr/>
          </p:nvCxnSpPr>
          <p:spPr bwMode="auto">
            <a:xfrm>
              <a:off x="1991394" y="2671455"/>
              <a:ext cx="104985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3" name="TextBox 112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  </a:t>
              </a:r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2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14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7117" y="276472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(4)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타원 58"/>
          <p:cNvSpPr/>
          <p:nvPr/>
        </p:nvSpPr>
        <p:spPr>
          <a:xfrm>
            <a:off x="4706797" y="50811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665447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(4)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58~59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2008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7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(3-1-4)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_06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suhi_p_0301_04_0006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467544" y="140871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계산해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9" name="그룹 38"/>
          <p:cNvGrpSpPr/>
          <p:nvPr/>
        </p:nvGrpSpPr>
        <p:grpSpPr>
          <a:xfrm>
            <a:off x="493358" y="2854498"/>
            <a:ext cx="1558362" cy="1052079"/>
            <a:chOff x="1698202" y="2026173"/>
            <a:chExt cx="1558362" cy="1052079"/>
          </a:xfrm>
        </p:grpSpPr>
        <p:sp>
          <p:nvSpPr>
            <p:cNvPr id="40" name="TextBox 39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3  5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698202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0" name="직선 연결선 59"/>
            <p:cNvCxnSpPr/>
            <p:nvPr/>
          </p:nvCxnSpPr>
          <p:spPr bwMode="auto">
            <a:xfrm>
              <a:off x="1960420" y="2671455"/>
              <a:ext cx="104985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1" name="TextBox 60"/>
            <p:cNvSpPr txBox="1"/>
            <p:nvPr/>
          </p:nvSpPr>
          <p:spPr>
            <a:xfrm>
              <a:off x="1960420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2  8  0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2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6404" y="276472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3" name="그룹 62"/>
          <p:cNvGrpSpPr/>
          <p:nvPr/>
        </p:nvGrpSpPr>
        <p:grpSpPr>
          <a:xfrm>
            <a:off x="2077534" y="2854498"/>
            <a:ext cx="1558362" cy="1052079"/>
            <a:chOff x="1698202" y="2026173"/>
            <a:chExt cx="1558362" cy="1052079"/>
          </a:xfrm>
        </p:grpSpPr>
        <p:sp>
          <p:nvSpPr>
            <p:cNvPr id="66" name="TextBox 65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4  7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698202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8" name="직선 연결선 67"/>
            <p:cNvCxnSpPr/>
            <p:nvPr/>
          </p:nvCxnSpPr>
          <p:spPr bwMode="auto">
            <a:xfrm>
              <a:off x="1960420" y="2671455"/>
              <a:ext cx="104985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0" name="TextBox 69"/>
            <p:cNvSpPr txBox="1"/>
            <p:nvPr/>
          </p:nvSpPr>
          <p:spPr>
            <a:xfrm>
              <a:off x="1960420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3  2  9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1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2408" y="276472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2" name="그룹 71"/>
          <p:cNvGrpSpPr/>
          <p:nvPr/>
        </p:nvGrpSpPr>
        <p:grpSpPr>
          <a:xfrm>
            <a:off x="3733718" y="2852936"/>
            <a:ext cx="1450350" cy="1052079"/>
            <a:chOff x="1806214" y="2026173"/>
            <a:chExt cx="1450350" cy="1052079"/>
          </a:xfrm>
        </p:grpSpPr>
        <p:sp>
          <p:nvSpPr>
            <p:cNvPr id="73" name="TextBox 72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6  9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841904" y="2302123"/>
              <a:ext cx="119863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5" name="직선 연결선 74"/>
            <p:cNvCxnSpPr/>
            <p:nvPr/>
          </p:nvCxnSpPr>
          <p:spPr bwMode="auto">
            <a:xfrm>
              <a:off x="1916450" y="2671455"/>
              <a:ext cx="104985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6" name="TextBox 75"/>
            <p:cNvSpPr txBox="1"/>
            <p:nvPr/>
          </p:nvSpPr>
          <p:spPr>
            <a:xfrm>
              <a:off x="1960420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2  0  7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7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8412" y="276472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8" name="그룹 77"/>
          <p:cNvGrpSpPr/>
          <p:nvPr/>
        </p:nvGrpSpPr>
        <p:grpSpPr>
          <a:xfrm>
            <a:off x="5281890" y="2854497"/>
            <a:ext cx="1450350" cy="1052079"/>
            <a:chOff x="1806214" y="2026173"/>
            <a:chExt cx="1450350" cy="1052079"/>
          </a:xfrm>
        </p:grpSpPr>
        <p:sp>
          <p:nvSpPr>
            <p:cNvPr id="80" name="TextBox 79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4  7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816404" y="2312644"/>
              <a:ext cx="119863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2" name="직선 연결선 81"/>
            <p:cNvCxnSpPr/>
            <p:nvPr/>
          </p:nvCxnSpPr>
          <p:spPr bwMode="auto">
            <a:xfrm>
              <a:off x="1960420" y="2671455"/>
              <a:ext cx="104985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3" name="TextBox 82"/>
            <p:cNvSpPr txBox="1"/>
            <p:nvPr/>
          </p:nvSpPr>
          <p:spPr>
            <a:xfrm>
              <a:off x="1978422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4  2  3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4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2408" y="276472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(4)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1198437" y="51931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>
            <a:extLst>
              <a:ext uri="{FF2B5EF4-FFF2-40B4-BE49-F238E27FC236}">
                <a16:creationId xmlns:a16="http://schemas.microsoft.com/office/drawing/2014/main" xmlns="" id="{15DC3506-1A62-4700-B6BF-99419AB53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057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suhi_p_0301_04_0006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4986" y="1624734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계산해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50575"/>
            <a:ext cx="357006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0" name="그룹 89"/>
          <p:cNvGrpSpPr/>
          <p:nvPr/>
        </p:nvGrpSpPr>
        <p:grpSpPr>
          <a:xfrm>
            <a:off x="4500470" y="1167110"/>
            <a:ext cx="2411790" cy="353678"/>
            <a:chOff x="4321198" y="1205781"/>
            <a:chExt cx="2411790" cy="353678"/>
          </a:xfrm>
        </p:grpSpPr>
        <p:sp>
          <p:nvSpPr>
            <p:cNvPr id="91" name="순서도: 대체 처리 90"/>
            <p:cNvSpPr/>
            <p:nvPr/>
          </p:nvSpPr>
          <p:spPr>
            <a:xfrm>
              <a:off x="6491731" y="126452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6481438" y="1208841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6199988" y="126146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6189695" y="1205781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911949" y="126661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5901656" y="1210937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5620206" y="1263557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5609913" y="1207877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5345417" y="127195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5335124" y="1216270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4321198" y="126782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4321198" y="1212143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5053674" y="126889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5043381" y="1213210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396249" y="2854498"/>
            <a:ext cx="1655471" cy="1052079"/>
            <a:chOff x="1601093" y="2026173"/>
            <a:chExt cx="1655471" cy="1052079"/>
          </a:xfrm>
        </p:grpSpPr>
        <p:sp>
          <p:nvSpPr>
            <p:cNvPr id="62" name="TextBox 61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4  5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6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6" name="직선 연결선 65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7" name="TextBox 66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2  7  0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9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6404" y="276316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1" name="그룹 70"/>
          <p:cNvGrpSpPr/>
          <p:nvPr/>
        </p:nvGrpSpPr>
        <p:grpSpPr>
          <a:xfrm>
            <a:off x="1980425" y="2854498"/>
            <a:ext cx="1655471" cy="1052079"/>
            <a:chOff x="1601093" y="2026173"/>
            <a:chExt cx="1655471" cy="1052079"/>
          </a:xfrm>
        </p:grpSpPr>
        <p:sp>
          <p:nvSpPr>
            <p:cNvPr id="72" name="TextBox 71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5  7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7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5" name="직선 연결선 74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6" name="TextBox 75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3  9  9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7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6404" y="276472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8" name="그룹 77"/>
          <p:cNvGrpSpPr/>
          <p:nvPr/>
        </p:nvGrpSpPr>
        <p:grpSpPr>
          <a:xfrm>
            <a:off x="3527884" y="2854497"/>
            <a:ext cx="1655471" cy="1052079"/>
            <a:chOff x="1601093" y="2026173"/>
            <a:chExt cx="1655471" cy="1052079"/>
          </a:xfrm>
        </p:grpSpPr>
        <p:sp>
          <p:nvSpPr>
            <p:cNvPr id="79" name="TextBox 78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6  8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3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7" name="직선 연결선 96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8" name="TextBox 97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2  0  4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9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1422" y="276472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0" name="그룹 99"/>
          <p:cNvGrpSpPr/>
          <p:nvPr/>
        </p:nvGrpSpPr>
        <p:grpSpPr>
          <a:xfrm>
            <a:off x="5076056" y="2854497"/>
            <a:ext cx="1655471" cy="1052079"/>
            <a:chOff x="1601093" y="2026173"/>
            <a:chExt cx="1655471" cy="1052079"/>
          </a:xfrm>
        </p:grpSpPr>
        <p:sp>
          <p:nvSpPr>
            <p:cNvPr id="110" name="TextBox 109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4  8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9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2" name="직선 연결선 111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3" name="TextBox 112"/>
            <p:cNvSpPr txBox="1"/>
            <p:nvPr/>
          </p:nvSpPr>
          <p:spPr>
            <a:xfrm>
              <a:off x="2015716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  </a:t>
              </a:r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2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14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7117" y="276472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(4)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7" name="그룹 56"/>
          <p:cNvGrpSpPr/>
          <p:nvPr/>
        </p:nvGrpSpPr>
        <p:grpSpPr>
          <a:xfrm>
            <a:off x="192745" y="2867774"/>
            <a:ext cx="6667165" cy="2101312"/>
            <a:chOff x="192745" y="3609020"/>
            <a:chExt cx="6667165" cy="1360066"/>
          </a:xfrm>
        </p:grpSpPr>
        <p:sp>
          <p:nvSpPr>
            <p:cNvPr id="60" name="직사각형 59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395536" y="3430219"/>
            <a:ext cx="1517976" cy="1185326"/>
            <a:chOff x="1738588" y="1877538"/>
            <a:chExt cx="1517976" cy="1185326"/>
          </a:xfrm>
        </p:grpSpPr>
        <p:sp>
          <p:nvSpPr>
            <p:cNvPr id="70" name="TextBox 69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4  5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738588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4" name="직선 연결선 83"/>
            <p:cNvCxnSpPr/>
            <p:nvPr/>
          </p:nvCxnSpPr>
          <p:spPr bwMode="auto">
            <a:xfrm>
              <a:off x="1954612" y="2671455"/>
              <a:ext cx="104985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5" name="TextBox 84"/>
            <p:cNvSpPr txBox="1"/>
            <p:nvPr/>
          </p:nvSpPr>
          <p:spPr>
            <a:xfrm>
              <a:off x="1790640" y="267814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2  7  0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362437" y="1877538"/>
              <a:ext cx="2760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1969522" y="3435447"/>
            <a:ext cx="1502454" cy="1185326"/>
            <a:chOff x="1754110" y="1877538"/>
            <a:chExt cx="1502454" cy="1185326"/>
          </a:xfrm>
        </p:grpSpPr>
        <p:sp>
          <p:nvSpPr>
            <p:cNvPr id="88" name="TextBox 87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5  7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754110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7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1" name="직선 연결선 100"/>
            <p:cNvCxnSpPr/>
            <p:nvPr/>
          </p:nvCxnSpPr>
          <p:spPr bwMode="auto">
            <a:xfrm>
              <a:off x="1974581" y="2671455"/>
              <a:ext cx="104985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5" name="TextBox 114"/>
            <p:cNvSpPr txBox="1"/>
            <p:nvPr/>
          </p:nvSpPr>
          <p:spPr>
            <a:xfrm>
              <a:off x="1790640" y="267814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3  9  9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362437" y="1877538"/>
              <a:ext cx="2760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9" name="그룹 118"/>
          <p:cNvGrpSpPr/>
          <p:nvPr/>
        </p:nvGrpSpPr>
        <p:grpSpPr>
          <a:xfrm>
            <a:off x="3563888" y="3430219"/>
            <a:ext cx="1508755" cy="1185326"/>
            <a:chOff x="1747809" y="1877538"/>
            <a:chExt cx="1508755" cy="1185326"/>
          </a:xfrm>
        </p:grpSpPr>
        <p:sp>
          <p:nvSpPr>
            <p:cNvPr id="120" name="TextBox 119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6  8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747809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3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2" name="직선 연결선 121"/>
            <p:cNvCxnSpPr/>
            <p:nvPr/>
          </p:nvCxnSpPr>
          <p:spPr bwMode="auto">
            <a:xfrm>
              <a:off x="1958090" y="2671455"/>
              <a:ext cx="104985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3" name="TextBox 122"/>
            <p:cNvSpPr txBox="1"/>
            <p:nvPr/>
          </p:nvSpPr>
          <p:spPr>
            <a:xfrm>
              <a:off x="1790640" y="267814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2  0  4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2362437" y="1877538"/>
              <a:ext cx="2760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5" name="그룹 124"/>
          <p:cNvGrpSpPr/>
          <p:nvPr/>
        </p:nvGrpSpPr>
        <p:grpSpPr>
          <a:xfrm>
            <a:off x="5101870" y="3430219"/>
            <a:ext cx="1517414" cy="1185326"/>
            <a:chOff x="1739150" y="1877538"/>
            <a:chExt cx="1517414" cy="1185326"/>
          </a:xfrm>
        </p:grpSpPr>
        <p:sp>
          <p:nvSpPr>
            <p:cNvPr id="126" name="TextBox 125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4  8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739150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8" name="직선 연결선 127"/>
            <p:cNvCxnSpPr/>
            <p:nvPr/>
          </p:nvCxnSpPr>
          <p:spPr bwMode="auto">
            <a:xfrm>
              <a:off x="2001368" y="2671455"/>
              <a:ext cx="104985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9" name="TextBox 128"/>
            <p:cNvSpPr txBox="1"/>
            <p:nvPr/>
          </p:nvSpPr>
          <p:spPr>
            <a:xfrm>
              <a:off x="1790640" y="267814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4  3  2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362437" y="1877538"/>
              <a:ext cx="2760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1" name="TextBox 13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(4)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58~59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2" name="직각 삼각형 131">
            <a:extLst>
              <a:ext uri="{FF2B5EF4-FFF2-40B4-BE49-F238E27FC236}">
                <a16:creationId xmlns:a16="http://schemas.microsoft.com/office/drawing/2014/main" xmlns="" id="{FBB07478-CEEE-4591-BC1C-1F2F1ADB2745}"/>
              </a:ext>
            </a:extLst>
          </p:cNvPr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26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604986" y="160499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수를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lvl="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suhi_p_0301_04_0006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34655"/>
            <a:ext cx="348893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21188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155778" y="5083408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4696333" y="5089838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5681916" y="5112461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4500470" y="1167110"/>
            <a:ext cx="2411790" cy="353678"/>
            <a:chOff x="4355976" y="1177702"/>
            <a:chExt cx="2411790" cy="353678"/>
          </a:xfrm>
        </p:grpSpPr>
        <p:sp>
          <p:nvSpPr>
            <p:cNvPr id="105" name="순서도: 대체 처리 104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TextBox 105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07" name="순서도: 대체 처리 106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8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(4)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94" y="1645007"/>
            <a:ext cx="343833" cy="343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6" name="그룹 95"/>
          <p:cNvGrpSpPr/>
          <p:nvPr/>
        </p:nvGrpSpPr>
        <p:grpSpPr>
          <a:xfrm>
            <a:off x="1573478" y="2889022"/>
            <a:ext cx="1522795" cy="1036691"/>
            <a:chOff x="1733769" y="2026173"/>
            <a:chExt cx="1522795" cy="1036691"/>
          </a:xfrm>
        </p:grpSpPr>
        <p:sp>
          <p:nvSpPr>
            <p:cNvPr id="97" name="TextBox 96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4  4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733769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9" name="직선 연결선 98"/>
            <p:cNvCxnSpPr/>
            <p:nvPr/>
          </p:nvCxnSpPr>
          <p:spPr bwMode="auto">
            <a:xfrm>
              <a:off x="1990244" y="2671455"/>
              <a:ext cx="104985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0" name="TextBox 99"/>
            <p:cNvSpPr txBox="1"/>
            <p:nvPr/>
          </p:nvSpPr>
          <p:spPr>
            <a:xfrm>
              <a:off x="1790640" y="267814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3  9  6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4063466" y="2889022"/>
            <a:ext cx="1465924" cy="1036691"/>
            <a:chOff x="1790640" y="2026173"/>
            <a:chExt cx="1465924" cy="1036691"/>
          </a:xfrm>
        </p:grpSpPr>
        <p:sp>
          <p:nvSpPr>
            <p:cNvPr id="103" name="TextBox 102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6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808766" y="2302123"/>
              <a:ext cx="131850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0" name="직선 연결선 119"/>
            <p:cNvCxnSpPr/>
            <p:nvPr/>
          </p:nvCxnSpPr>
          <p:spPr bwMode="auto">
            <a:xfrm>
              <a:off x="2005399" y="2671455"/>
              <a:ext cx="104985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1" name="TextBox 120"/>
            <p:cNvSpPr txBox="1"/>
            <p:nvPr/>
          </p:nvSpPr>
          <p:spPr>
            <a:xfrm>
              <a:off x="1790640" y="267814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2  3  4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2268538" y="2979370"/>
            <a:ext cx="215230" cy="204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/>
          <p:cNvSpPr/>
          <p:nvPr/>
        </p:nvSpPr>
        <p:spPr>
          <a:xfrm>
            <a:off x="4964781" y="3250970"/>
            <a:ext cx="215230" cy="204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936802" y="3215657"/>
            <a:ext cx="288826" cy="288032"/>
          </a:xfrm>
          <a:prstGeom prst="round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모서리가 둥근 직사각형 136"/>
          <p:cNvSpPr/>
          <p:nvPr/>
        </p:nvSpPr>
        <p:spPr>
          <a:xfrm>
            <a:off x="2226685" y="2937366"/>
            <a:ext cx="288826" cy="288032"/>
          </a:xfrm>
          <a:prstGeom prst="round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TextBox 137"/>
          <p:cNvSpPr txBox="1"/>
          <p:nvPr/>
        </p:nvSpPr>
        <p:spPr>
          <a:xfrm>
            <a:off x="2195507" y="2878596"/>
            <a:ext cx="3702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4921847" y="3152927"/>
            <a:ext cx="3702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(4)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58~59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822" y="274973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407" y="318864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843" y="695549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7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(3-1-4)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_06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suhi_p_0301_04_0006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67544" y="1408710"/>
            <a:ext cx="6392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수를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(4)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1537474" y="2889022"/>
            <a:ext cx="1558799" cy="1036691"/>
            <a:chOff x="1697765" y="2026173"/>
            <a:chExt cx="1558799" cy="1036691"/>
          </a:xfrm>
        </p:grpSpPr>
        <p:sp>
          <p:nvSpPr>
            <p:cNvPr id="61" name="TextBox 60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3  9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697765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5" name="직선 연결선 64"/>
            <p:cNvCxnSpPr/>
            <p:nvPr/>
          </p:nvCxnSpPr>
          <p:spPr bwMode="auto">
            <a:xfrm>
              <a:off x="2013678" y="2671455"/>
              <a:ext cx="954417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6" name="TextBox 65"/>
            <p:cNvSpPr txBox="1"/>
            <p:nvPr/>
          </p:nvSpPr>
          <p:spPr>
            <a:xfrm>
              <a:off x="1790640" y="267814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2  3  4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4021750" y="2889022"/>
            <a:ext cx="1507640" cy="1036691"/>
            <a:chOff x="1748924" y="2026173"/>
            <a:chExt cx="1507640" cy="1036691"/>
          </a:xfrm>
        </p:grpSpPr>
        <p:sp>
          <p:nvSpPr>
            <p:cNvPr id="68" name="TextBox 67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3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748924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4" name="직선 연결선 73"/>
            <p:cNvCxnSpPr/>
            <p:nvPr/>
          </p:nvCxnSpPr>
          <p:spPr bwMode="auto">
            <a:xfrm>
              <a:off x="2028833" y="2671455"/>
              <a:ext cx="954417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5" name="TextBox 74"/>
            <p:cNvSpPr txBox="1"/>
            <p:nvPr/>
          </p:nvSpPr>
          <p:spPr>
            <a:xfrm>
              <a:off x="1790640" y="267814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3  8  7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2479957" y="3236385"/>
            <a:ext cx="286169" cy="22871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4650820" y="2961420"/>
            <a:ext cx="286169" cy="22871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2520426" y="3215889"/>
            <a:ext cx="288826" cy="288032"/>
          </a:xfrm>
          <a:prstGeom prst="round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4648163" y="2941665"/>
            <a:ext cx="288826" cy="288032"/>
          </a:xfrm>
          <a:prstGeom prst="round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4619098" y="2875721"/>
            <a:ext cx="3702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498453" y="3164962"/>
            <a:ext cx="3702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0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21" y="1436848"/>
            <a:ext cx="343833" cy="343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타원 36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1198437" y="51931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xmlns="" id="{15DC3506-1A62-4700-B6BF-99419AB53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126" y="319013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675" y="280964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734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604986" y="160499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수를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suhi_p_0301_04_0006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34655"/>
            <a:ext cx="348893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21188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4" name="그룹 103"/>
          <p:cNvGrpSpPr/>
          <p:nvPr/>
        </p:nvGrpSpPr>
        <p:grpSpPr>
          <a:xfrm>
            <a:off x="4500470" y="1167110"/>
            <a:ext cx="2411790" cy="353678"/>
            <a:chOff x="4355976" y="1177702"/>
            <a:chExt cx="2411790" cy="353678"/>
          </a:xfrm>
        </p:grpSpPr>
        <p:sp>
          <p:nvSpPr>
            <p:cNvPr id="105" name="순서도: 대체 처리 104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TextBox 105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07" name="순서도: 대체 처리 106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8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(4)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94" y="1645007"/>
            <a:ext cx="343833" cy="343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6" name="그룹 95"/>
          <p:cNvGrpSpPr/>
          <p:nvPr/>
        </p:nvGrpSpPr>
        <p:grpSpPr>
          <a:xfrm>
            <a:off x="1440802" y="2889022"/>
            <a:ext cx="1655471" cy="1036691"/>
            <a:chOff x="1601093" y="2026173"/>
            <a:chExt cx="1655471" cy="1036691"/>
          </a:xfrm>
        </p:grpSpPr>
        <p:sp>
          <p:nvSpPr>
            <p:cNvPr id="97" name="TextBox 96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4  4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9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9" name="직선 연결선 98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0" name="TextBox 99"/>
            <p:cNvSpPr txBox="1"/>
            <p:nvPr/>
          </p:nvSpPr>
          <p:spPr>
            <a:xfrm>
              <a:off x="1790640" y="267814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3  9  6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3873919" y="2889022"/>
            <a:ext cx="1655471" cy="1036691"/>
            <a:chOff x="1601093" y="2026173"/>
            <a:chExt cx="1655471" cy="1036691"/>
          </a:xfrm>
        </p:grpSpPr>
        <p:sp>
          <p:nvSpPr>
            <p:cNvPr id="103" name="TextBox 102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6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6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0" name="직선 연결선 119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1" name="TextBox 120"/>
            <p:cNvSpPr txBox="1"/>
            <p:nvPr/>
          </p:nvSpPr>
          <p:spPr>
            <a:xfrm>
              <a:off x="1790640" y="267814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2  3  4</a:t>
              </a:r>
              <a:endParaRPr lang="ko-KR" altLang="en-US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2268538" y="2979370"/>
            <a:ext cx="215230" cy="204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/>
          <p:cNvSpPr/>
          <p:nvPr/>
        </p:nvSpPr>
        <p:spPr>
          <a:xfrm>
            <a:off x="4964781" y="3250970"/>
            <a:ext cx="215230" cy="204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936802" y="3215657"/>
            <a:ext cx="288826" cy="288032"/>
          </a:xfrm>
          <a:prstGeom prst="round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모서리가 둥근 직사각형 136"/>
          <p:cNvSpPr/>
          <p:nvPr/>
        </p:nvSpPr>
        <p:spPr>
          <a:xfrm>
            <a:off x="2226685" y="2937366"/>
            <a:ext cx="288826" cy="288032"/>
          </a:xfrm>
          <a:prstGeom prst="round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TextBox 137"/>
          <p:cNvSpPr txBox="1"/>
          <p:nvPr/>
        </p:nvSpPr>
        <p:spPr>
          <a:xfrm>
            <a:off x="2195507" y="2878596"/>
            <a:ext cx="3702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4921847" y="3152927"/>
            <a:ext cx="3702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92745" y="2347015"/>
            <a:ext cx="6902753" cy="2622075"/>
            <a:chOff x="192745" y="2347015"/>
            <a:chExt cx="6902753" cy="2622075"/>
          </a:xfrm>
        </p:grpSpPr>
        <p:sp>
          <p:nvSpPr>
            <p:cNvPr id="51" name="직사각형 50"/>
            <p:cNvSpPr/>
            <p:nvPr/>
          </p:nvSpPr>
          <p:spPr>
            <a:xfrm>
              <a:off x="192745" y="2518957"/>
              <a:ext cx="6667165" cy="245013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320963" y="2347015"/>
              <a:ext cx="561114" cy="378939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87524" y="2744924"/>
              <a:ext cx="6476463" cy="46604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십의 자리의 계산은      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×9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에서 일의 자리를 계산한 값이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4×9=36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이    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87524" y="3032956"/>
              <a:ext cx="6476463" cy="369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 err="1" smtClean="0">
                  <a:latin typeface="맑은 고딕" pitchFamily="50" charset="-127"/>
                  <a:ea typeface="맑은 고딕" pitchFamily="50" charset="-127"/>
                </a:rPr>
                <a:t>므로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     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×9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는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39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－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3=36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이어야 합니다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따라서     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×9=36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에서 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87524" y="4089584"/>
              <a:ext cx="6476463" cy="81558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일의 자리의 계산은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6×     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에서 일의 자리 수가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가 되려면     는 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4 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또는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9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이어야 합니다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 26×9=234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이므로     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=9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      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619035" y="3356992"/>
              <a:ext cx="6476463" cy="369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=4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899592" y="3743743"/>
              <a:ext cx="5723408" cy="369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올림이 있는지 확인하여 계산합니다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133" name="모서리가 둥근 직사각형 132"/>
          <p:cNvSpPr/>
          <p:nvPr/>
        </p:nvSpPr>
        <p:spPr>
          <a:xfrm>
            <a:off x="394092" y="3785782"/>
            <a:ext cx="469508" cy="279861"/>
          </a:xfrm>
          <a:prstGeom prst="roundRect">
            <a:avLst/>
          </a:prstGeom>
          <a:solidFill>
            <a:srgbClr val="C49A6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주의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8" y="2852936"/>
            <a:ext cx="122434" cy="135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47" y="2744924"/>
            <a:ext cx="343833" cy="343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791" y="3032956"/>
            <a:ext cx="343833" cy="343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8" y="4198822"/>
            <a:ext cx="122434" cy="135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434" y="4101327"/>
            <a:ext cx="343833" cy="343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855" y="4104260"/>
            <a:ext cx="343833" cy="343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135" y="4401108"/>
            <a:ext cx="343833" cy="343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215" y="3032956"/>
            <a:ext cx="343833" cy="343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16" y="3373199"/>
            <a:ext cx="343833" cy="343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5" name="TextBox 134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(4)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58~59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각 삼각형 64">
            <a:extLst>
              <a:ext uri="{FF2B5EF4-FFF2-40B4-BE49-F238E27FC236}">
                <a16:creationId xmlns:a16="http://schemas.microsoft.com/office/drawing/2014/main" xmlns="" id="{FBB07478-CEEE-4591-BC1C-1F2F1ADB2745}"/>
              </a:ext>
            </a:extLst>
          </p:cNvPr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12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중요 표시 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그림은 삽화 파일명 두 개중 사용하기 더 편한것으로 해주세요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23568" y="52251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suhi_p_0301_04_0006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0990" y="1581553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윤서가 열쇠고리를 만들 때 사용한 블록은 몇 개인지 구해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615132"/>
            <a:ext cx="340779" cy="357006"/>
          </a:xfrm>
          <a:prstGeom prst="rect">
            <a:avLst/>
          </a:prstGeom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타원 45"/>
          <p:cNvSpPr/>
          <p:nvPr/>
        </p:nvSpPr>
        <p:spPr>
          <a:xfrm>
            <a:off x="133934" y="52220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572000" y="52251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3" y="1960177"/>
            <a:ext cx="420441" cy="354056"/>
          </a:xfrm>
          <a:prstGeom prst="rect">
            <a:avLst/>
          </a:prstGeom>
        </p:spPr>
      </p:pic>
      <p:sp>
        <p:nvSpPr>
          <p:cNvPr id="79" name="타원 78"/>
          <p:cNvSpPr/>
          <p:nvPr/>
        </p:nvSpPr>
        <p:spPr>
          <a:xfrm>
            <a:off x="112989" y="19601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4500470" y="1160748"/>
            <a:ext cx="2411790" cy="353678"/>
            <a:chOff x="4355976" y="1177702"/>
            <a:chExt cx="2411790" cy="353678"/>
          </a:xfrm>
        </p:grpSpPr>
        <p:sp>
          <p:nvSpPr>
            <p:cNvPr id="88" name="순서도: 대체 처리 87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5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(4)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7"/>
          <a:srcRect t="3115" b="-1"/>
          <a:stretch/>
        </p:blipFill>
        <p:spPr>
          <a:xfrm>
            <a:off x="646946" y="2276872"/>
            <a:ext cx="5594751" cy="209898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179589" y="4185084"/>
            <a:ext cx="1440928" cy="43204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910585" y="2300100"/>
            <a:ext cx="882925" cy="912876"/>
          </a:xfrm>
          <a:prstGeom prst="wedgeRoundRectCallout">
            <a:avLst>
              <a:gd name="adj1" fmla="val 62594"/>
              <a:gd name="adj2" fmla="val 13344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모서리가 둥근 사각형 설명선 66"/>
          <p:cNvSpPr/>
          <p:nvPr/>
        </p:nvSpPr>
        <p:spPr>
          <a:xfrm>
            <a:off x="4968044" y="2232889"/>
            <a:ext cx="1256903" cy="1019681"/>
          </a:xfrm>
          <a:prstGeom prst="wedgeRoundRectCallout">
            <a:avLst>
              <a:gd name="adj1" fmla="val -61250"/>
              <a:gd name="adj2" fmla="val 18493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모서리가 둥근 사각형 설명선 68"/>
          <p:cNvSpPr/>
          <p:nvPr/>
        </p:nvSpPr>
        <p:spPr>
          <a:xfrm>
            <a:off x="640990" y="3392996"/>
            <a:ext cx="1698762" cy="1055503"/>
          </a:xfrm>
          <a:prstGeom prst="wedgeRoundRectCallout">
            <a:avLst>
              <a:gd name="adj1" fmla="val 58413"/>
              <a:gd name="adj2" fmla="val 5548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모서리가 둥근 사각형 설명선 75"/>
          <p:cNvSpPr/>
          <p:nvPr/>
        </p:nvSpPr>
        <p:spPr>
          <a:xfrm>
            <a:off x="3491880" y="3311318"/>
            <a:ext cx="1224136" cy="1004825"/>
          </a:xfrm>
          <a:prstGeom prst="wedgeRoundRectCallout">
            <a:avLst>
              <a:gd name="adj1" fmla="val 60781"/>
              <a:gd name="adj2" fmla="val 11523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755576" y="2345975"/>
            <a:ext cx="1136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윤서야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주말에 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뭐 했어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20932" y="3392996"/>
            <a:ext cx="17548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 칸에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35</a:t>
            </a:r>
            <a:r>
              <a:rPr lang="ko-KR" altLang="en-US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</a:t>
            </a:r>
            <a:endParaRPr lang="en-US" altLang="ko-KR" sz="16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칸에 들어 있는 블록을 남는 거 없이 다 사용했어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868886" y="2204864"/>
            <a:ext cx="15033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짜잔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~ </a:t>
            </a:r>
            <a:r>
              <a:rPr lang="ko-KR" altLang="en-US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내가 </a:t>
            </a:r>
            <a:endParaRPr lang="en-US" altLang="ko-KR" sz="16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만든 </a:t>
            </a:r>
            <a:endParaRPr lang="en-US" altLang="ko-KR" sz="16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열쇠고리야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어때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086131" y="4442444"/>
            <a:ext cx="76508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105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758623" y="4437112"/>
            <a:ext cx="453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61054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bg.png </a:t>
                      </a:r>
                      <a:r>
                        <a:rPr kumimoji="0" lang="en-US" altLang="ko-KR" sz="100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텍스트 지우고 새로 써 주세요</a:t>
                      </a:r>
                      <a:r>
                        <a:rPr kumimoji="0" lang="en-US" altLang="ko-KR" sz="100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\app\resource\contents_sub\lesson04\ops\ms_lesson04\images\ms_31_4_05_06_01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3" name="TextBox 9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(4)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58~59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455876" y="3287886"/>
            <a:ext cx="13713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그럼 이거</a:t>
            </a:r>
            <a:endParaRPr lang="en-US" altLang="ko-KR" sz="16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만드는데 </a:t>
            </a:r>
            <a:endParaRPr lang="en-US" altLang="ko-KR" sz="16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블록을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몇 개 사용한 걸까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graphicFrame>
        <p:nvGraphicFramePr>
          <p:cNvPr id="5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569377"/>
              </p:ext>
            </p:extLst>
          </p:nvPr>
        </p:nvGraphicFramePr>
        <p:xfrm>
          <a:off x="107504" y="675222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수학익힘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_059.jpg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\app\resource\data\3-1-4\(3-1-4)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미디어자료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1" name="타원 50"/>
          <p:cNvSpPr/>
          <p:nvPr/>
        </p:nvSpPr>
        <p:spPr>
          <a:xfrm>
            <a:off x="5360399" y="39132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6287013" y="65421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269" y="462717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620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7252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7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(3-1-4)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_06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suhi_p_0301_04_0006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376772"/>
            <a:ext cx="178503" cy="21095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31540" y="1268760"/>
            <a:ext cx="6537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탁구공이 한 상자에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상자 있습니다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탁구공은 모두 몇 개인지 구해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모서리가 둥근 직사각형 60"/>
          <p:cNvSpPr/>
          <p:nvPr/>
        </p:nvSpPr>
        <p:spPr>
          <a:xfrm>
            <a:off x="470358" y="3439276"/>
            <a:ext cx="612068" cy="34699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1393737" y="3462572"/>
            <a:ext cx="612068" cy="34699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4766402" y="3442503"/>
            <a:ext cx="612068" cy="34699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5973015" y="3425725"/>
            <a:ext cx="612068" cy="34699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(4)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059832" y="2672916"/>
            <a:ext cx="76508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175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732324" y="2667584"/>
            <a:ext cx="453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198437" y="51931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xmlns="" id="{15DC3506-1A62-4700-B6BF-99419AB53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931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suhi_p_0301_04_0006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0990" y="1581553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윤서가 열쇠고리를 만들 때 사용한 블록은 몇 개인지 구해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615132"/>
            <a:ext cx="340779" cy="357006"/>
          </a:xfrm>
          <a:prstGeom prst="rect">
            <a:avLst/>
          </a:prstGeom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3" y="1960177"/>
            <a:ext cx="420441" cy="354056"/>
          </a:xfrm>
          <a:prstGeom prst="rect">
            <a:avLst/>
          </a:prstGeom>
        </p:spPr>
      </p:pic>
      <p:grpSp>
        <p:nvGrpSpPr>
          <p:cNvPr id="87" name="그룹 86"/>
          <p:cNvGrpSpPr/>
          <p:nvPr/>
        </p:nvGrpSpPr>
        <p:grpSpPr>
          <a:xfrm>
            <a:off x="4500470" y="1160748"/>
            <a:ext cx="2411790" cy="353678"/>
            <a:chOff x="4355976" y="1177702"/>
            <a:chExt cx="2411790" cy="353678"/>
          </a:xfrm>
        </p:grpSpPr>
        <p:sp>
          <p:nvSpPr>
            <p:cNvPr id="88" name="순서도: 대체 처리 87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5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(4)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7"/>
          <a:srcRect t="3115" b="-1"/>
          <a:stretch/>
        </p:blipFill>
        <p:spPr>
          <a:xfrm>
            <a:off x="646946" y="2276872"/>
            <a:ext cx="5594751" cy="209898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179589" y="4185084"/>
            <a:ext cx="1440928" cy="43204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910585" y="2300100"/>
            <a:ext cx="882925" cy="912876"/>
          </a:xfrm>
          <a:prstGeom prst="wedgeRoundRectCallout">
            <a:avLst>
              <a:gd name="adj1" fmla="val 62594"/>
              <a:gd name="adj2" fmla="val 13344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모서리가 둥근 사각형 설명선 66"/>
          <p:cNvSpPr/>
          <p:nvPr/>
        </p:nvSpPr>
        <p:spPr>
          <a:xfrm>
            <a:off x="4968044" y="2232889"/>
            <a:ext cx="1256903" cy="1019681"/>
          </a:xfrm>
          <a:prstGeom prst="wedgeRoundRectCallout">
            <a:avLst>
              <a:gd name="adj1" fmla="val -61250"/>
              <a:gd name="adj2" fmla="val 18493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모서리가 둥근 사각형 설명선 68"/>
          <p:cNvSpPr/>
          <p:nvPr/>
        </p:nvSpPr>
        <p:spPr>
          <a:xfrm>
            <a:off x="640990" y="3392996"/>
            <a:ext cx="1698762" cy="1055503"/>
          </a:xfrm>
          <a:prstGeom prst="wedgeRoundRectCallout">
            <a:avLst>
              <a:gd name="adj1" fmla="val 58413"/>
              <a:gd name="adj2" fmla="val 5548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모서리가 둥근 사각형 설명선 75"/>
          <p:cNvSpPr/>
          <p:nvPr/>
        </p:nvSpPr>
        <p:spPr>
          <a:xfrm>
            <a:off x="3491880" y="3311318"/>
            <a:ext cx="1224136" cy="1004825"/>
          </a:xfrm>
          <a:prstGeom prst="wedgeRoundRectCallout">
            <a:avLst>
              <a:gd name="adj1" fmla="val 60781"/>
              <a:gd name="adj2" fmla="val 11523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755576" y="2345975"/>
            <a:ext cx="1136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윤서야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주말에 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뭐 했어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20932" y="3392996"/>
            <a:ext cx="17548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 칸에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35</a:t>
            </a:r>
            <a:r>
              <a:rPr lang="ko-KR" altLang="en-US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</a:t>
            </a:r>
            <a:endParaRPr lang="en-US" altLang="ko-KR" sz="16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칸에 들어 있는 블록을 남는 거 없이 다 사용했어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868886" y="2204864"/>
            <a:ext cx="15033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짜잔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~ </a:t>
            </a:r>
            <a:r>
              <a:rPr lang="ko-KR" altLang="en-US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내가 </a:t>
            </a:r>
            <a:endParaRPr lang="en-US" altLang="ko-KR" sz="16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만든 </a:t>
            </a:r>
            <a:endParaRPr lang="en-US" altLang="ko-KR" sz="16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열쇠고리야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어때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086131" y="4442444"/>
            <a:ext cx="76508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105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758623" y="4437112"/>
            <a:ext cx="453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(4)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58~59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455876" y="3287886"/>
            <a:ext cx="13713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그럼 이거</a:t>
            </a:r>
            <a:endParaRPr lang="en-US" altLang="ko-KR" sz="16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만드는데 </a:t>
            </a:r>
            <a:endParaRPr lang="en-US" altLang="ko-KR" sz="16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블록을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몇 개 사용한 걸까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192745" y="3609020"/>
            <a:ext cx="6667165" cy="1360066"/>
            <a:chOff x="192745" y="3609020"/>
            <a:chExt cx="6667165" cy="1360066"/>
          </a:xfrm>
        </p:grpSpPr>
        <p:sp>
          <p:nvSpPr>
            <p:cNvPr id="55" name="직사각형 54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59992" y="4177991"/>
              <a:ext cx="53561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윤서가 사용한 블록 수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)=35×3=105(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개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8" name="직각 삼각형 57">
            <a:extLst>
              <a:ext uri="{FF2B5EF4-FFF2-40B4-BE49-F238E27FC236}">
                <a16:creationId xmlns:a16="http://schemas.microsoft.com/office/drawing/2014/main" xmlns="" id="{FBB07478-CEEE-4591-BC1C-1F2F1ADB2745}"/>
              </a:ext>
            </a:extLst>
          </p:cNvPr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46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중요 표시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!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suhi_p_0301_04_0006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647564" y="1610039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장의 수 카드를 한 번씩만 사용하여 곱이 가장 큰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몇십몇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)×(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몇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만들고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 곱을 구해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66" y="1628973"/>
            <a:ext cx="348893" cy="348893"/>
          </a:xfrm>
          <a:prstGeom prst="rect">
            <a:avLst/>
          </a:prstGeom>
        </p:spPr>
      </p:pic>
      <p:pic>
        <p:nvPicPr>
          <p:cNvPr id="79" name="그림 7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1994824"/>
            <a:ext cx="420441" cy="354056"/>
          </a:xfrm>
          <a:prstGeom prst="rect">
            <a:avLst/>
          </a:prstGeom>
        </p:spPr>
      </p:pic>
      <p:sp>
        <p:nvSpPr>
          <p:cNvPr id="80" name="타원 79"/>
          <p:cNvSpPr/>
          <p:nvPr/>
        </p:nvSpPr>
        <p:spPr>
          <a:xfrm>
            <a:off x="161495" y="2125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04222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bg.svg 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텍스트 따로 써 주세요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\app\resource\contents_sub\lesson04\ops\ms_lesson04\images\ms_31_4_05_07_01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88" name="그룹 87"/>
          <p:cNvGrpSpPr/>
          <p:nvPr/>
        </p:nvGrpSpPr>
        <p:grpSpPr>
          <a:xfrm>
            <a:off x="4500470" y="1160748"/>
            <a:ext cx="2411790" cy="353678"/>
            <a:chOff x="4355976" y="1177702"/>
            <a:chExt cx="2411790" cy="353678"/>
          </a:xfrm>
        </p:grpSpPr>
        <p:sp>
          <p:nvSpPr>
            <p:cNvPr id="89" name="순서도: 대체 처리 88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692000" y="2497260"/>
            <a:ext cx="1504194" cy="508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(4)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562650" y="51541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617677" y="51541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83634" y="51661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348774" y="2336009"/>
            <a:ext cx="4575584" cy="1339993"/>
            <a:chOff x="1348774" y="2336009"/>
            <a:chExt cx="4575584" cy="1339993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48774" y="2336009"/>
              <a:ext cx="4575584" cy="1339993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1611976" y="2744924"/>
              <a:ext cx="511752" cy="468052"/>
            </a:xfrm>
            <a:prstGeom prst="rect">
              <a:avLst/>
            </a:prstGeom>
            <a:solidFill>
              <a:srgbClr val="FAF1D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5240743" y="2729649"/>
              <a:ext cx="511752" cy="468052"/>
            </a:xfrm>
            <a:prstGeom prst="rect">
              <a:avLst/>
            </a:prstGeom>
            <a:solidFill>
              <a:srgbClr val="FAF1D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3396199" y="2766985"/>
              <a:ext cx="511752" cy="468052"/>
            </a:xfrm>
            <a:prstGeom prst="rect">
              <a:avLst/>
            </a:prstGeom>
            <a:solidFill>
              <a:srgbClr val="FFF6F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715269" y="2788912"/>
              <a:ext cx="3051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455876" y="2780104"/>
              <a:ext cx="3051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220072" y="2773664"/>
              <a:ext cx="3051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128466" y="4097244"/>
            <a:ext cx="3127610" cy="451946"/>
            <a:chOff x="2128466" y="4097244"/>
            <a:chExt cx="3127610" cy="451946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128466" y="4113076"/>
              <a:ext cx="540060" cy="425639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2740931" y="4113076"/>
              <a:ext cx="540060" cy="425639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3539955" y="4119485"/>
              <a:ext cx="540060" cy="425639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4385181" y="4097244"/>
              <a:ext cx="844533" cy="425639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234789" y="4113076"/>
              <a:ext cx="3051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080015" y="4132249"/>
              <a:ext cx="3051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=</a:t>
              </a:r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236980" y="4138605"/>
              <a:ext cx="3051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858998" y="4138605"/>
              <a:ext cx="3051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660893" y="4149080"/>
              <a:ext cx="3051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476059" y="4113076"/>
              <a:ext cx="7800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364</a:t>
              </a:r>
              <a:endParaRPr lang="ko-KR" altLang="en-US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(4)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58~59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423" y="396838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998" y="396838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459" y="396838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70" y="396665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431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405622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/>
                <a:gridCol w="3689290"/>
                <a:gridCol w="1258111"/>
                <a:gridCol w="1154157"/>
                <a:gridCol w="1944215"/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suhi_p_0301_04_0006.html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58~59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2008" y="695549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7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 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(3-1-4)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_06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suhi_p_0301_04_0006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직사각형 37"/>
          <p:cNvSpPr/>
          <p:nvPr/>
        </p:nvSpPr>
        <p:spPr>
          <a:xfrm>
            <a:off x="3396746" y="2867209"/>
            <a:ext cx="324036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2581741" y="3403672"/>
            <a:ext cx="612068" cy="34699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3656479" y="3411828"/>
            <a:ext cx="612068" cy="34699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4766402" y="3442503"/>
            <a:ext cx="612068" cy="34699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5973015" y="3425725"/>
            <a:ext cx="612068" cy="34699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(4)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3293" y="1408302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장의 수 카드를 한 번씩만 사용하여 곱이 가장 큰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몇십몇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)×(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몇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만들고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 곱을 구해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2217" y="2287383"/>
            <a:ext cx="4575197" cy="1303685"/>
          </a:xfrm>
          <a:prstGeom prst="rect">
            <a:avLst/>
          </a:prstGeom>
        </p:spPr>
      </p:pic>
      <p:grpSp>
        <p:nvGrpSpPr>
          <p:cNvPr id="44" name="그룹 43"/>
          <p:cNvGrpSpPr/>
          <p:nvPr/>
        </p:nvGrpSpPr>
        <p:grpSpPr>
          <a:xfrm>
            <a:off x="2128466" y="4097244"/>
            <a:ext cx="3127610" cy="451946"/>
            <a:chOff x="2128466" y="4097244"/>
            <a:chExt cx="3127610" cy="451946"/>
          </a:xfrm>
        </p:grpSpPr>
        <p:sp>
          <p:nvSpPr>
            <p:cNvPr id="45" name="모서리가 둥근 직사각형 44"/>
            <p:cNvSpPr/>
            <p:nvPr/>
          </p:nvSpPr>
          <p:spPr>
            <a:xfrm>
              <a:off x="2128466" y="4113076"/>
              <a:ext cx="540060" cy="425639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모서리가 둥근 직사각형 66"/>
            <p:cNvSpPr/>
            <p:nvPr/>
          </p:nvSpPr>
          <p:spPr>
            <a:xfrm>
              <a:off x="2740931" y="4113076"/>
              <a:ext cx="540060" cy="425639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3539955" y="4119485"/>
              <a:ext cx="540060" cy="425639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모서리가 둥근 직사각형 69"/>
            <p:cNvSpPr/>
            <p:nvPr/>
          </p:nvSpPr>
          <p:spPr>
            <a:xfrm>
              <a:off x="4385181" y="4097244"/>
              <a:ext cx="844533" cy="425639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234789" y="4113076"/>
              <a:ext cx="3051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080015" y="4132249"/>
              <a:ext cx="3051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=</a:t>
              </a:r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236980" y="4138605"/>
              <a:ext cx="3051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858998" y="4138605"/>
              <a:ext cx="3051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660893" y="4149080"/>
              <a:ext cx="3051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476059" y="4113076"/>
              <a:ext cx="7800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344</a:t>
              </a:r>
              <a:endParaRPr lang="ko-KR" altLang="en-US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1403648" y="2636912"/>
            <a:ext cx="540060" cy="576064"/>
          </a:xfrm>
          <a:prstGeom prst="rect">
            <a:avLst/>
          </a:prstGeom>
          <a:solidFill>
            <a:srgbClr val="ECFAF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4986046" y="2636912"/>
            <a:ext cx="540060" cy="576064"/>
          </a:xfrm>
          <a:prstGeom prst="rect">
            <a:avLst/>
          </a:prstGeom>
          <a:solidFill>
            <a:srgbClr val="ECFAF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3164164" y="2636912"/>
            <a:ext cx="540060" cy="576064"/>
          </a:xfrm>
          <a:prstGeom prst="rect">
            <a:avLst/>
          </a:prstGeom>
          <a:solidFill>
            <a:srgbClr val="FFF4F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1494238" y="2678133"/>
            <a:ext cx="305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307232" y="2681737"/>
            <a:ext cx="305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058922" y="2672916"/>
            <a:ext cx="305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1198437" y="51931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xmlns="" id="{15DC3506-1A62-4700-B6BF-99419AB53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13463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bg_popup_more.svg 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텍스트 따로 써 주세요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\app\resource\contents_sub\lesson04\ops\ms_lesson04\images\ms_31_4_05_07_01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423" y="396838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998" y="396838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459" y="396838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70" y="396665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443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suhi_p_0301_04_0006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647564" y="1610039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장의 수 카드를 한 번씩만 사용하여 곱이 가장 큰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몇십몇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)×(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몇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만들고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 곱을 구해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66" y="1628973"/>
            <a:ext cx="348893" cy="348893"/>
          </a:xfrm>
          <a:prstGeom prst="rect">
            <a:avLst/>
          </a:prstGeom>
        </p:spPr>
      </p:pic>
      <p:pic>
        <p:nvPicPr>
          <p:cNvPr id="79" name="그림 7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1994824"/>
            <a:ext cx="420441" cy="354056"/>
          </a:xfrm>
          <a:prstGeom prst="rect">
            <a:avLst/>
          </a:prstGeom>
        </p:spPr>
      </p:pic>
      <p:grpSp>
        <p:nvGrpSpPr>
          <p:cNvPr id="88" name="그룹 87"/>
          <p:cNvGrpSpPr/>
          <p:nvPr/>
        </p:nvGrpSpPr>
        <p:grpSpPr>
          <a:xfrm>
            <a:off x="4500470" y="1160748"/>
            <a:ext cx="2411790" cy="353678"/>
            <a:chOff x="4355976" y="1177702"/>
            <a:chExt cx="2411790" cy="353678"/>
          </a:xfrm>
        </p:grpSpPr>
        <p:sp>
          <p:nvSpPr>
            <p:cNvPr id="89" name="순서도: 대체 처리 88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692000" y="2497260"/>
            <a:ext cx="1504194" cy="508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(4)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348774" y="2336009"/>
            <a:ext cx="4575584" cy="1339993"/>
            <a:chOff x="1348774" y="2336009"/>
            <a:chExt cx="4575584" cy="1339993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48774" y="2336009"/>
              <a:ext cx="4575584" cy="1339993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1611976" y="2744924"/>
              <a:ext cx="511752" cy="468052"/>
            </a:xfrm>
            <a:prstGeom prst="rect">
              <a:avLst/>
            </a:prstGeom>
            <a:solidFill>
              <a:srgbClr val="FAF1D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5240743" y="2729649"/>
              <a:ext cx="511752" cy="468052"/>
            </a:xfrm>
            <a:prstGeom prst="rect">
              <a:avLst/>
            </a:prstGeom>
            <a:solidFill>
              <a:srgbClr val="FAF1D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3396199" y="2766985"/>
              <a:ext cx="511752" cy="468052"/>
            </a:xfrm>
            <a:prstGeom prst="rect">
              <a:avLst/>
            </a:prstGeom>
            <a:solidFill>
              <a:srgbClr val="FFF6F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715269" y="2788912"/>
              <a:ext cx="3051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455876" y="2780104"/>
              <a:ext cx="3051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220072" y="2773664"/>
              <a:ext cx="3051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128466" y="4097244"/>
            <a:ext cx="3127610" cy="451946"/>
            <a:chOff x="2128466" y="4097244"/>
            <a:chExt cx="3127610" cy="451946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128466" y="4113076"/>
              <a:ext cx="540060" cy="425639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2740931" y="4113076"/>
              <a:ext cx="540060" cy="425639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3539955" y="4119485"/>
              <a:ext cx="540060" cy="425639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4385181" y="4097244"/>
              <a:ext cx="844533" cy="425639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234789" y="4113076"/>
              <a:ext cx="3051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080015" y="4132249"/>
              <a:ext cx="3051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=</a:t>
              </a:r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236980" y="4138605"/>
              <a:ext cx="3051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858998" y="4138605"/>
              <a:ext cx="3051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660893" y="4149080"/>
              <a:ext cx="3051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476059" y="4113076"/>
              <a:ext cx="7800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364</a:t>
              </a:r>
              <a:endParaRPr lang="ko-KR" altLang="en-US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192745" y="3609020"/>
            <a:ext cx="6667165" cy="1360066"/>
            <a:chOff x="192745" y="3609020"/>
            <a:chExt cx="6667165" cy="1360066"/>
          </a:xfrm>
        </p:grpSpPr>
        <p:sp>
          <p:nvSpPr>
            <p:cNvPr id="58" name="직사각형 57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92745" y="3969290"/>
              <a:ext cx="6667165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십의 자리와 일의 자리에 각각 곱해지는 곱하는 수가 세 수 중 가장 큰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7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이 되어야 하고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800" spc="-150" dirty="0" err="1" smtClean="0">
                  <a:latin typeface="맑은 고딕" pitchFamily="50" charset="-127"/>
                  <a:ea typeface="맑은 고딕" pitchFamily="50" charset="-127"/>
                </a:rPr>
                <a:t>그다음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 큰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가 곱해지는 수의 십의 자리가 되어야 합니다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152883" y="4555187"/>
              <a:ext cx="1249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52×7=364</a:t>
              </a:r>
            </a:p>
          </p:txBody>
        </p:sp>
      </p:grpSp>
      <p:pic>
        <p:nvPicPr>
          <p:cNvPr id="85" name="Picture 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24" y="4545124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TextBox 10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(4)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58~59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각 삼각형 58">
            <a:extLst>
              <a:ext uri="{FF2B5EF4-FFF2-40B4-BE49-F238E27FC236}">
                <a16:creationId xmlns:a16="http://schemas.microsoft.com/office/drawing/2014/main" xmlns="" id="{FBB07478-CEEE-4591-BC1C-1F2F1ADB2745}"/>
              </a:ext>
            </a:extLst>
          </p:cNvPr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47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79" y="2328733"/>
            <a:ext cx="6752697" cy="2856623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suhi_p_0301_04_0006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52" y="1531380"/>
            <a:ext cx="1424098" cy="458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004622"/>
              </p:ext>
            </p:extLst>
          </p:nvPr>
        </p:nvGraphicFramePr>
        <p:xfrm>
          <a:off x="177404" y="6195091"/>
          <a:ext cx="6734856" cy="411480"/>
        </p:xfrm>
        <a:graphic>
          <a:graphicData uri="http://schemas.openxmlformats.org/drawingml/2006/table">
            <a:tbl>
              <a:tblPr/>
              <a:tblGrid>
                <a:gridCol w="1429718"/>
                <a:gridCol w="5305138"/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smtClean="0">
                          <a:latin typeface="나눔고딕" pitchFamily="50" charset="-127"/>
                          <a:ea typeface="나눔고딕" pitchFamily="50" charset="-127"/>
                        </a:rPr>
                        <a:t>bg.png</a:t>
                      </a:r>
                    </a:p>
                    <a:p>
                      <a:r>
                        <a:rPr lang="ko-KR" altLang="en-US" sz="900" smtClean="0">
                          <a:latin typeface="나눔고딕" pitchFamily="50" charset="-127"/>
                          <a:ea typeface="나눔고딕" pitchFamily="50" charset="-127"/>
                        </a:rPr>
                        <a:t>수학</a:t>
                      </a:r>
                      <a:r>
                        <a:rPr lang="en-US" altLang="ko-KR" sz="900" smtClean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900" smtClean="0">
                          <a:latin typeface="나눔고딕" pitchFamily="50" charset="-127"/>
                          <a:ea typeface="나눔고딕" pitchFamily="50" charset="-127"/>
                        </a:rPr>
                        <a:t>박</a:t>
                      </a:r>
                      <a:r>
                        <a:rPr lang="en-US" altLang="ko-KR" sz="900" smtClean="0">
                          <a:latin typeface="나눔고딕" pitchFamily="50" charset="-127"/>
                          <a:ea typeface="나눔고딕" pitchFamily="50" charset="-127"/>
                        </a:rPr>
                        <a:t>) 3-1 </a:t>
                      </a:r>
                      <a:r>
                        <a:rPr lang="ko-KR" altLang="en-US" sz="900" smtClean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smtClean="0">
                          <a:latin typeface="나눔고딕" pitchFamily="50" charset="-127"/>
                          <a:ea typeface="나눔고딕" pitchFamily="50" charset="-127"/>
                        </a:rPr>
                        <a:t>\app\resource\contents_sub\lesson04\ops\ms_lesson04\images\ms_31_4_05_01_01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(4)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58~59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257452" y="1791488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257452" y="2405775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(4)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4526949" y="1160748"/>
            <a:ext cx="2385311" cy="354967"/>
            <a:chOff x="4382455" y="1176413"/>
            <a:chExt cx="2385311" cy="354967"/>
          </a:xfrm>
        </p:grpSpPr>
        <p:sp>
          <p:nvSpPr>
            <p:cNvPr id="57" name="순서도: 대체 처리 56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순서도: 대체 처리 6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" name="순서도: 대체 처리 68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1" name="순서도: 대체 처리 70"/>
            <p:cNvSpPr/>
            <p:nvPr/>
          </p:nvSpPr>
          <p:spPr>
            <a:xfrm>
              <a:off x="4382455" y="1232093"/>
              <a:ext cx="679119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>
              <a:spLocks noChangeArrowheads="1"/>
            </p:cNvSpPr>
            <p:nvPr/>
          </p:nvSpPr>
          <p:spPr bwMode="auto">
            <a:xfrm>
              <a:off x="4382455" y="1176413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515548" y="2508100"/>
            <a:ext cx="2184244" cy="277321"/>
          </a:xfrm>
          <a:prstGeom prst="rect">
            <a:avLst/>
          </a:prstGeom>
          <a:solidFill>
            <a:srgbClr val="F7CCD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086170" y="2498264"/>
            <a:ext cx="2710649" cy="277321"/>
          </a:xfrm>
          <a:prstGeom prst="rect">
            <a:avLst/>
          </a:prstGeom>
          <a:solidFill>
            <a:srgbClr val="C7D7E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58439" y="2477644"/>
            <a:ext cx="29953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십의 자리로 </a:t>
            </a:r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올림해요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95936" y="2312876"/>
            <a:ext cx="280088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곱한 것과 </a:t>
            </a:r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올림한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것을 </a:t>
            </a:r>
            <a:endParaRPr lang="en-US" altLang="ko-KR" sz="1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더해요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r="55733"/>
          <a:stretch/>
        </p:blipFill>
        <p:spPr>
          <a:xfrm>
            <a:off x="1227568" y="3806118"/>
            <a:ext cx="1976280" cy="1045483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42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27756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\app\resource\contents_sub\lesson04\ops\ms_lesson04\images\ms_31_4_05_02_01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suhi_p_0301_04_0006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4986" y="162880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 모형을 보고     안에 알맞은 수를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pic>
        <p:nvPicPr>
          <p:cNvPr id="7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타원 74"/>
          <p:cNvSpPr/>
          <p:nvPr/>
        </p:nvSpPr>
        <p:spPr>
          <a:xfrm>
            <a:off x="179512" y="513223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1650352"/>
            <a:ext cx="343833" cy="343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타원 86"/>
          <p:cNvSpPr/>
          <p:nvPr/>
        </p:nvSpPr>
        <p:spPr>
          <a:xfrm>
            <a:off x="5929004" y="5151679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4499992" y="1160748"/>
            <a:ext cx="2411790" cy="353678"/>
            <a:chOff x="4355976" y="1177702"/>
            <a:chExt cx="2411790" cy="353678"/>
          </a:xfrm>
        </p:grpSpPr>
        <p:sp>
          <p:nvSpPr>
            <p:cNvPr id="92" name="순서도: 대체 처리 91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7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(4)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295400" y="4121787"/>
            <a:ext cx="83385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24×5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29754" y="3940331"/>
            <a:ext cx="421014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3894174" y="4956071"/>
            <a:ext cx="540060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5154901" y="4160676"/>
            <a:ext cx="377966" cy="32953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2619681" y="3866289"/>
            <a:ext cx="512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0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" name="타원 110"/>
          <p:cNvSpPr/>
          <p:nvPr/>
        </p:nvSpPr>
        <p:spPr>
          <a:xfrm>
            <a:off x="4778967" y="513223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630349" y="4464548"/>
            <a:ext cx="421014" cy="31975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4073714" y="3906469"/>
            <a:ext cx="421014" cy="31975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4089502" y="4457537"/>
            <a:ext cx="421014" cy="31975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3215279" y="4461998"/>
            <a:ext cx="715026" cy="31975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3215279" y="3913378"/>
            <a:ext cx="715026" cy="31975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2681370" y="4417357"/>
            <a:ext cx="512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189039" y="3883901"/>
            <a:ext cx="767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×5 =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180524" y="4430548"/>
            <a:ext cx="767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×5 =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2"/>
          <a:srcRect l="61300"/>
          <a:stretch/>
        </p:blipFill>
        <p:spPr>
          <a:xfrm>
            <a:off x="3864181" y="3785175"/>
            <a:ext cx="1727765" cy="1045483"/>
          </a:xfrm>
          <a:prstGeom prst="rect">
            <a:avLst/>
          </a:prstGeom>
        </p:spPr>
      </p:pic>
      <p:sp>
        <p:nvSpPr>
          <p:cNvPr id="63" name="직사각형 62"/>
          <p:cNvSpPr/>
          <p:nvPr/>
        </p:nvSpPr>
        <p:spPr>
          <a:xfrm>
            <a:off x="4013556" y="3913378"/>
            <a:ext cx="421014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3967890" y="4437591"/>
            <a:ext cx="421014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5028299" y="4174879"/>
            <a:ext cx="421014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3887924" y="3866289"/>
            <a:ext cx="660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910807" y="4110695"/>
            <a:ext cx="669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120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945264" y="4405305"/>
            <a:ext cx="512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4161" y="2132635"/>
            <a:ext cx="6660232" cy="1485186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(4)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58~59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xmlns="" id="{892E0531-D702-46E4-8900-8FD21496C7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64471" y="3628618"/>
            <a:ext cx="360000" cy="35500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xmlns="" id="{39A9A0EA-0B73-4795-84A5-67F2BA6E73B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79606" y="4684489"/>
            <a:ext cx="360000" cy="35500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xmlns="" id="{57525E22-57D8-4216-A57E-AAB931EE92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79778" y="4363751"/>
            <a:ext cx="360000" cy="3550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xmlns="" id="{892E0531-D702-46E4-8900-8FD21496C7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93601" y="3640416"/>
            <a:ext cx="360000" cy="35500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xmlns="" id="{892E0531-D702-46E4-8900-8FD21496C7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57299" y="4639967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98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7240" y="683317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(3-1-4)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_06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suhi_p_0301_04_0006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(4)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04601" y="1400898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 모형을 보고     안에 알맞은 수를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7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379" y="1422450"/>
            <a:ext cx="343833" cy="343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직사각형 74"/>
          <p:cNvSpPr/>
          <p:nvPr/>
        </p:nvSpPr>
        <p:spPr>
          <a:xfrm>
            <a:off x="1224944" y="3918898"/>
            <a:ext cx="898783" cy="49152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3957480" y="4286395"/>
            <a:ext cx="686528" cy="27882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3947893" y="3721936"/>
            <a:ext cx="686528" cy="27882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5256076" y="3993937"/>
            <a:ext cx="686528" cy="27882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7"/>
          <a:srcRect r="70292"/>
          <a:stretch/>
        </p:blipFill>
        <p:spPr>
          <a:xfrm>
            <a:off x="1583668" y="3684622"/>
            <a:ext cx="1476589" cy="117086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619248" y="3993937"/>
            <a:ext cx="972532" cy="57128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3337198" y="3735877"/>
            <a:ext cx="910766" cy="57128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3305870" y="4265555"/>
            <a:ext cx="910766" cy="57128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626720" y="3467918"/>
            <a:ext cx="739383" cy="13285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4355984" y="4413558"/>
            <a:ext cx="474719" cy="3542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5543092" y="4085222"/>
            <a:ext cx="474719" cy="3542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1852949" y="4079525"/>
            <a:ext cx="867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25×4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46452" y="3793882"/>
            <a:ext cx="1110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20×4 =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173763" y="4375488"/>
            <a:ext cx="967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5×4 =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 rotWithShape="1">
          <a:blip r:embed="rId7"/>
          <a:srcRect l="61292"/>
          <a:stretch/>
        </p:blipFill>
        <p:spPr>
          <a:xfrm>
            <a:off x="3982092" y="3645024"/>
            <a:ext cx="1923877" cy="1170863"/>
          </a:xfrm>
          <a:prstGeom prst="rect">
            <a:avLst/>
          </a:prstGeom>
        </p:spPr>
      </p:pic>
      <p:sp>
        <p:nvSpPr>
          <p:cNvPr id="62" name="직사각형 61"/>
          <p:cNvSpPr/>
          <p:nvPr/>
        </p:nvSpPr>
        <p:spPr>
          <a:xfrm>
            <a:off x="4169289" y="3730970"/>
            <a:ext cx="474719" cy="3542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4125452" y="4350012"/>
            <a:ext cx="474719" cy="3542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5299129" y="4065267"/>
            <a:ext cx="474719" cy="3542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4131643" y="3732085"/>
            <a:ext cx="512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80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109983" y="4364688"/>
            <a:ext cx="512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220072" y="4038964"/>
            <a:ext cx="636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9655" y="1911554"/>
            <a:ext cx="5993276" cy="1577957"/>
          </a:xfrm>
          <a:prstGeom prst="rect">
            <a:avLst/>
          </a:prstGeom>
        </p:spPr>
      </p:pic>
      <p:sp>
        <p:nvSpPr>
          <p:cNvPr id="46" name="타원 45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198437" y="51931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>
            <a:extLst>
              <a:ext uri="{FF2B5EF4-FFF2-40B4-BE49-F238E27FC236}">
                <a16:creationId xmlns:a16="http://schemas.microsoft.com/office/drawing/2014/main" xmlns="" id="{15DC3506-1A62-4700-B6BF-99419AB53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71867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bg_popup_more.svg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\app\resource\contents_sub\lesson04\ops\ms_lesson04\images\ms_31_4_05_02_01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892E0531-D702-46E4-8900-8FD21496C76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73434" y="3507165"/>
            <a:ext cx="360000" cy="35500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xmlns="" id="{39A9A0EA-0B73-4795-84A5-67F2BA6E73B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79606" y="4684489"/>
            <a:ext cx="360000" cy="355000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xmlns="" id="{57525E22-57D8-4216-A57E-AAB931EE92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79778" y="4363751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65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r="55733"/>
          <a:stretch/>
        </p:blipFill>
        <p:spPr>
          <a:xfrm>
            <a:off x="1227568" y="3806118"/>
            <a:ext cx="1976280" cy="1045483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42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0" name="Group 1072"/>
          <p:cNvGraphicFramePr>
            <a:graphicFrameLocks noGrp="1"/>
          </p:cNvGraphicFramePr>
          <p:nvPr>
            <p:extLst/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수학익힘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 3-1 58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쪽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번 문제 삽화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suhi_p_0301_04_0006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4986" y="162880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 모형을 보고     안에 알맞은 수를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pic>
        <p:nvPicPr>
          <p:cNvPr id="7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1650352"/>
            <a:ext cx="343833" cy="343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1" name="그룹 90"/>
          <p:cNvGrpSpPr/>
          <p:nvPr/>
        </p:nvGrpSpPr>
        <p:grpSpPr>
          <a:xfrm>
            <a:off x="4499992" y="1160748"/>
            <a:ext cx="2411790" cy="353678"/>
            <a:chOff x="4355976" y="1177702"/>
            <a:chExt cx="2411790" cy="353678"/>
          </a:xfrm>
        </p:grpSpPr>
        <p:sp>
          <p:nvSpPr>
            <p:cNvPr id="92" name="순서도: 대체 처리 91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7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(4)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295400" y="4121787"/>
            <a:ext cx="83385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24×5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29754" y="3940331"/>
            <a:ext cx="421014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3894174" y="4956071"/>
            <a:ext cx="540060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5154901" y="4160676"/>
            <a:ext cx="377966" cy="32953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2619681" y="3866289"/>
            <a:ext cx="512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0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직사각형 46"/>
          <p:cNvSpPr/>
          <p:nvPr/>
        </p:nvSpPr>
        <p:spPr>
          <a:xfrm>
            <a:off x="2630349" y="4464548"/>
            <a:ext cx="421014" cy="31975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4073714" y="3906469"/>
            <a:ext cx="421014" cy="31975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4089502" y="4457537"/>
            <a:ext cx="421014" cy="31975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3215279" y="4461998"/>
            <a:ext cx="715026" cy="31975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3215279" y="3913378"/>
            <a:ext cx="715026" cy="31975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2681370" y="4417357"/>
            <a:ext cx="512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189039" y="3883901"/>
            <a:ext cx="767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×5 =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180524" y="4430548"/>
            <a:ext cx="767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×5 =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2"/>
          <a:srcRect l="61300"/>
          <a:stretch/>
        </p:blipFill>
        <p:spPr>
          <a:xfrm>
            <a:off x="3864181" y="3785175"/>
            <a:ext cx="1727765" cy="1045483"/>
          </a:xfrm>
          <a:prstGeom prst="rect">
            <a:avLst/>
          </a:prstGeom>
        </p:spPr>
      </p:pic>
      <p:sp>
        <p:nvSpPr>
          <p:cNvPr id="63" name="직사각형 62"/>
          <p:cNvSpPr/>
          <p:nvPr/>
        </p:nvSpPr>
        <p:spPr>
          <a:xfrm>
            <a:off x="4013556" y="3913378"/>
            <a:ext cx="421014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3967890" y="4437591"/>
            <a:ext cx="421014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5028299" y="4174879"/>
            <a:ext cx="421014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3887924" y="3866289"/>
            <a:ext cx="660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910807" y="4110695"/>
            <a:ext cx="669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120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945264" y="4405305"/>
            <a:ext cx="512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4161" y="2132635"/>
            <a:ext cx="6660232" cy="1485186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192745" y="3609020"/>
            <a:ext cx="6667165" cy="1360066"/>
            <a:chOff x="192745" y="3609020"/>
            <a:chExt cx="6667165" cy="1360066"/>
          </a:xfrm>
        </p:grpSpPr>
        <p:sp>
          <p:nvSpPr>
            <p:cNvPr id="68" name="직사각형 67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9" name="모서리가 둥근 직사각형 68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70189" y="4194786"/>
              <a:ext cx="59939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24=20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＋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이므로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20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과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에 각각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를 곱한 후 두 곱을 더합니다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(4)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58~59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각 삼각형 71">
            <a:extLst>
              <a:ext uri="{FF2B5EF4-FFF2-40B4-BE49-F238E27FC236}">
                <a16:creationId xmlns:a16="http://schemas.microsoft.com/office/drawing/2014/main" xmlns="" id="{FBB07478-CEEE-4591-BC1C-1F2F1ADB2745}"/>
              </a:ext>
            </a:extLst>
          </p:cNvPr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0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suhi_p_0301_04_0006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04986" y="1639974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붙임딱지가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한 장에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 있습니다</a:t>
            </a:r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     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수를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sp>
        <p:nvSpPr>
          <p:cNvPr id="79" name="타원 78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803520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타원 44"/>
          <p:cNvSpPr/>
          <p:nvPr/>
        </p:nvSpPr>
        <p:spPr>
          <a:xfrm>
            <a:off x="242585" y="497556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25537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\app\resource\contents_sub\lesson04\ops\ms_lesson04\images\ms_31_4_05_03_01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0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311" y="1674949"/>
            <a:ext cx="343833" cy="343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1" name="그룹 50"/>
          <p:cNvGrpSpPr/>
          <p:nvPr/>
        </p:nvGrpSpPr>
        <p:grpSpPr>
          <a:xfrm>
            <a:off x="2555776" y="4448435"/>
            <a:ext cx="513772" cy="384721"/>
            <a:chOff x="2219972" y="3519374"/>
            <a:chExt cx="513772" cy="384721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2219972" y="3526732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219972" y="3519374"/>
              <a:ext cx="51377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18</a:t>
              </a: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3336912" y="4448435"/>
            <a:ext cx="468052" cy="384721"/>
            <a:chOff x="2219972" y="3519374"/>
            <a:chExt cx="468052" cy="384721"/>
          </a:xfrm>
        </p:grpSpPr>
        <p:sp>
          <p:nvSpPr>
            <p:cNvPr id="61" name="모서리가 둥근 직사각형 60"/>
            <p:cNvSpPr/>
            <p:nvPr/>
          </p:nvSpPr>
          <p:spPr>
            <a:xfrm>
              <a:off x="2219972" y="3526732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282264" y="3519374"/>
              <a:ext cx="27182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b="1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2999392" y="4426771"/>
            <a:ext cx="469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779912" y="4426771"/>
            <a:ext cx="469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4103944" y="4448435"/>
            <a:ext cx="698257" cy="384721"/>
            <a:chOff x="2219972" y="3519374"/>
            <a:chExt cx="468748" cy="384721"/>
          </a:xfrm>
        </p:grpSpPr>
        <p:sp>
          <p:nvSpPr>
            <p:cNvPr id="67" name="모서리가 둥근 직사각형 66"/>
            <p:cNvSpPr/>
            <p:nvPr/>
          </p:nvSpPr>
          <p:spPr>
            <a:xfrm>
              <a:off x="2219972" y="3526732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244143" y="3519374"/>
              <a:ext cx="44457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b="1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108</a:t>
              </a:r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4500470" y="1167110"/>
            <a:ext cx="2411790" cy="353678"/>
            <a:chOff x="4355976" y="1177702"/>
            <a:chExt cx="2411790" cy="353678"/>
          </a:xfrm>
        </p:grpSpPr>
        <p:sp>
          <p:nvSpPr>
            <p:cNvPr id="109" name="순서도: 대체 처리 108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(4)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7771" y="2349253"/>
            <a:ext cx="2550191" cy="1841238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(4)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58~59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39A9A0EA-0B73-4795-84A5-67F2BA6E73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15977" y="4718751"/>
            <a:ext cx="360000" cy="3550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57525E22-57D8-4216-A57E-AAB931EE92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16149" y="4398013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88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843" y="695549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(3-1-4)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_06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suhi_p_0301_04_0006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7544" y="1408710"/>
            <a:ext cx="6392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붙임딱지가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한 장에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 있습니다</a:t>
            </a:r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     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수를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 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05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직사각형 51"/>
          <p:cNvSpPr/>
          <p:nvPr/>
        </p:nvSpPr>
        <p:spPr>
          <a:xfrm>
            <a:off x="1123253" y="3842264"/>
            <a:ext cx="1812360" cy="36577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5279707" y="3822483"/>
            <a:ext cx="1398574" cy="36577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3865870" y="3822483"/>
            <a:ext cx="454102" cy="36577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437528"/>
            <a:ext cx="343833" cy="343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9" name="그룹 38"/>
          <p:cNvGrpSpPr/>
          <p:nvPr/>
        </p:nvGrpSpPr>
        <p:grpSpPr>
          <a:xfrm>
            <a:off x="2542631" y="4592451"/>
            <a:ext cx="513772" cy="384721"/>
            <a:chOff x="2219972" y="3519374"/>
            <a:chExt cx="513772" cy="384721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2219972" y="3526732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219972" y="3519374"/>
              <a:ext cx="51377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3323767" y="4592451"/>
            <a:ext cx="468052" cy="384721"/>
            <a:chOff x="2219972" y="3519374"/>
            <a:chExt cx="468052" cy="384721"/>
          </a:xfrm>
        </p:grpSpPr>
        <p:sp>
          <p:nvSpPr>
            <p:cNvPr id="65" name="모서리가 둥근 직사각형 64"/>
            <p:cNvSpPr/>
            <p:nvPr/>
          </p:nvSpPr>
          <p:spPr>
            <a:xfrm>
              <a:off x="2219972" y="3526732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282264" y="3519374"/>
              <a:ext cx="27182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en-US" altLang="ko-KR" sz="19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2974679" y="4563809"/>
            <a:ext cx="469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766767" y="4570787"/>
            <a:ext cx="469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4090802" y="4592451"/>
            <a:ext cx="697222" cy="384721"/>
            <a:chOff x="2219971" y="3519374"/>
            <a:chExt cx="697222" cy="384721"/>
          </a:xfrm>
        </p:grpSpPr>
        <p:sp>
          <p:nvSpPr>
            <p:cNvPr id="71" name="모서리가 둥근 직사각형 70"/>
            <p:cNvSpPr/>
            <p:nvPr/>
          </p:nvSpPr>
          <p:spPr>
            <a:xfrm>
              <a:off x="2219971" y="3526732"/>
              <a:ext cx="697221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300379" y="3519374"/>
              <a:ext cx="61681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b="1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120</a:t>
              </a:r>
            </a:p>
          </p:txBody>
        </p:sp>
      </p:grpSp>
      <p:sp>
        <p:nvSpPr>
          <p:cNvPr id="4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(4)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19738" y="2137701"/>
            <a:ext cx="3233109" cy="2227403"/>
          </a:xfrm>
          <a:prstGeom prst="rect">
            <a:avLst/>
          </a:prstGeom>
        </p:spPr>
      </p:pic>
      <p:sp>
        <p:nvSpPr>
          <p:cNvPr id="38" name="타원 3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1198437" y="51931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>
            <a:extLst>
              <a:ext uri="{FF2B5EF4-FFF2-40B4-BE49-F238E27FC236}">
                <a16:creationId xmlns:a16="http://schemas.microsoft.com/office/drawing/2014/main" xmlns="" id="{15DC3506-1A62-4700-B6BF-99419AB53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87824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\app\resource\contents_sub\lesson04\ops\ms_lesson04\images\ms_31_4_05_03_01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9" name="그림 48">
            <a:extLst>
              <a:ext uri="{FF2B5EF4-FFF2-40B4-BE49-F238E27FC236}">
                <a16:creationId xmlns:a16="http://schemas.microsoft.com/office/drawing/2014/main" xmlns="" id="{39A9A0EA-0B73-4795-84A5-67F2BA6E73B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06767" y="4832247"/>
            <a:ext cx="360000" cy="3550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39A9A0EA-0B73-4795-84A5-67F2BA6E73B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56396" y="4846961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45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suhi_p_0301_04_0006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04986" y="1639974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붙임딱지가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한 장에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 있습니다</a:t>
            </a:r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     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수를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311" y="1674949"/>
            <a:ext cx="343833" cy="343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1" name="그룹 50"/>
          <p:cNvGrpSpPr/>
          <p:nvPr/>
        </p:nvGrpSpPr>
        <p:grpSpPr>
          <a:xfrm>
            <a:off x="2555776" y="4448435"/>
            <a:ext cx="513772" cy="384721"/>
            <a:chOff x="2219972" y="3519374"/>
            <a:chExt cx="513772" cy="384721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2219972" y="3526732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219972" y="3519374"/>
              <a:ext cx="51377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18</a:t>
              </a: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3336912" y="4448435"/>
            <a:ext cx="468052" cy="384721"/>
            <a:chOff x="2219972" y="3519374"/>
            <a:chExt cx="468052" cy="384721"/>
          </a:xfrm>
        </p:grpSpPr>
        <p:sp>
          <p:nvSpPr>
            <p:cNvPr id="61" name="모서리가 둥근 직사각형 60"/>
            <p:cNvSpPr/>
            <p:nvPr/>
          </p:nvSpPr>
          <p:spPr>
            <a:xfrm>
              <a:off x="2219972" y="3526732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282264" y="3519374"/>
              <a:ext cx="27182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b="1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2999392" y="4426771"/>
            <a:ext cx="469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779912" y="4426771"/>
            <a:ext cx="469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4103944" y="4448435"/>
            <a:ext cx="698257" cy="384721"/>
            <a:chOff x="2219972" y="3519374"/>
            <a:chExt cx="468748" cy="384721"/>
          </a:xfrm>
        </p:grpSpPr>
        <p:sp>
          <p:nvSpPr>
            <p:cNvPr id="67" name="모서리가 둥근 직사각형 66"/>
            <p:cNvSpPr/>
            <p:nvPr/>
          </p:nvSpPr>
          <p:spPr>
            <a:xfrm>
              <a:off x="2219972" y="3526732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244143" y="3519374"/>
              <a:ext cx="44457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b="1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108</a:t>
              </a:r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4500470" y="1167110"/>
            <a:ext cx="2411790" cy="353678"/>
            <a:chOff x="4355976" y="1177702"/>
            <a:chExt cx="2411790" cy="353678"/>
          </a:xfrm>
        </p:grpSpPr>
        <p:sp>
          <p:nvSpPr>
            <p:cNvPr id="109" name="순서도: 대체 처리 108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(4)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7771" y="2349253"/>
            <a:ext cx="2550191" cy="1841238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192745" y="3609020"/>
            <a:ext cx="6667165" cy="1360066"/>
            <a:chOff x="192745" y="3609020"/>
            <a:chExt cx="6667165" cy="1360066"/>
          </a:xfrm>
        </p:grpSpPr>
        <p:sp>
          <p:nvSpPr>
            <p:cNvPr id="55" name="직사각형 54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43440" y="4195438"/>
              <a:ext cx="12814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18×6=108</a:t>
              </a: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(4)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58~59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각 삼각형 68">
            <a:extLst>
              <a:ext uri="{FF2B5EF4-FFF2-40B4-BE49-F238E27FC236}">
                <a16:creationId xmlns:a16="http://schemas.microsoft.com/office/drawing/2014/main" xmlns="" id="{FBB07478-CEEE-4591-BC1C-1F2F1ADB2745}"/>
              </a:ext>
            </a:extLst>
          </p:cNvPr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14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41654</TotalTime>
  <Words>2111</Words>
  <Application>Microsoft Office PowerPoint</Application>
  <PresentationFormat>화면 슬라이드 쇼(4:3)</PresentationFormat>
  <Paragraphs>629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7389</cp:revision>
  <dcterms:created xsi:type="dcterms:W3CDTF">2008-07-15T12:19:11Z</dcterms:created>
  <dcterms:modified xsi:type="dcterms:W3CDTF">2022-02-17T08:49:42Z</dcterms:modified>
</cp:coreProperties>
</file>