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347" r:id="rId4"/>
    <p:sldId id="1348" r:id="rId5"/>
    <p:sldId id="1380" r:id="rId6"/>
    <p:sldId id="1097" r:id="rId7"/>
    <p:sldId id="1289" r:id="rId8"/>
    <p:sldId id="1391" r:id="rId9"/>
    <p:sldId id="1351" r:id="rId10"/>
    <p:sldId id="1352" r:id="rId11"/>
    <p:sldId id="1402" r:id="rId12"/>
    <p:sldId id="1393" r:id="rId13"/>
    <p:sldId id="1394" r:id="rId14"/>
    <p:sldId id="1395" r:id="rId15"/>
    <p:sldId id="1383" r:id="rId16"/>
    <p:sldId id="1396" r:id="rId17"/>
    <p:sldId id="1357" r:id="rId18"/>
    <p:sldId id="1397" r:id="rId19"/>
    <p:sldId id="1359" r:id="rId20"/>
    <p:sldId id="1398" r:id="rId21"/>
    <p:sldId id="1361" r:id="rId22"/>
    <p:sldId id="1399" r:id="rId23"/>
    <p:sldId id="1400" r:id="rId24"/>
    <p:sldId id="1401" r:id="rId25"/>
    <p:sldId id="1368" r:id="rId26"/>
    <p:sldId id="1315" r:id="rId2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8D1"/>
    <a:srgbClr val="C99447"/>
    <a:srgbClr val="A04614"/>
    <a:srgbClr val="FF0000"/>
    <a:srgbClr val="336600"/>
    <a:srgbClr val="339933"/>
    <a:srgbClr val="FFFFCC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04.html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9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5.png"/><Relationship Id="rId7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42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hyperlink" Target="http://ebook.tsherpa.co.kr/webdata/15/2021test/math31_H/viewer/contents/index.html?contentInformationURL=../../resource/contents/lesson03/&amp;pageName=3_5_0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5730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24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619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09~10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08" y="2114484"/>
            <a:ext cx="5652814" cy="144863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717853" y="397440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36973" y="397440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163740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12" y="3910362"/>
            <a:ext cx="360000" cy="355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 bwMode="auto">
          <a:xfrm>
            <a:off x="3084152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20" y="3910362"/>
            <a:ext cx="360000" cy="35500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 bwMode="auto">
          <a:xfrm>
            <a:off x="4024800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28" y="3910362"/>
            <a:ext cx="360000" cy="3550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312" y="894492"/>
            <a:ext cx="6918956" cy="777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창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팝업 열린 화면으로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cdata.tsherpa.co.kr/tsherpa/MultiMedia/Flash/2020/curri/index.html?flashxmlnum=soboro2&amp;classa=A8-C1-62-KK-KA-02-03-04-0-0-0-0&amp;classno=AA_SAMPLE/nproto_sample/DA/nproto_suh_504.html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523" y="946465"/>
            <a:ext cx="636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알씩 받는다면 모두 몇 명이 받을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190113" y="990253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" y="2302225"/>
            <a:ext cx="6916895" cy="198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599726" y="3197864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42695" y="3200697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53"/>
          <p:cNvSpPr txBox="1"/>
          <p:nvPr/>
        </p:nvSpPr>
        <p:spPr>
          <a:xfrm>
            <a:off x="922231" y="3197864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53"/>
          <p:cNvSpPr txBox="1"/>
          <p:nvPr/>
        </p:nvSpPr>
        <p:spPr>
          <a:xfrm>
            <a:off x="1636556" y="3197754"/>
            <a:ext cx="4843656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포도알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알을 남김없이 똑같이 나누어 주려고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/>
          <p:cNvSpPr txBox="1"/>
          <p:nvPr/>
        </p:nvSpPr>
        <p:spPr>
          <a:xfrm>
            <a:off x="385291" y="3188339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3"/>
          <p:cNvSpPr txBox="1"/>
          <p:nvPr/>
        </p:nvSpPr>
        <p:spPr>
          <a:xfrm>
            <a:off x="1448105" y="3176972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20854" y="26317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5312" y="894492"/>
            <a:ext cx="6918956" cy="777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가로 팝업 창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523" y="946465"/>
            <a:ext cx="636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알씩 받는다면 모두 몇 명이 받을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08" y="2114484"/>
            <a:ext cx="5652814" cy="1448632"/>
          </a:xfrm>
          <a:prstGeom prst="rect">
            <a:avLst/>
          </a:prstGeom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7961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90113" y="990253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17853" y="397440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36973" y="397440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163740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812" y="3910362"/>
            <a:ext cx="360000" cy="3550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 bwMode="auto">
          <a:xfrm>
            <a:off x="3084152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920" y="3910362"/>
            <a:ext cx="360000" cy="3550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 bwMode="auto">
          <a:xfrm>
            <a:off x="4024800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028" y="3910362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198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220854" y="2850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8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08" y="2114484"/>
            <a:ext cx="5652814" cy="1448632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65312" y="894492"/>
            <a:ext cx="6918956" cy="777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4566" y="3497235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564" y="3322729"/>
            <a:ext cx="627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알씩 받는다면 모두 몇 명이 받을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879812" y="4265362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92724" y="426536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911671" y="4201315"/>
            <a:ext cx="1161561" cy="556221"/>
            <a:chOff x="1589151" y="4175320"/>
            <a:chExt cx="1161561" cy="556221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246110" y="4201315"/>
            <a:ext cx="1161561" cy="556221"/>
            <a:chOff x="1589151" y="4175320"/>
            <a:chExt cx="1161561" cy="556221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4580550" y="4201315"/>
            <a:ext cx="1161561" cy="556221"/>
            <a:chOff x="1589151" y="4175320"/>
            <a:chExt cx="1161561" cy="556221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64959" y="2435880"/>
            <a:ext cx="6667165" cy="2781265"/>
            <a:chOff x="164959" y="2435880"/>
            <a:chExt cx="6667165" cy="2781265"/>
          </a:xfrm>
        </p:grpSpPr>
        <p:grpSp>
          <p:nvGrpSpPr>
            <p:cNvPr id="51" name="그룹 50"/>
            <p:cNvGrpSpPr/>
            <p:nvPr/>
          </p:nvGrpSpPr>
          <p:grpSpPr>
            <a:xfrm>
              <a:off x="164959" y="2435880"/>
              <a:ext cx="6667165" cy="2781265"/>
              <a:chOff x="179512" y="2613652"/>
              <a:chExt cx="6667165" cy="2659638"/>
            </a:xfrm>
          </p:grpSpPr>
          <p:sp>
            <p:nvSpPr>
              <p:cNvPr id="53" name="직각 삼각형 52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79512" y="2976531"/>
                <a:ext cx="6667165" cy="21086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2613652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52" y="4401108"/>
              <a:ext cx="15240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500352" y="4293096"/>
            <a:ext cx="619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포도알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알씩 나누어 준다면 총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받을 수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00" y="2904150"/>
            <a:ext cx="5138922" cy="1316938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873727" y="3016591"/>
            <a:ext cx="5246445" cy="3927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873727" y="3395427"/>
            <a:ext cx="5246445" cy="3927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73727" y="3774486"/>
            <a:ext cx="5246445" cy="3927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90113" y="990253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23" y="946465"/>
            <a:ext cx="636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알씩 받는다면 모두 몇 명이 받을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8983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가로 팝업 창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548" y="946465"/>
            <a:ext cx="627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명에게 똑같이 나누어 준다면 한 명에게 몇 알씩 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4671506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7961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2089" y="990252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08" y="2114484"/>
            <a:ext cx="5652814" cy="144863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717853" y="397440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36973" y="397440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163740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812" y="3910362"/>
            <a:ext cx="360000" cy="35500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 bwMode="auto">
          <a:xfrm>
            <a:off x="3084152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920" y="3910362"/>
            <a:ext cx="360000" cy="3550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4024800" y="4064142"/>
            <a:ext cx="56751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028" y="3910362"/>
            <a:ext cx="360000" cy="355000"/>
          </a:xfrm>
          <a:prstGeom prst="rect">
            <a:avLst/>
          </a:prstGeom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091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타원 94"/>
          <p:cNvSpPr/>
          <p:nvPr/>
        </p:nvSpPr>
        <p:spPr>
          <a:xfrm>
            <a:off x="128185" y="2838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9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08" y="2114484"/>
            <a:ext cx="5652814" cy="1448632"/>
          </a:xfrm>
          <a:prstGeom prst="rect">
            <a:avLst/>
          </a:prstGeom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34566" y="3497235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7531" y="3322729"/>
            <a:ext cx="627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명에게 똑같이 나누어 준다면 한 명에게 몇 알씩 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879812" y="4265362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92724" y="426536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911671" y="4201315"/>
            <a:ext cx="1161561" cy="556221"/>
            <a:chOff x="1589151" y="4175320"/>
            <a:chExt cx="1161561" cy="556221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246110" y="4201315"/>
            <a:ext cx="1161561" cy="556221"/>
            <a:chOff x="1589151" y="4175320"/>
            <a:chExt cx="1161561" cy="556221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4580550" y="4201315"/>
            <a:ext cx="1161561" cy="556221"/>
            <a:chOff x="1589151" y="4175320"/>
            <a:chExt cx="1161561" cy="556221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234566" y="3497235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64959" y="2435880"/>
            <a:ext cx="6667165" cy="2781265"/>
            <a:chOff x="164959" y="2435880"/>
            <a:chExt cx="6667165" cy="2781265"/>
          </a:xfrm>
        </p:grpSpPr>
        <p:grpSp>
          <p:nvGrpSpPr>
            <p:cNvPr id="38" name="그룹 37"/>
            <p:cNvGrpSpPr/>
            <p:nvPr/>
          </p:nvGrpSpPr>
          <p:grpSpPr>
            <a:xfrm>
              <a:off x="164959" y="2435880"/>
              <a:ext cx="6667165" cy="2781265"/>
              <a:chOff x="179512" y="2613652"/>
              <a:chExt cx="6667165" cy="2659638"/>
            </a:xfrm>
          </p:grpSpPr>
          <p:sp>
            <p:nvSpPr>
              <p:cNvPr id="41" name="직각 삼각형 40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79512" y="2976531"/>
                <a:ext cx="6667165" cy="21086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2613652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52" y="4401108"/>
              <a:ext cx="15240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500352" y="4293096"/>
            <a:ext cx="619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포도알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똑같이 나누어 준다면 한 명은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포도알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알을 받을 수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98" y="2904150"/>
            <a:ext cx="5138922" cy="131693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578727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991457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411976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04770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17500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638019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063027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75757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96276" y="2996952"/>
            <a:ext cx="497416" cy="122413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091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03548" y="946465"/>
            <a:ext cx="627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명에게 똑같이 나누어 준다면 한 명에게 몇 알씩 줄 수 있는지 나눗셈식으로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2089" y="990252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3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3"/>
            <a:ext cx="6918956" cy="589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70827" y="9807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 공통으로 들어갈 수를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97948" y="1009936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268709" y="3927966"/>
            <a:ext cx="4344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928" y="3794080"/>
            <a:ext cx="360000" cy="3550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55" y="2413742"/>
            <a:ext cx="2129140" cy="118285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431" y="2413742"/>
            <a:ext cx="2129140" cy="118285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116" y="2413742"/>
            <a:ext cx="2129140" cy="11828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2074" y="3037996"/>
            <a:ext cx="121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56÷    =8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4110" y="3037996"/>
            <a:ext cx="121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    =56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8811" y="303799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×8=56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75711" y="13382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0777" y="2627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10" y="3048103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13" y="3062701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01" y="3062701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7" y="984540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179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2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 bwMode="auto">
          <a:xfrm>
            <a:off x="3268709" y="3927966"/>
            <a:ext cx="4344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28" y="3794080"/>
            <a:ext cx="360000" cy="355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5" y="2413742"/>
            <a:ext cx="2129140" cy="118285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431" y="2413742"/>
            <a:ext cx="2129140" cy="118285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16" y="2413742"/>
            <a:ext cx="2129140" cy="1182855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622074" y="3037996"/>
            <a:ext cx="121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56÷    =8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924110" y="3037996"/>
            <a:ext cx="121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    =56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228811" y="303799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×8=56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10" y="3048103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13" y="3062701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01" y="3062701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340677" y="4864070"/>
            <a:ext cx="4344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730184"/>
            <a:ext cx="360000" cy="3550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64959" y="3158509"/>
            <a:ext cx="6667165" cy="2058635"/>
            <a:chOff x="179512" y="3304680"/>
            <a:chExt cx="6667165" cy="1968610"/>
          </a:xfrm>
        </p:grpSpPr>
        <p:sp>
          <p:nvSpPr>
            <p:cNvPr id="47" name="직각 삼각형 4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8" y="383106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83948" y="3714482"/>
            <a:ext cx="63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56÷</a:t>
            </a:r>
            <a:r>
              <a:rPr lang="en-US" altLang="ko-KR" sz="18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8" y="422119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83948" y="4104610"/>
            <a:ext cx="63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</a:t>
            </a:r>
            <a:r>
              <a:rPr lang="en-US" altLang="ko-KR" sz="18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=56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8" y="460092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83948" y="4484340"/>
            <a:ext cx="63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×8=56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312" y="894493"/>
            <a:ext cx="6918956" cy="589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70827" y="9807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 공통으로 들어갈 수를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97948" y="1009936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7" y="984540"/>
            <a:ext cx="344627" cy="34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4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2822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7" y="1001510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50" y="2404433"/>
            <a:ext cx="6426894" cy="187838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146703" y="3158957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24÷8=     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4901" y="3158957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     =24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83632" y="3158957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×2=18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20392" y="3158957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18÷2=     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999130" y="3042684"/>
            <a:ext cx="539067" cy="440736"/>
            <a:chOff x="3456829" y="4730184"/>
            <a:chExt cx="539067" cy="440736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3456829" y="4869160"/>
              <a:ext cx="359087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5896" y="4730184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3703632" y="3011357"/>
            <a:ext cx="557193" cy="472063"/>
            <a:chOff x="3258723" y="4698857"/>
            <a:chExt cx="557193" cy="472063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3456829" y="4869160"/>
              <a:ext cx="359087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58723" y="4698857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2919001" y="3037372"/>
            <a:ext cx="604345" cy="440736"/>
            <a:chOff x="3456829" y="4730184"/>
            <a:chExt cx="604345" cy="440736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3456829" y="4869160"/>
              <a:ext cx="359087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01174" y="4730184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/>
          <p:cNvGrpSpPr/>
          <p:nvPr/>
        </p:nvGrpSpPr>
        <p:grpSpPr>
          <a:xfrm>
            <a:off x="896953" y="3049881"/>
            <a:ext cx="539067" cy="440736"/>
            <a:chOff x="3456829" y="4730184"/>
            <a:chExt cx="539067" cy="440736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3456829" y="4869160"/>
              <a:ext cx="359087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5896" y="4730184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타원 95"/>
          <p:cNvSpPr/>
          <p:nvPr/>
        </p:nvSpPr>
        <p:spPr>
          <a:xfrm>
            <a:off x="4800464" y="50595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4241" y="2434938"/>
            <a:ext cx="3151366" cy="175014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523346" y="2434938"/>
            <a:ext cx="3151366" cy="175014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24701" y="2258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120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0" y="2404433"/>
            <a:ext cx="6426894" cy="1878381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46703" y="3158957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24÷8=     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4901" y="3158957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     =24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83632" y="3158957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×2=18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20392" y="3158957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18÷2=     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999130" y="3181660"/>
            <a:ext cx="359087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901738" y="3181660"/>
            <a:ext cx="359087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919001" y="3176348"/>
            <a:ext cx="359087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896953" y="3188857"/>
            <a:ext cx="359087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74241" y="2434938"/>
            <a:ext cx="3151366" cy="175014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523346" y="2434938"/>
            <a:ext cx="3151366" cy="175014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64959" y="3681028"/>
            <a:ext cx="6667165" cy="1536109"/>
            <a:chOff x="179512" y="3804355"/>
            <a:chExt cx="6667165" cy="1468935"/>
          </a:xfrm>
        </p:grpSpPr>
        <p:sp>
          <p:nvSpPr>
            <p:cNvPr id="49" name="직각 삼각형 4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9512" y="4156053"/>
              <a:ext cx="6667165" cy="9291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22" y="380435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0" y="426228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572360" y="4145704"/>
            <a:ext cx="169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24÷8=3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0" y="46524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72360" y="4535832"/>
            <a:ext cx="169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8×3=24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26228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794947" y="4145704"/>
            <a:ext cx="15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18÷2=9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6524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3794947" y="4535832"/>
            <a:ext cx="15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9×2=18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9042" y="102822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7" y="1001510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2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69511" y="2511853"/>
            <a:ext cx="5597480" cy="72383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619608" y="2687544"/>
            <a:ext cx="1269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64÷8 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483671" y="2687544"/>
            <a:ext cx="1269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45÷5 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10313" y="2687544"/>
            <a:ext cx="1269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36÷6 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298362" y="3673348"/>
            <a:ext cx="638029" cy="4418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225" y="3501008"/>
            <a:ext cx="360000" cy="355000"/>
          </a:xfrm>
          <a:prstGeom prst="rect">
            <a:avLst/>
          </a:prstGeom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396" y="3711024"/>
            <a:ext cx="404131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7" y="3705570"/>
            <a:ext cx="389698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38" y="3705570"/>
            <a:ext cx="396914" cy="39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2915816" y="3746008"/>
            <a:ext cx="23756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149965" y="3673348"/>
            <a:ext cx="638029" cy="4418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828" y="3501008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3747042" y="3746008"/>
            <a:ext cx="23756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986169" y="3673348"/>
            <a:ext cx="638029" cy="4418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32" y="3501008"/>
            <a:ext cx="360000" cy="355000"/>
          </a:xfrm>
          <a:prstGeom prst="rect">
            <a:avLst/>
          </a:prstGeom>
        </p:spPr>
      </p:pic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25" y="2680369"/>
            <a:ext cx="396914" cy="39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17" y="2687544"/>
            <a:ext cx="389698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09" y="2676760"/>
            <a:ext cx="404131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89042" y="10201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나눗셈을 계산하고 몫이 큰 차례대로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/>
          <p:cNvSpPr/>
          <p:nvPr/>
        </p:nvSpPr>
        <p:spPr>
          <a:xfrm>
            <a:off x="1007604" y="2541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01561"/>
              </p:ext>
            </p:extLst>
          </p:nvPr>
        </p:nvGraphicFramePr>
        <p:xfrm>
          <a:off x="179388" y="356136"/>
          <a:ext cx="8774172" cy="6169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고르는 나눗셈 카드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285287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769511" y="2511853"/>
            <a:ext cx="5597480" cy="72383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9608" y="2687544"/>
            <a:ext cx="1269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64÷8 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83671" y="2687544"/>
            <a:ext cx="1269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45÷5 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10313" y="2687544"/>
            <a:ext cx="1269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36÷6 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25" y="2680369"/>
            <a:ext cx="396914" cy="39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17" y="2687544"/>
            <a:ext cx="389698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09" y="2676760"/>
            <a:ext cx="404131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201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나눗셈을 계산하고 몫이 큰 차례대로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190350" y="3644372"/>
            <a:ext cx="2652443" cy="549819"/>
            <a:chOff x="5230617" y="1660849"/>
            <a:chExt cx="2652443" cy="549819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5230617" y="1768861"/>
              <a:ext cx="2508427" cy="44180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       -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2306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64959" y="3158509"/>
            <a:ext cx="6667165" cy="2058635"/>
            <a:chOff x="179512" y="3304680"/>
            <a:chExt cx="6667165" cy="1968610"/>
          </a:xfrm>
        </p:grpSpPr>
        <p:sp>
          <p:nvSpPr>
            <p:cNvPr id="32" name="직각 삼각형 3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직사각형 51"/>
          <p:cNvSpPr/>
          <p:nvPr/>
        </p:nvSpPr>
        <p:spPr>
          <a:xfrm>
            <a:off x="818014" y="3635072"/>
            <a:ext cx="981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64÷8=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04069" y="4090424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45÷5=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14491" y="4571176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36÷6=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8" y="3621720"/>
            <a:ext cx="396914" cy="39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4" y="4095025"/>
            <a:ext cx="389698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4" y="4562261"/>
            <a:ext cx="404131" cy="4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3528" y="369028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3528" y="4175049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23728" y="460663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2524230" y="3635511"/>
            <a:ext cx="490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0543" y="4112424"/>
            <a:ext cx="490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20543" y="4542977"/>
            <a:ext cx="490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6×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2960663" y="3635918"/>
            <a:ext cx="384871" cy="324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1649474" y="3648618"/>
            <a:ext cx="384871" cy="324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1649474" y="4134755"/>
            <a:ext cx="384871" cy="324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649474" y="4593507"/>
            <a:ext cx="384871" cy="324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960663" y="4122055"/>
            <a:ext cx="384871" cy="324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960663" y="4580807"/>
            <a:ext cx="384871" cy="324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293618" y="3623218"/>
            <a:ext cx="695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=64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09924" y="4097912"/>
            <a:ext cx="695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=45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309924" y="4533076"/>
            <a:ext cx="695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=36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5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28 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 가래떡을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조각으로 똑같이 나누면 한 조각은 몇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944724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수직선 맞춰 텍스트 크기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48517" y="2399244"/>
            <a:ext cx="5672973" cy="1587392"/>
            <a:chOff x="604019" y="1872631"/>
            <a:chExt cx="5672973" cy="15873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019" y="1872631"/>
              <a:ext cx="5672973" cy="158739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51820" y="2001283"/>
              <a:ext cx="10801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 cm</a:t>
              </a:r>
              <a:endPara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71600" y="27819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611560" y="2384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020665" y="3879321"/>
            <a:ext cx="8591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 cm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046" y="3701821"/>
            <a:ext cx="360000" cy="355000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4752020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770313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121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3_6_09_01.sgv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4959" y="4058612"/>
            <a:ext cx="6667165" cy="1158537"/>
            <a:chOff x="179512" y="4165418"/>
            <a:chExt cx="6667165" cy="1107872"/>
          </a:xfrm>
        </p:grpSpPr>
        <p:sp>
          <p:nvSpPr>
            <p:cNvPr id="27" name="직각 삼각형 2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9512" y="4527446"/>
              <a:ext cx="6667165" cy="5577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6541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직사각형 31"/>
          <p:cNvSpPr/>
          <p:nvPr/>
        </p:nvSpPr>
        <p:spPr>
          <a:xfrm>
            <a:off x="330511" y="4535832"/>
            <a:ext cx="101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28÷4=7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28 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 가래떡을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조각으로 똑같이 나누면 한 조각은 몇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6554" y="944724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48517" y="2399244"/>
            <a:ext cx="5672973" cy="1587392"/>
            <a:chOff x="604019" y="1872631"/>
            <a:chExt cx="5672973" cy="1587392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019" y="1872631"/>
              <a:ext cx="5672973" cy="158739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951820" y="2001283"/>
              <a:ext cx="10801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 cm</a:t>
              </a:r>
              <a:endPara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71600" y="27819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 bwMode="auto">
          <a:xfrm>
            <a:off x="3020665" y="3879321"/>
            <a:ext cx="8591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 cm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050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3_6_09_01.sgv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2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두께가 똑같은 책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권의 총 두께는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 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책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한 권의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두께는 몇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수직선 맞춰 텍스트 크기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705143" y="3099874"/>
            <a:ext cx="10182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cm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44" y="2922374"/>
            <a:ext cx="360000" cy="355000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4855779" y="5049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874072" y="5049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908720"/>
            <a:ext cx="338296" cy="351259"/>
            <a:chOff x="107504" y="908720"/>
            <a:chExt cx="338296" cy="351259"/>
          </a:xfrm>
        </p:grpSpPr>
        <p:pic>
          <p:nvPicPr>
            <p:cNvPr id="26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08720"/>
              <a:ext cx="338296" cy="338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24458" y="921425"/>
              <a:ext cx="307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37125" y="1880828"/>
            <a:ext cx="2862509" cy="2963053"/>
            <a:chOff x="803407" y="2066696"/>
            <a:chExt cx="2862509" cy="296305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3407" y="2066696"/>
              <a:ext cx="2862509" cy="2963053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839556" y="4475570"/>
              <a:ext cx="3032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988856" y="4056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5813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3_6_10_01.sgv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 bwMode="auto">
          <a:xfrm>
            <a:off x="4705143" y="3099874"/>
            <a:ext cx="10182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cm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137125" y="1880828"/>
            <a:ext cx="2862509" cy="2963053"/>
            <a:chOff x="803407" y="2066696"/>
            <a:chExt cx="2862509" cy="2963053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407" y="2066696"/>
              <a:ext cx="2862509" cy="2963053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839556" y="4475570"/>
              <a:ext cx="3032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두께가 똑같은 책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권의 총 두께는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 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책 한 권의 두께는 몇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64959" y="4058612"/>
            <a:ext cx="6667165" cy="1158537"/>
            <a:chOff x="179512" y="4165418"/>
            <a:chExt cx="6667165" cy="1107872"/>
          </a:xfrm>
        </p:grpSpPr>
        <p:sp>
          <p:nvSpPr>
            <p:cNvPr id="32" name="직각 삼각형 3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79512" y="4527446"/>
              <a:ext cx="6667165" cy="5577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6541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35"/>
          <p:cNvSpPr/>
          <p:nvPr/>
        </p:nvSpPr>
        <p:spPr>
          <a:xfrm>
            <a:off x="330511" y="4531626"/>
            <a:ext cx="101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14÷7=2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07504" y="908720"/>
            <a:ext cx="338296" cy="351259"/>
            <a:chOff x="107504" y="908720"/>
            <a:chExt cx="338296" cy="351259"/>
          </a:xfrm>
        </p:grpSpPr>
        <p:pic>
          <p:nvPicPr>
            <p:cNvPr id="43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08720"/>
              <a:ext cx="338296" cy="338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24458" y="921425"/>
              <a:ext cx="307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436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(2022)/4-1/3_002_2015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%204-1%20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/app/resource/contents/lesson01/ops/1/1_8_11.html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43480" y="3008275"/>
            <a:ext cx="53807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그림을 완성하기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70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53"/>
          <p:cNvSpPr txBox="1"/>
          <p:nvPr/>
        </p:nvSpPr>
        <p:spPr>
          <a:xfrm>
            <a:off x="3606407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" y="1626764"/>
            <a:ext cx="6851851" cy="3494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6802" y="2600908"/>
            <a:ext cx="206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고른 나눗셈 카드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64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 카드 중 하나를 골라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842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28.sgv /  drag_bg.png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\app\resource\contents\lesson03\ops\3\images\3_finish_arrange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78822" y="2913910"/>
            <a:ext cx="1512156" cy="5510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265200" y="1587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447764" y="5331064"/>
            <a:ext cx="2160240" cy="268691"/>
            <a:chOff x="539552" y="764704"/>
            <a:chExt cx="2160240" cy="268691"/>
          </a:xfrm>
        </p:grpSpPr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타원 55"/>
          <p:cNvSpPr/>
          <p:nvPr/>
        </p:nvSpPr>
        <p:spPr>
          <a:xfrm>
            <a:off x="4480594" y="5121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83819" y="28939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80" y="5695064"/>
            <a:ext cx="1080000" cy="33962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03" y="5285621"/>
            <a:ext cx="1080000" cy="339623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6579718" y="5157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49089"/>
            <a:ext cx="1010028" cy="48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85" y="1880828"/>
            <a:ext cx="3089110" cy="290826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5312" y="894493"/>
            <a:ext cx="6918956" cy="64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 카드 중 하나를 골라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43"/>
          <p:cNvSpPr txBox="1"/>
          <p:nvPr/>
        </p:nvSpPr>
        <p:spPr>
          <a:xfrm>
            <a:off x="4295531" y="2809291"/>
            <a:ext cx="20871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나누어지는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76233" y="5319346"/>
            <a:ext cx="2097113" cy="269894"/>
            <a:chOff x="546036" y="1432966"/>
            <a:chExt cx="2097113" cy="269894"/>
          </a:xfrm>
        </p:grpSpPr>
        <p:pic>
          <p:nvPicPr>
            <p:cNvPr id="3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036" y="143296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70" y="1487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1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979" y="143296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43"/>
          <p:cNvSpPr txBox="1"/>
          <p:nvPr/>
        </p:nvSpPr>
        <p:spPr>
          <a:xfrm>
            <a:off x="4295531" y="3415570"/>
            <a:ext cx="20871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나누는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4295531" y="3980383"/>
            <a:ext cx="20871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987082" y="2828882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244" y="2623700"/>
            <a:ext cx="360000" cy="35500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 bwMode="auto">
          <a:xfrm>
            <a:off x="5987082" y="3407258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244" y="3202076"/>
            <a:ext cx="360000" cy="35500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 bwMode="auto">
          <a:xfrm>
            <a:off x="5987082" y="3998334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244" y="3793152"/>
            <a:ext cx="360000" cy="355000"/>
          </a:xfrm>
          <a:prstGeom prst="rect">
            <a:avLst/>
          </a:prstGeom>
        </p:spPr>
      </p:pic>
      <p:pic>
        <p:nvPicPr>
          <p:cNvPr id="77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87" y="3483182"/>
            <a:ext cx="354856" cy="3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209335" y="2251699"/>
            <a:ext cx="206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고른 나눗셈 카드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47" y="2698348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71" y="2593776"/>
            <a:ext cx="1010028" cy="48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212889" y="297108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218772" y="3590468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218772" y="4124808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7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5788042" y="5046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147131" y="2593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991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3.sgv /  drag_bg.png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\app\resource\contents\lesson03\ops\3\images\3_finish_arrange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8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65312" y="894493"/>
            <a:ext cx="6918956" cy="64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395820" y="2994432"/>
            <a:ext cx="63055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명에게 똑같이 나누어 준다면 한 명에게 사탕을</a:t>
            </a:r>
            <a:endParaRPr lang="en-US" altLang="ko-KR" sz="1800" b="1" spc="-15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60000" algn="just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개씩 줄 수 있습니다</a:t>
            </a:r>
            <a:r>
              <a:rPr lang="en-US" altLang="ko-KR" sz="18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7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788042" y="5046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 카드 중 하나를 골라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509237" y="5317150"/>
            <a:ext cx="2052228" cy="269893"/>
            <a:chOff x="675543" y="1934425"/>
            <a:chExt cx="2052228" cy="269893"/>
          </a:xfrm>
        </p:grpSpPr>
        <p:pic>
          <p:nvPicPr>
            <p:cNvPr id="8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57878" y="193756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5543" y="193442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777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31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23" y="198884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4" y="18080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89042" y="167136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래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나눗셈식으로 해결할 수 있는 실생활 문제를 만들어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180866" y="2278705"/>
            <a:ext cx="106631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15÷5=3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8" y="312567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04" y="2348863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4248" y="2816932"/>
            <a:ext cx="360000" cy="355000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247551" y="29652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519772" y="2111807"/>
            <a:ext cx="1951820" cy="70512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350784" y="2075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1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71968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나눗셈이 이루어지는 실생활 상황을 통하여 나눗셈의 의미를 알고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곱셈과 나눗셈의 관계를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890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996952"/>
            <a:ext cx="571838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수가 한 자리 수인 나눗셈의 계산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원리를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이해하고 그 계산을 할 수 있으며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몫과 나머지의 의미를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1251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93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찹쌀떡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똑같이 나누어 먹으려고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찹쌀떡이 남지 않을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때까지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차례대로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나누어 주고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몇 개씩 먹을 수 있는지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찹쌀떡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 앤 드롭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찹쌀떡을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표에 하나씩 드롭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3_6_02.html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3417633" y="4722624"/>
            <a:ext cx="63167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964" y="4545124"/>
            <a:ext cx="360000" cy="355000"/>
          </a:xfrm>
          <a:prstGeom prst="rect">
            <a:avLst/>
          </a:prstGeom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639" y="2500000"/>
            <a:ext cx="2576617" cy="8328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86" y="2448336"/>
            <a:ext cx="3599605" cy="2096788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4628257" y="2109084"/>
            <a:ext cx="2212984" cy="227347"/>
            <a:chOff x="3643487" y="2197503"/>
            <a:chExt cx="2673309" cy="227347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643487" y="2197503"/>
              <a:ext cx="2673309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찹쌀떡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표로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71012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4924794" y="18128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107977" y="2299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49344" y="22461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253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3_6_02_01.sgv /  3_6_02_02.png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12">
            <a:extLst>
              <a:ext uri="{FF2B5EF4-FFF2-40B4-BE49-F238E27FC236}">
                <a16:creationId xmlns="" xmlns:a16="http://schemas.microsoft.com/office/drawing/2014/main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61" y="5249814"/>
            <a:ext cx="929688" cy="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4746657" y="49577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 bwMode="auto">
          <a:xfrm>
            <a:off x="3417633" y="4722624"/>
            <a:ext cx="63167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64" y="4545124"/>
            <a:ext cx="360000" cy="355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639" y="2500000"/>
            <a:ext cx="2576617" cy="8328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86" y="2448336"/>
            <a:ext cx="3599605" cy="2096788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4628257" y="2109084"/>
            <a:ext cx="2212984" cy="227347"/>
            <a:chOff x="3643487" y="2197503"/>
            <a:chExt cx="2673309" cy="227347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643487" y="2197503"/>
              <a:ext cx="2673309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찹쌀떡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표로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71012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1093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찹쌀떡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똑같이 나누어 먹으려고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찹쌀떡이 남지 않을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때까지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차례대로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나누어 주고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몇 개씩 먹을 수 있는지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21" y="4675598"/>
            <a:ext cx="360000" cy="355000"/>
          </a:xfrm>
          <a:prstGeom prst="rect">
            <a:avLst/>
          </a:prstGeom>
        </p:spPr>
      </p:pic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4959" y="2435880"/>
            <a:ext cx="6667165" cy="2781265"/>
            <a:chOff x="164959" y="2435880"/>
            <a:chExt cx="6667165" cy="2781265"/>
          </a:xfrm>
        </p:grpSpPr>
        <p:grpSp>
          <p:nvGrpSpPr>
            <p:cNvPr id="27" name="그룹 26"/>
            <p:cNvGrpSpPr/>
            <p:nvPr/>
          </p:nvGrpSpPr>
          <p:grpSpPr>
            <a:xfrm>
              <a:off x="164959" y="2435880"/>
              <a:ext cx="6667165" cy="2781265"/>
              <a:chOff x="179512" y="2613652"/>
              <a:chExt cx="6667165" cy="2659638"/>
            </a:xfrm>
          </p:grpSpPr>
          <p:sp>
            <p:nvSpPr>
              <p:cNvPr id="54" name="직각 삼각형 53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79512" y="2976531"/>
                <a:ext cx="6667165" cy="21086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2613652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52" y="4388896"/>
              <a:ext cx="15240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클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릭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596" y="2971970"/>
            <a:ext cx="5240779" cy="1271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352" y="4293096"/>
            <a:ext cx="619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찹쌀떡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나누려면 한 명은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먹을 수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54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3_6_02_01.sgv /  3_6_02_02.png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12">
            <a:extLst>
              <a:ext uri="{FF2B5EF4-FFF2-40B4-BE49-F238E27FC236}">
                <a16:creationId xmlns="" xmlns:a16="http://schemas.microsoft.com/office/drawing/2014/main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61" y="5249814"/>
            <a:ext cx="929688" cy="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8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77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67837" y="944724"/>
            <a:ext cx="6379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토마토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개를 한 바구니에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담으면 모두 몇 바구니가 되는지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62134" y="990253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836712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물음표 표시를 손가락 버튼으로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대체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http://ebook.tsherpa.co.kr/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hlinkClick r:id="rId2"/>
              </a:rPr>
              <a:t>webdata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/15/2021test/math31_H/viewer/contents/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hlinkClick r:id="rId2"/>
              </a:rPr>
              <a:t>index.html?contentInformationURL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=../../resource/contents/lesson03/&amp;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pageName=3_5_01.html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선은 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634137" y="5154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60" y="1664804"/>
            <a:ext cx="5569659" cy="2921468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 bwMode="auto">
          <a:xfrm>
            <a:off x="2826481" y="4748253"/>
            <a:ext cx="12886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바구니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972" y="4570753"/>
            <a:ext cx="360000" cy="355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863600" y="2040066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35300" y="2045205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410057" y="2064458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184702" y="2059943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6402" y="2045205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731159" y="2064458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508512" y="2064458"/>
            <a:ext cx="648060" cy="24482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376772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05" y="1376772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오른쪽 화살표 62"/>
          <p:cNvSpPr/>
          <p:nvPr/>
        </p:nvSpPr>
        <p:spPr>
          <a:xfrm>
            <a:off x="7785153" y="1510137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12" y="188318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94" y="190244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42" y="1899315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99" y="188318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00" y="1899315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57" y="188318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188318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1635300" y="1672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715331" y="2226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143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43157</TotalTime>
  <Words>1726</Words>
  <Application>Microsoft Office PowerPoint</Application>
  <PresentationFormat>화면 슬라이드 쇼(4:3)</PresentationFormat>
  <Paragraphs>629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7731</cp:revision>
  <cp:lastPrinted>2021-12-20T01:30:02Z</cp:lastPrinted>
  <dcterms:created xsi:type="dcterms:W3CDTF">2008-07-15T12:19:11Z</dcterms:created>
  <dcterms:modified xsi:type="dcterms:W3CDTF">2022-02-16T04:45:51Z</dcterms:modified>
</cp:coreProperties>
</file>