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7" r:id="rId8"/>
    <p:sldId id="1348" r:id="rId9"/>
    <p:sldId id="1097" r:id="rId10"/>
    <p:sldId id="1351" r:id="rId11"/>
    <p:sldId id="1357" r:id="rId12"/>
    <p:sldId id="1358" r:id="rId13"/>
    <p:sldId id="1312" r:id="rId14"/>
    <p:sldId id="1386" r:id="rId15"/>
    <p:sldId id="1313" r:id="rId16"/>
    <p:sldId id="1395" r:id="rId17"/>
    <p:sldId id="1297" r:id="rId18"/>
    <p:sldId id="1315" r:id="rId19"/>
    <p:sldId id="1316" r:id="rId20"/>
    <p:sldId id="1366" r:id="rId21"/>
    <p:sldId id="1367" r:id="rId22"/>
    <p:sldId id="1396" r:id="rId23"/>
    <p:sldId id="1368" r:id="rId24"/>
    <p:sldId id="1398" r:id="rId25"/>
    <p:sldId id="1369" r:id="rId26"/>
    <p:sldId id="1399" r:id="rId27"/>
    <p:sldId id="1370" r:id="rId28"/>
    <p:sldId id="1400" r:id="rId29"/>
    <p:sldId id="1371" r:id="rId30"/>
    <p:sldId id="1401" r:id="rId31"/>
    <p:sldId id="1372" r:id="rId32"/>
    <p:sldId id="1402" r:id="rId33"/>
    <p:sldId id="1394" r:id="rId34"/>
    <p:sldId id="1403" r:id="rId3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00"/>
    <a:srgbClr val="F6F07C"/>
    <a:srgbClr val="F6FC10"/>
    <a:srgbClr val="F4EAE4"/>
    <a:srgbClr val="D4AE88"/>
    <a:srgbClr val="336600"/>
    <a:srgbClr val="339933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1" autoAdjust="0"/>
    <p:restoredTop sz="96909" autoAdjust="0"/>
  </p:normalViewPr>
  <p:slideViewPr>
    <p:cSldViewPr>
      <p:cViewPr>
        <p:scale>
          <a:sx n="100" d="100"/>
          <a:sy n="100" d="100"/>
        </p:scale>
        <p:origin x="-2022" y="-47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8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image" Target="../media/image20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data2.tsherpa.co.kr/tsherpa/MultiMedia/Flash/2020/curri/index.html?flashxmlnum=jmp1130&amp;classa=A8-C1-31-MM-MM-04-05-04-0-0-0-0&amp;classno=MM_31_04/suh_0301_04_0004/suh_0301_04_0004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jmp1130&amp;classa=A8-C1-31-MM-MM-04-05-04-0-0-0-0&amp;classno=MM_31_04/suh_0301_04_0004/suh_0301_04_0004_401_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jmp1130&amp;classa=A8-C1-31-MM-MM-04-05-04-0-0-0-0&amp;classno=MM_31_04/suh_0301_04_0004/suh_0301_04_0004_401_1.html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cdata2.tsherpa.co.kr/tsherpa/MultiMedia/Flash/2020/curri/index.html?flashxmlnum=jmp1130&amp;classa=A8-C1-31-MM-MM-04-05-04-0-0-0-0&amp;classno=MM_31_04/suh_0301_04_0004/suh_0301_04_0004_401_1.html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22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jmp1130&amp;classa=A8-C1-31-MM-MM-04-05-04-0-0-0-0&amp;classno=MM_31_04/suh_0301_04_0004/suh_0301_04_0004_401_1.html" TargetMode="Externa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05122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881942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160437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예술 분야 책은 모두 몇 권인지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직사각형 70"/>
          <p:cNvSpPr/>
          <p:nvPr/>
        </p:nvSpPr>
        <p:spPr bwMode="auto">
          <a:xfrm>
            <a:off x="3020449" y="4778256"/>
            <a:ext cx="903500" cy="378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42×3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731" y="4653136"/>
            <a:ext cx="360000" cy="355000"/>
          </a:xfrm>
          <a:prstGeom prst="rect">
            <a:avLst/>
          </a:prstGeom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6" name="타원 55"/>
          <p:cNvSpPr/>
          <p:nvPr/>
        </p:nvSpPr>
        <p:spPr>
          <a:xfrm>
            <a:off x="5227030" y="112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343322" y="13987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318870" y="133890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792609" y="140041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760632" y="134326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243896" y="140162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219444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D3E27B12-4C80-4718-8425-17BAA587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4B6644AB-1556-4A7D-B9D5-3785AA08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39935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)_2.psd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C93F448D-6C27-4943-BAB1-3421FDF19A8D}"/>
              </a:ext>
            </a:extLst>
          </p:cNvPr>
          <p:cNvGrpSpPr/>
          <p:nvPr/>
        </p:nvGrpSpPr>
        <p:grpSpPr>
          <a:xfrm>
            <a:off x="1366516" y="2176295"/>
            <a:ext cx="4369712" cy="2476841"/>
            <a:chOff x="97868" y="1851111"/>
            <a:chExt cx="3934072" cy="2229912"/>
          </a:xfrm>
        </p:grpSpPr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9E8BA199-F3AA-4D7F-B384-867ACBAFA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01"/>
            <a:stretch/>
          </p:blipFill>
          <p:spPr>
            <a:xfrm>
              <a:off x="192745" y="1851111"/>
              <a:ext cx="3652968" cy="222991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384DB5EF-AAE1-41B4-9733-160B657127B2}"/>
                </a:ext>
              </a:extLst>
            </p:cNvPr>
            <p:cNvSpPr txBox="1"/>
            <p:nvPr/>
          </p:nvSpPr>
          <p:spPr>
            <a:xfrm>
              <a:off x="97868" y="3121822"/>
              <a:ext cx="1287675" cy="540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예술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분야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권씩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꽂혀 있어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DC70F4DE-4718-4CD6-B2CB-FEDDF8447D6B}"/>
                </a:ext>
              </a:extLst>
            </p:cNvPr>
            <p:cNvSpPr txBox="1"/>
            <p:nvPr/>
          </p:nvSpPr>
          <p:spPr>
            <a:xfrm>
              <a:off x="2318044" y="3205425"/>
              <a:ext cx="1713896" cy="540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 꽂혀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권인지</a:t>
              </a: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볼까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99" y="4221088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1295400" y="21762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504533" y="40967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CB247FEF-293A-4EB5-B2DB-20FF57BD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" y="2243589"/>
            <a:ext cx="6245475" cy="25691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5239" y="4596163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pic>
        <p:nvPicPr>
          <p:cNvPr id="7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80" y="255713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4886475" y="2504769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86475" y="3080833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932130" y="3677990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×2=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55937" y="3095672"/>
            <a:ext cx="48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52805" y="3654481"/>
            <a:ext cx="59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31904" y="3677990"/>
            <a:ext cx="30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0461" y="4169515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10497" y="4169515"/>
            <a:ext cx="11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×3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4750" y="2519608"/>
            <a:ext cx="59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모형으로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343322" y="143666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318870" y="13767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5792609" y="143828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5760632" y="138113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5243896" y="143949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212380" y="138912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289233" y="2526573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1358477" y="218915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36562" y="22669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95" y="1011207"/>
            <a:ext cx="21335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삽화에 모든 텍스트 새로 쓰기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화살표 클릭 시 오른쪽 내용 보임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전자저작물 기능과 동일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4_3_03.html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\app\resource\contents\lesson04\ops\4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5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5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5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43" y="251984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91" y="312148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51" y="3643735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652" y="3643735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오른쪽 화살표 121"/>
          <p:cNvSpPr/>
          <p:nvPr/>
        </p:nvSpPr>
        <p:spPr>
          <a:xfrm>
            <a:off x="7853900" y="3796613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6455690" y="51431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11C1DA45-2915-4B98-9E8E-21DA28F57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5B4594EA-6011-4587-8DC4-6BB6AEF6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31">
            <a:extLst>
              <a:ext uri="{FF2B5EF4-FFF2-40B4-BE49-F238E27FC236}">
                <a16:creationId xmlns="" xmlns:a16="http://schemas.microsoft.com/office/drawing/2014/main" id="{AC743A51-C1D4-4E9C-BA81-8954FFF9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6" y="2601657"/>
            <a:ext cx="257625" cy="25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8B69B3C1-78A4-40E0-8909-2C525A5A068F}"/>
              </a:ext>
            </a:extLst>
          </p:cNvPr>
          <p:cNvSpPr/>
          <p:nvPr/>
        </p:nvSpPr>
        <p:spPr>
          <a:xfrm>
            <a:off x="3604563" y="3701262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809C5D3-6CC4-4BE8-8AAA-3CC2ABE46D5A}"/>
              </a:ext>
            </a:extLst>
          </p:cNvPr>
          <p:cNvSpPr/>
          <p:nvPr/>
        </p:nvSpPr>
        <p:spPr>
          <a:xfrm>
            <a:off x="4388446" y="3701262"/>
            <a:ext cx="227359" cy="267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864" y="3465004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16" y="3465004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03C0029-96FE-43E7-B01B-92D5E8FB82AE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예술 분야 책은 모두 몇 권인지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9507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4_3_3_01.sgv /  4_3_3_02.sgv / 4_3_3_03.sgv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4652188" y="3494455"/>
            <a:ext cx="872446" cy="537565"/>
            <a:chOff x="5980260" y="1660849"/>
            <a:chExt cx="872446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980260" y="1833284"/>
              <a:ext cx="778209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126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01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767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3"/>
          <p:cNvSpPr txBox="1"/>
          <p:nvPr/>
        </p:nvSpPr>
        <p:spPr>
          <a:xfrm>
            <a:off x="389043" y="1700808"/>
            <a:ext cx="651978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예술 분야 책은 모두 몇 권인지 말하고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어림한 결과와 비교해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343950" y="1400660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319498" y="134076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793237" y="140228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761260" y="134513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44524" y="140349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5220072" y="135312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B1BA6E51-B78B-4033-8F9A-84FD3491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7A70505C-A140-4109-BFEA-D3A0DD9CA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6674C89-2A44-4035-AC18-07F17DD75E72}"/>
              </a:ext>
            </a:extLst>
          </p:cNvPr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예술 분야 책은 모두 몇 권인지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1243181" y="2564317"/>
            <a:ext cx="880567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243181" y="3052059"/>
            <a:ext cx="4516971" cy="4129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어림한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권만큼 차이가 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745" y="3154667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52" y="2412894"/>
            <a:ext cx="360000" cy="3550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152" y="2903531"/>
            <a:ext cx="360000" cy="355000"/>
          </a:xfrm>
          <a:prstGeom prst="rect">
            <a:avLst/>
          </a:prstGeom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정답 칸 안에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43920" y="30520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9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7D4EE3AC-2684-4D7D-A6E5-C0FB6CEF1DAC}"/>
              </a:ext>
            </a:extLst>
          </p:cNvPr>
          <p:cNvGrpSpPr/>
          <p:nvPr/>
        </p:nvGrpSpPr>
        <p:grpSpPr>
          <a:xfrm>
            <a:off x="78241" y="1917262"/>
            <a:ext cx="6870023" cy="3347941"/>
            <a:chOff x="78241" y="1917262"/>
            <a:chExt cx="6870023" cy="3347941"/>
          </a:xfrm>
        </p:grpSpPr>
        <p:pic>
          <p:nvPicPr>
            <p:cNvPr id="11" name="그림 10">
              <a:extLst>
                <a:ext uri="{FF2B5EF4-FFF2-40B4-BE49-F238E27FC236}">
                  <a16:creationId xmlns="" xmlns:a16="http://schemas.microsoft.com/office/drawing/2014/main" id="{E49C09DF-B7E2-4642-8519-D70B99A56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41" y="1917262"/>
              <a:ext cx="6870023" cy="3347941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0CCC9839-2AD9-46A1-811D-F62EC45834F2}"/>
                </a:ext>
              </a:extLst>
            </p:cNvPr>
            <p:cNvGrpSpPr/>
            <p:nvPr/>
          </p:nvGrpSpPr>
          <p:grpSpPr>
            <a:xfrm>
              <a:off x="1043608" y="2079274"/>
              <a:ext cx="5472602" cy="3143211"/>
              <a:chOff x="1043608" y="2079274"/>
              <a:chExt cx="5472602" cy="3143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930971" y="2079274"/>
                <a:ext cx="216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  <a:endParaRPr lang="ko-KR" altLang="en-US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579031" y="2079274"/>
                <a:ext cx="215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542549" y="2547326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1043608" y="2463279"/>
                <a:ext cx="381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spc="-150" dirty="0">
                    <a:latin typeface="맑은 고딕" pitchFamily="50" charset="-127"/>
                    <a:ea typeface="맑은 고딕" pitchFamily="50" charset="-127"/>
                  </a:rPr>
                  <a:t>×</a:t>
                </a:r>
                <a:endParaRPr lang="ko-KR" altLang="en-US" sz="2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095836" y="317697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spc="-15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r>
                  <a:rPr lang="en-US" altLang="ko-KR" sz="1800" spc="-150" dirty="0">
                    <a:latin typeface="맑은 고딕" pitchFamily="50" charset="-127"/>
                    <a:ea typeface="맑은 고딕" pitchFamily="50" charset="-127"/>
                  </a:rPr>
                  <a:t>×3</a:t>
                </a:r>
                <a:endParaRPr lang="ko-KR" altLang="en-US" sz="18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015915" y="3924632"/>
                <a:ext cx="69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spc="-15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r>
                  <a:rPr lang="en-US" altLang="ko-KR" sz="1800" spc="-150" dirty="0">
                    <a:latin typeface="맑은 고딕" pitchFamily="50" charset="-127"/>
                    <a:ea typeface="맑은 고딕" pitchFamily="50" charset="-127"/>
                  </a:rPr>
                  <a:t>×3</a:t>
                </a:r>
                <a:endParaRPr lang="ko-KR" altLang="en-US" sz="18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511517" y="4853153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899939" y="4853153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06505" y="3131588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456641" y="3516813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6641" y="3959768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97269" y="3957543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868144" y="3894560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264188" y="3894560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804151" y="3516813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19772" y="3239688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2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ko-KR" altLang="en-US" sz="18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118131" y="4224729"/>
                <a:ext cx="25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800" dirty="0">
                    <a:solidFill>
                      <a:schemeClr val="accent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800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42×3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계산하는 방법을 알아봅시다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80882"/>
              </p:ext>
            </p:extLst>
          </p:nvPr>
        </p:nvGraphicFramePr>
        <p:xfrm>
          <a:off x="4067943" y="2304022"/>
          <a:ext cx="1098600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85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663874"/>
              </p:ext>
            </p:extLst>
          </p:nvPr>
        </p:nvGraphicFramePr>
        <p:xfrm>
          <a:off x="5419035" y="299695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accent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accent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445" y="345624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759049" y="3393288"/>
            <a:ext cx="37284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3022777" y="36404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2" y="3850469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63" y="485315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/>
          <p:cNvSpPr/>
          <p:nvPr/>
        </p:nvSpPr>
        <p:spPr>
          <a:xfrm>
            <a:off x="123242" y="17042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5256076" y="2700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41B0C7EC-7E75-4F0B-816E-43CA994BB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="" xmlns:a16="http://schemas.microsoft.com/office/drawing/2014/main" id="{79A64775-615D-41A5-9A06-23F3F457E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93E95C6-BDA1-4ECC-8DD1-01828475E90B}"/>
              </a:ext>
            </a:extLst>
          </p:cNvPr>
          <p:cNvSpPr txBox="1"/>
          <p:nvPr/>
        </p:nvSpPr>
        <p:spPr>
          <a:xfrm>
            <a:off x="1195821" y="3725741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008D436-5CBC-4F87-AC29-97C227F5A94C}"/>
              </a:ext>
            </a:extLst>
          </p:cNvPr>
          <p:cNvSpPr txBox="1"/>
          <p:nvPr/>
        </p:nvSpPr>
        <p:spPr>
          <a:xfrm>
            <a:off x="1108515" y="4853153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B10B90C5-BED2-433B-A69A-7F2C6A6C2455}"/>
              </a:ext>
            </a:extLst>
          </p:cNvPr>
          <p:cNvSpPr txBox="1"/>
          <p:nvPr/>
        </p:nvSpPr>
        <p:spPr>
          <a:xfrm>
            <a:off x="5514947" y="389456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DB50C26A-5F67-4FB0-BAA4-12A1DD4F2175}"/>
              </a:ext>
            </a:extLst>
          </p:cNvPr>
          <p:cNvSpPr txBox="1"/>
          <p:nvPr/>
        </p:nvSpPr>
        <p:spPr>
          <a:xfrm>
            <a:off x="4103948" y="352772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3A703D00-2048-4C8B-A633-B627D8FD01B0}"/>
              </a:ext>
            </a:extLst>
          </p:cNvPr>
          <p:cNvSpPr txBox="1"/>
          <p:nvPr/>
        </p:nvSpPr>
        <p:spPr>
          <a:xfrm>
            <a:off x="4097456" y="3961395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536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4_3_4_00.sgv / 4_3_4_01.sgv / 4_3_4_01_1.sgv / 4_3_4_01_2.sgv / 4_3_4_01_3.sgv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\app\resource\contents\lesson04\ops\4\images\4_3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516210" y="4853153"/>
            <a:ext cx="432054" cy="412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타이핑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4_3_04.html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번과 마찬가지로 전자저작물과 같은 효과로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1996391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1996391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오른쪽 화살표 84"/>
          <p:cNvSpPr/>
          <p:nvPr/>
        </p:nvSpPr>
        <p:spPr>
          <a:xfrm>
            <a:off x="7792485" y="2129756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367941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3544433" y="1880827"/>
            <a:ext cx="3403831" cy="2448321"/>
          </a:xfrm>
          <a:prstGeom prst="round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670776" y="3131676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1800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52×4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를 여러 가지 방법으로 계산해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타원 4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7504" y="1880827"/>
            <a:ext cx="3403831" cy="2448321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1"/>
          <a:stretch/>
        </p:blipFill>
        <p:spPr bwMode="auto">
          <a:xfrm>
            <a:off x="1259632" y="2107756"/>
            <a:ext cx="2090565" cy="20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9885" y="2795666"/>
            <a:ext cx="1118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52×4=</a:t>
            </a:r>
          </a:p>
          <a:p>
            <a:pPr algn="r">
              <a:lnSpc>
                <a:spcPct val="150000"/>
              </a:lnSpc>
            </a:pPr>
            <a:r>
              <a:rPr lang="en-US" altLang="ko-KR" sz="24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304914" y="2924944"/>
            <a:ext cx="302615" cy="3240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629449" y="2234623"/>
            <a:ext cx="71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en-US" altLang="ko-KR" sz="2000" spc="-150" dirty="0" smtClean="0">
                <a:latin typeface="맑은 고딕" pitchFamily="50" charset="-127"/>
                <a:ea typeface="맑은 고딕" pitchFamily="50" charset="-127"/>
              </a:rPr>
              <a:t>×4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97304" y="2226169"/>
            <a:ext cx="588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×4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2924944"/>
            <a:ext cx="55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3338" y="2924944"/>
            <a:ext cx="306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spc="-15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49" y="3168696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3082553" y="3105742"/>
            <a:ext cx="560266" cy="539282"/>
            <a:chOff x="6428255" y="2600908"/>
            <a:chExt cx="560266" cy="539282"/>
          </a:xfrm>
        </p:grpSpPr>
        <p:sp>
          <p:nvSpPr>
            <p:cNvPr id="57" name="직사각형 56"/>
            <p:cNvSpPr/>
            <p:nvPr/>
          </p:nvSpPr>
          <p:spPr>
            <a:xfrm>
              <a:off x="6428255" y="2600908"/>
              <a:ext cx="372848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6691983" y="2848086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#2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81" y="3176972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213596"/>
              </p:ext>
            </p:extLst>
          </p:nvPr>
        </p:nvGraphicFramePr>
        <p:xfrm>
          <a:off x="3833440" y="2254354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355956"/>
              </p:ext>
            </p:extLst>
          </p:nvPr>
        </p:nvGraphicFramePr>
        <p:xfrm>
          <a:off x="5557960" y="2240868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0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98" y="290622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95" y="3237923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105413" y="1872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>
            <a:extLst>
              <a:ext uri="{FF2B5EF4-FFF2-40B4-BE49-F238E27FC236}">
                <a16:creationId xmlns="" xmlns:a16="http://schemas.microsoft.com/office/drawing/2014/main" id="{FE06FAB0-1D41-430A-8B5C-6AA7A9AF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="" xmlns:a16="http://schemas.microsoft.com/office/drawing/2014/main" id="{E9FBD43E-5FD4-4183-B9F5-93D563C77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0D870F52-66A4-4966-8FCF-080AE3AD9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3908" y="3573016"/>
            <a:ext cx="1368592" cy="515444"/>
          </a:xfrm>
          <a:prstGeom prst="rect">
            <a:avLst/>
          </a:prstGeom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036" y="3790905"/>
            <a:ext cx="234615" cy="31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265502" y="360902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1546" y="360902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ED462F98-4960-4F9D-AC4C-35A95AC7E8E1}"/>
              </a:ext>
            </a:extLst>
          </p:cNvPr>
          <p:cNvSpPr txBox="1"/>
          <p:nvPr/>
        </p:nvSpPr>
        <p:spPr>
          <a:xfrm>
            <a:off x="3888164" y="3609020"/>
            <a:ext cx="2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8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845387" y="1772816"/>
            <a:ext cx="726573" cy="3240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89043" y="1772816"/>
            <a:ext cx="726573" cy="32403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방법 </a:t>
            </a:r>
            <a:r>
              <a:rPr lang="en-US" altLang="ko-KR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10417" y="3018766"/>
            <a:ext cx="666269" cy="499083"/>
            <a:chOff x="6310417" y="3018766"/>
            <a:chExt cx="666269" cy="499083"/>
          </a:xfrm>
        </p:grpSpPr>
        <p:sp>
          <p:nvSpPr>
            <p:cNvPr id="68" name="직사각형 67"/>
            <p:cNvSpPr/>
            <p:nvPr/>
          </p:nvSpPr>
          <p:spPr>
            <a:xfrm>
              <a:off x="6310417" y="3153961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874072" y="3018766"/>
            <a:ext cx="666269" cy="499083"/>
            <a:chOff x="6310417" y="3018766"/>
            <a:chExt cx="666269" cy="499083"/>
          </a:xfrm>
        </p:grpSpPr>
        <p:sp>
          <p:nvSpPr>
            <p:cNvPr id="72" name="직사각형 71"/>
            <p:cNvSpPr/>
            <p:nvPr/>
          </p:nvSpPr>
          <p:spPr>
            <a:xfrm>
              <a:off x="6310417" y="3153961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427135" y="3024660"/>
            <a:ext cx="666269" cy="499083"/>
            <a:chOff x="6310417" y="3018766"/>
            <a:chExt cx="666269" cy="499083"/>
          </a:xfrm>
        </p:grpSpPr>
        <p:sp>
          <p:nvSpPr>
            <p:cNvPr id="76" name="직사각형 75"/>
            <p:cNvSpPr/>
            <p:nvPr/>
          </p:nvSpPr>
          <p:spPr>
            <a:xfrm>
              <a:off x="6310417" y="3153961"/>
              <a:ext cx="447086" cy="343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16686" y="3018766"/>
              <a:ext cx="360000" cy="355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6377624" y="3148517"/>
              <a:ext cx="252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800" b="1" dirty="0" smtClean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1706871" y="3501008"/>
            <a:ext cx="6608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208</a:t>
            </a:r>
            <a:endParaRPr lang="ko-KR" altLang="en-US" sz="2000" b="1" dirty="0">
              <a:solidFill>
                <a:srgbClr val="00B0F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7632" y="3701063"/>
            <a:ext cx="360000" cy="355000"/>
          </a:xfrm>
          <a:prstGeom prst="rect">
            <a:avLst/>
          </a:prstGeom>
        </p:spPr>
      </p:pic>
      <p:sp>
        <p:nvSpPr>
          <p:cNvPr id="9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36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삽화에 모든 숫자는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타이핑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전자저작물에서 물음표 표시를 손가락 버튼으로 대체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각각의 손가락 버튼을 클릭 시 전자 저작물의 효과와 동일하게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4_3_05.html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36" y="2131567"/>
            <a:ext cx="374712" cy="361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37" y="2131567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오른쪽 화살표 102"/>
          <p:cNvSpPr/>
          <p:nvPr/>
        </p:nvSpPr>
        <p:spPr>
          <a:xfrm>
            <a:off x="7792485" y="2264932"/>
            <a:ext cx="384633" cy="162018"/>
          </a:xfrm>
          <a:prstGeom prst="rightArrow">
            <a:avLst/>
          </a:prstGeom>
          <a:solidFill>
            <a:srgbClr val="FFFF00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247570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96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4873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51×5=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31740" y="2009118"/>
            <a:ext cx="840546" cy="537565"/>
            <a:chOff x="2368346" y="2009118"/>
            <a:chExt cx="840546" cy="537565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2368346" y="218155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255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4156261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42×4=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508272" y="3961425"/>
            <a:ext cx="1448592" cy="537565"/>
            <a:chOff x="1760300" y="2009118"/>
            <a:chExt cx="1448592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1760300" y="2181553"/>
              <a:ext cx="120661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1   2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4963979" y="2014183"/>
            <a:ext cx="868161" cy="542630"/>
            <a:chOff x="5107995" y="2014183"/>
            <a:chExt cx="868161" cy="542630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168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4423731" y="3966490"/>
            <a:ext cx="1385175" cy="542630"/>
            <a:chOff x="4675759" y="3234245"/>
            <a:chExt cx="1385175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675759" y="3411745"/>
              <a:ext cx="119238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3   6   6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0934" y="323424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290226"/>
              </p:ext>
            </p:extLst>
          </p:nvPr>
        </p:nvGraphicFramePr>
        <p:xfrm>
          <a:off x="1513012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63440"/>
              </p:ext>
            </p:extLst>
          </p:nvPr>
        </p:nvGraphicFramePr>
        <p:xfrm>
          <a:off x="4391627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BB7FF22F-D177-4A02-8D21-DD24DE2D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9E2EEAD0-9BEC-4CA4-B2A9-AD7C6C04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4873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51×5=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231740" y="218155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255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56261" y="2197612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42×4=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60300" y="3961425"/>
            <a:ext cx="1448592" cy="537565"/>
            <a:chOff x="1760300" y="2009118"/>
            <a:chExt cx="1448592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1760300" y="2181553"/>
              <a:ext cx="120661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1   2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42" name="직사각형 41"/>
          <p:cNvSpPr/>
          <p:nvPr/>
        </p:nvSpPr>
        <p:spPr bwMode="auto">
          <a:xfrm>
            <a:off x="4955570" y="21916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168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759" y="3966490"/>
            <a:ext cx="1300397" cy="542630"/>
            <a:chOff x="4675759" y="3234245"/>
            <a:chExt cx="1300397" cy="542630"/>
          </a:xfrm>
        </p:grpSpPr>
        <p:sp>
          <p:nvSpPr>
            <p:cNvPr id="37" name="직사각형 36"/>
            <p:cNvSpPr/>
            <p:nvPr/>
          </p:nvSpPr>
          <p:spPr bwMode="auto">
            <a:xfrm>
              <a:off x="4675759" y="3411745"/>
              <a:ext cx="119238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3   6   6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6156" y="3234245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765040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643655" y="3163940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21">
            <a:extLst>
              <a:ext uri="{FF2B5EF4-FFF2-40B4-BE49-F238E27FC236}">
                <a16:creationId xmlns="" xmlns:a16="http://schemas.microsoft.com/office/drawing/2014/main" id="{BB7FF22F-D177-4A02-8D21-DD24DE2D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9E2EEAD0-9BEC-4CA4-B2A9-AD7C6C04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2938ABF-6F94-4B09-B2CD-EE310E093E85}"/>
              </a:ext>
            </a:extLst>
          </p:cNvPr>
          <p:cNvSpPr txBox="1"/>
          <p:nvPr/>
        </p:nvSpPr>
        <p:spPr>
          <a:xfrm>
            <a:off x="7029346" y="1124744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3CA79147-4283-49A6-9A5F-6CD46DEC5A7E}"/>
              </a:ext>
            </a:extLst>
          </p:cNvPr>
          <p:cNvGrpSpPr/>
          <p:nvPr/>
        </p:nvGrpSpPr>
        <p:grpSpPr>
          <a:xfrm>
            <a:off x="175934" y="3191085"/>
            <a:ext cx="6667165" cy="2058635"/>
            <a:chOff x="179512" y="3304680"/>
            <a:chExt cx="6667165" cy="1968610"/>
          </a:xfrm>
        </p:grpSpPr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0A4DEC61-A2B8-4EAD-827E-6F34C334D10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C698B722-136F-4618-8A1B-E6D5C0C08494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="" xmlns:a16="http://schemas.microsoft.com/office/drawing/2014/main" id="{AB4F5BF9-0FBC-4537-8AAE-176F0B5C5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B68B28D-98CD-46BE-BAB6-04ECEA13B568}"/>
              </a:ext>
            </a:extLst>
          </p:cNvPr>
          <p:cNvSpPr/>
          <p:nvPr/>
        </p:nvSpPr>
        <p:spPr bwMode="auto">
          <a:xfrm>
            <a:off x="1668460" y="4598086"/>
            <a:ext cx="12066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2   5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5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FA1E195E-D832-4384-9A10-FF1B62CFA81D}"/>
              </a:ext>
            </a:extLst>
          </p:cNvPr>
          <p:cNvSpPr/>
          <p:nvPr/>
        </p:nvSpPr>
        <p:spPr bwMode="auto">
          <a:xfrm>
            <a:off x="4171703" y="4608216"/>
            <a:ext cx="11923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6   8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5B2B33FD-2E44-4451-8AC9-8D0FD433F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58230"/>
              </p:ext>
            </p:extLst>
          </p:nvPr>
        </p:nvGraphicFramePr>
        <p:xfrm>
          <a:off x="1673200" y="362816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9DE431F8-8A2F-4A31-9932-1FE88217A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52184"/>
              </p:ext>
            </p:extLst>
          </p:nvPr>
        </p:nvGraphicFramePr>
        <p:xfrm>
          <a:off x="4139599" y="362816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5" y="1026453"/>
            <a:ext cx="460946" cy="3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75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계산해 보기 </a:t>
            </a:r>
            <a:r>
              <a:rPr lang="en-US" altLang="ko-KR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7525" y="2204864"/>
            <a:ext cx="6479690" cy="2952328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68" y="3357276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71825"/>
              </p:ext>
            </p:extLst>
          </p:nvPr>
        </p:nvGraphicFramePr>
        <p:xfrm>
          <a:off x="1331640" y="279187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73" y="334688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47753"/>
              </p:ext>
            </p:extLst>
          </p:nvPr>
        </p:nvGraphicFramePr>
        <p:xfrm>
          <a:off x="3042664" y="278144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4072"/>
              </p:ext>
            </p:extLst>
          </p:nvPr>
        </p:nvGraphicFramePr>
        <p:xfrm>
          <a:off x="4772949" y="2782405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900" b="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" name="TextBox 53"/>
          <p:cNvSpPr txBox="1"/>
          <p:nvPr/>
        </p:nvSpPr>
        <p:spPr>
          <a:xfrm>
            <a:off x="1704829" y="4149593"/>
            <a:ext cx="9229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2×4=8</a:t>
            </a:r>
            <a:endParaRPr lang="ko-KR" altLang="en-US" sz="18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2607214" y="4505277"/>
            <a:ext cx="1360950" cy="29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30×4=120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형 설명선 44"/>
          <p:cNvSpPr/>
          <p:nvPr/>
        </p:nvSpPr>
        <p:spPr>
          <a:xfrm>
            <a:off x="1583668" y="4077585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형 설명선 45"/>
          <p:cNvSpPr/>
          <p:nvPr/>
        </p:nvSpPr>
        <p:spPr>
          <a:xfrm>
            <a:off x="2519772" y="4437625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653826" y="3316324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4365261" y="3357216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2653826" y="30514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49602" y="2087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E08665CB-8060-4520-9714-B1F3A0D0A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8A761E31-E124-48B7-BB83-C5905CED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화살표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클릭 유도 이벤트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오른쪽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모든 내용이 흰 직사각형 화면 안에 들어가게 크기 조절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4_3_06.html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app\resource\contents\lesson04\ops\4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버튼이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0671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(3)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7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8" name="직사각형 21">
            <a:extLst>
              <a:ext uri="{FF2B5EF4-FFF2-40B4-BE49-F238E27FC236}">
                <a16:creationId xmlns="" xmlns:a16="http://schemas.microsoft.com/office/drawing/2014/main" id="{99C68D49-8992-41EB-91F2-C4EBC817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="" xmlns:a16="http://schemas.microsoft.com/office/drawing/2014/main" id="{2DAC5EFD-CEE8-4BB1-ABDE-BE77CB3E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312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6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53"/>
          <p:cNvSpPr txBox="1"/>
          <p:nvPr/>
        </p:nvSpPr>
        <p:spPr>
          <a:xfrm>
            <a:off x="2315549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84~85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1" name="TextBox 53"/>
          <p:cNvSpPr txBox="1"/>
          <p:nvPr/>
        </p:nvSpPr>
        <p:spPr>
          <a:xfrm>
            <a:off x="4722831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60~61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5" name="직사각형 21">
            <a:extLst>
              <a:ext uri="{FF2B5EF4-FFF2-40B4-BE49-F238E27FC236}">
                <a16:creationId xmlns="" xmlns:a16="http://schemas.microsoft.com/office/drawing/2014/main" id="{92B4FC04-DB35-4D54-B3B7-A2BC90DC9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943CC00E-2924-4F20-8063-3044BCAF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24961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예술 분야 책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예술 분야 책은 모두 몇 권인지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예술 분야 책은 모두 몇 개인지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42×3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세로 셈으로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52×4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여러 가지 방법으로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58~59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3"/>
          <p:cNvSpPr txBox="1"/>
          <p:nvPr/>
        </p:nvSpPr>
        <p:spPr>
          <a:xfrm>
            <a:off x="644499" y="1582853"/>
            <a:ext cx="6110881" cy="5601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687070" marR="0" indent="-68707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안에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알맞은 수를 </a:t>
            </a:r>
            <a:r>
              <a:rPr lang="ko-KR" altLang="en-US" sz="19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써넣으시오</a:t>
            </a:r>
            <a:r>
              <a:rPr lang="en-US" altLang="ko-KR" sz="1900" kern="0" spc="0" dirty="0" smtClean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kern="0" spc="0" dirty="0">
              <a:solidFill>
                <a:srgbClr val="00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1~3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5453594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50009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82901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" y="173681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59602" y="3889702"/>
            <a:ext cx="7757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spc="-150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800" b="1" dirty="0">
              <a:solidFill>
                <a:srgbClr val="00B0F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03329" y="3889702"/>
            <a:ext cx="7757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800" b="1" dirty="0">
              <a:solidFill>
                <a:srgbClr val="00B0F0"/>
              </a:solidFill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028" y="3695711"/>
            <a:ext cx="360000" cy="3550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880" y="3712202"/>
            <a:ext cx="360000" cy="355000"/>
          </a:xfrm>
          <a:prstGeom prst="rect">
            <a:avLst/>
          </a:prstGeom>
        </p:spPr>
      </p:pic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011EB66E-0D5E-42B1-9F32-03C33C5ACFA5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4C1995A-399D-4C5A-AEBB-169EB5311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B7264C28-661A-4914-8203-E6232F5A8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201708F8-C34B-4C47-9EE6-9CB1ACDF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58C1236-3509-4757-B90E-D0E5BEC37439}"/>
              </a:ext>
            </a:extLst>
          </p:cNvPr>
          <p:cNvSpPr txBox="1"/>
          <p:nvPr/>
        </p:nvSpPr>
        <p:spPr>
          <a:xfrm>
            <a:off x="1637154" y="3861048"/>
            <a:ext cx="1416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21×6=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BF0A5C6E-EE34-49BA-8077-1BD024EFD065}"/>
              </a:ext>
            </a:extLst>
          </p:cNvPr>
          <p:cNvCxnSpPr/>
          <p:nvPr/>
        </p:nvCxnSpPr>
        <p:spPr bwMode="auto">
          <a:xfrm>
            <a:off x="2945749" y="3337953"/>
            <a:ext cx="0" cy="5230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9D025553-72D0-48E9-8594-1A5EE45239D0}"/>
              </a:ext>
            </a:extLst>
          </p:cNvPr>
          <p:cNvCxnSpPr/>
          <p:nvPr/>
        </p:nvCxnSpPr>
        <p:spPr bwMode="auto">
          <a:xfrm>
            <a:off x="4048892" y="3337953"/>
            <a:ext cx="0" cy="52309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E654E3B-218F-4D47-84F5-25B5AC5BD075}"/>
              </a:ext>
            </a:extLst>
          </p:cNvPr>
          <p:cNvSpPr/>
          <p:nvPr/>
        </p:nvSpPr>
        <p:spPr>
          <a:xfrm>
            <a:off x="2442487" y="2816932"/>
            <a:ext cx="1049388" cy="521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1026A77-4418-4098-B3E8-789E9FF77EE3}"/>
              </a:ext>
            </a:extLst>
          </p:cNvPr>
          <p:cNvSpPr/>
          <p:nvPr/>
        </p:nvSpPr>
        <p:spPr>
          <a:xfrm>
            <a:off x="3599892" y="2816932"/>
            <a:ext cx="1049388" cy="5210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EBC342E1-92A4-4CB8-869F-BE433613878F}"/>
              </a:ext>
            </a:extLst>
          </p:cNvPr>
          <p:cNvSpPr txBox="1"/>
          <p:nvPr/>
        </p:nvSpPr>
        <p:spPr>
          <a:xfrm>
            <a:off x="4427984" y="3861048"/>
            <a:ext cx="1416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=126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BDA10C1-3D40-4887-9311-5B505DCEE398}"/>
              </a:ext>
            </a:extLst>
          </p:cNvPr>
          <p:cNvSpPr txBox="1"/>
          <p:nvPr/>
        </p:nvSpPr>
        <p:spPr>
          <a:xfrm>
            <a:off x="2543325" y="2888940"/>
            <a:ext cx="1416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20×6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0DFDACBD-1FD4-49ED-9610-ABD523C23552}"/>
              </a:ext>
            </a:extLst>
          </p:cNvPr>
          <p:cNvSpPr txBox="1"/>
          <p:nvPr/>
        </p:nvSpPr>
        <p:spPr>
          <a:xfrm>
            <a:off x="3803465" y="2884874"/>
            <a:ext cx="1416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1×6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EBC342E1-92A4-4CB8-869F-BE433613878F}"/>
              </a:ext>
            </a:extLst>
          </p:cNvPr>
          <p:cNvSpPr txBox="1"/>
          <p:nvPr/>
        </p:nvSpPr>
        <p:spPr>
          <a:xfrm>
            <a:off x="3353761" y="3889702"/>
            <a:ext cx="293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36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7ED6A35-BEFC-440D-99A8-225311106248}"/>
              </a:ext>
            </a:extLst>
          </p:cNvPr>
          <p:cNvSpPr/>
          <p:nvPr/>
        </p:nvSpPr>
        <p:spPr>
          <a:xfrm>
            <a:off x="1331640" y="2527925"/>
            <a:ext cx="1296144" cy="241324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57579"/>
              </p:ext>
            </p:extLst>
          </p:nvPr>
        </p:nvGraphicFramePr>
        <p:xfrm>
          <a:off x="3613807" y="2370692"/>
          <a:ext cx="1594800" cy="1591056"/>
        </p:xfrm>
        <a:graphic>
          <a:graphicData uri="http://schemas.openxmlformats.org/drawingml/2006/table">
            <a:tbl>
              <a:tblPr/>
              <a:tblGrid>
                <a:gridCol w="4216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96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2" name="타원 51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4391980" y="3246410"/>
            <a:ext cx="1017464" cy="578634"/>
            <a:chOff x="5014051" y="2550169"/>
            <a:chExt cx="1017464" cy="578634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5014051" y="2763673"/>
              <a:ext cx="869552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1515" y="2550169"/>
              <a:ext cx="360000" cy="355000"/>
            </a:xfrm>
            <a:prstGeom prst="rect">
              <a:avLst/>
            </a:prstGeom>
          </p:spPr>
        </p:pic>
      </p:grp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pic>
        <p:nvPicPr>
          <p:cNvPr id="16385" name="_x222787984" descr="DRW00002ae457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30" y="3121780"/>
            <a:ext cx="152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B40A88F4-8D31-423B-BB82-3FD64C08D07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DF19B54-EFC4-4CC7-ACB5-0534FE19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D156C2C0-EDC7-484D-BDAE-08DB519C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A4DA33DD-6EB8-4C80-952D-E5F986C0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A21AB1EC-EE87-4C58-84EF-AAFF6860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5D862E74-0C38-444E-93CA-E704A620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71" y="235584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483F30C6-9AC2-4DD6-96A4-61BDABDEE129}"/>
              </a:ext>
            </a:extLst>
          </p:cNvPr>
          <p:cNvGrpSpPr/>
          <p:nvPr/>
        </p:nvGrpSpPr>
        <p:grpSpPr>
          <a:xfrm>
            <a:off x="3995936" y="3645024"/>
            <a:ext cx="1476164" cy="578634"/>
            <a:chOff x="4590049" y="2550169"/>
            <a:chExt cx="1476164" cy="578634"/>
          </a:xfrm>
        </p:grpSpPr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4B77DD6E-E4AE-4EFC-BCFE-D98F3190FDF4}"/>
                </a:ext>
              </a:extLst>
            </p:cNvPr>
            <p:cNvSpPr/>
            <p:nvPr/>
          </p:nvSpPr>
          <p:spPr bwMode="auto">
            <a:xfrm>
              <a:off x="4590049" y="2763673"/>
              <a:ext cx="129355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2   4   0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6EAEABB1-7870-4F3D-A6F0-2D582ADF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6213" y="2550169"/>
              <a:ext cx="360000" cy="35500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E87E55AD-49B3-4FCF-B18B-86131C5ECFBE}"/>
              </a:ext>
            </a:extLst>
          </p:cNvPr>
          <p:cNvGrpSpPr/>
          <p:nvPr/>
        </p:nvGrpSpPr>
        <p:grpSpPr>
          <a:xfrm>
            <a:off x="3995936" y="4149754"/>
            <a:ext cx="1476164" cy="578634"/>
            <a:chOff x="4590049" y="2550169"/>
            <a:chExt cx="1476164" cy="578634"/>
          </a:xfrm>
        </p:grpSpPr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08C1EC6C-5243-483A-9006-BC72CCC5FB6D}"/>
                </a:ext>
              </a:extLst>
            </p:cNvPr>
            <p:cNvSpPr/>
            <p:nvPr/>
          </p:nvSpPr>
          <p:spPr bwMode="auto">
            <a:xfrm>
              <a:off x="4590049" y="2763673"/>
              <a:ext cx="12935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2   4   8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="" xmlns:a16="http://schemas.microsoft.com/office/drawing/2014/main" id="{EB462578-4725-4B49-9957-5FBFC5BB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6213" y="2550169"/>
              <a:ext cx="360000" cy="355000"/>
            </a:xfrm>
            <a:prstGeom prst="rect">
              <a:avLst/>
            </a:prstGeom>
          </p:spPr>
        </p:pic>
      </p:grp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C25A14AA-0249-4474-94C5-A170BC3171A3}"/>
              </a:ext>
            </a:extLst>
          </p:cNvPr>
          <p:cNvCxnSpPr>
            <a:cxnSpLocks/>
          </p:cNvCxnSpPr>
          <p:nvPr/>
        </p:nvCxnSpPr>
        <p:spPr bwMode="auto">
          <a:xfrm>
            <a:off x="3959932" y="4293096"/>
            <a:ext cx="134196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5" name="표 54">
            <a:extLst>
              <a:ext uri="{FF2B5EF4-FFF2-40B4-BE49-F238E27FC236}">
                <a16:creationId xmlns="" xmlns:a16="http://schemas.microsoft.com/office/drawing/2014/main" id="{46E84A4D-83A2-4AFB-BC44-1DCD51D66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27864"/>
              </p:ext>
            </p:extLst>
          </p:nvPr>
        </p:nvGraphicFramePr>
        <p:xfrm>
          <a:off x="1480708" y="2527925"/>
          <a:ext cx="1075068" cy="2373630"/>
        </p:xfrm>
        <a:graphic>
          <a:graphicData uri="http://schemas.openxmlformats.org/drawingml/2006/table">
            <a:tbl>
              <a:tblPr/>
              <a:tblGrid>
                <a:gridCol w="358356">
                  <a:extLst>
                    <a:ext uri="{9D8B030D-6E8A-4147-A177-3AD203B41FA5}">
                      <a16:colId xmlns="" xmlns:a16="http://schemas.microsoft.com/office/drawing/2014/main" val="1238519947"/>
                    </a:ext>
                  </a:extLst>
                </a:gridCol>
                <a:gridCol w="358356">
                  <a:extLst>
                    <a:ext uri="{9D8B030D-6E8A-4147-A177-3AD203B41FA5}">
                      <a16:colId xmlns="" xmlns:a16="http://schemas.microsoft.com/office/drawing/2014/main" val="398243130"/>
                    </a:ext>
                  </a:extLst>
                </a:gridCol>
                <a:gridCol w="358356">
                  <a:extLst>
                    <a:ext uri="{9D8B030D-6E8A-4147-A177-3AD203B41FA5}">
                      <a16:colId xmlns="" xmlns:a16="http://schemas.microsoft.com/office/drawing/2014/main" val="1253484235"/>
                    </a:ext>
                  </a:extLst>
                </a:gridCol>
              </a:tblGrid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7431889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×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0654457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1895470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87092812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183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6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4662"/>
              </p:ext>
            </p:extLst>
          </p:nvPr>
        </p:nvGraphicFramePr>
        <p:xfrm>
          <a:off x="3613807" y="2370692"/>
          <a:ext cx="1594800" cy="1591056"/>
        </p:xfrm>
        <a:graphic>
          <a:graphicData uri="http://schemas.openxmlformats.org/drawingml/2006/table">
            <a:tbl>
              <a:tblPr/>
              <a:tblGrid>
                <a:gridCol w="4216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968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7" name="_x222787984" descr="DRW00002ae45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030" y="3121780"/>
            <a:ext cx="152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17ED6A35-BEFC-440D-99A8-225311106248}"/>
              </a:ext>
            </a:extLst>
          </p:cNvPr>
          <p:cNvSpPr/>
          <p:nvPr/>
        </p:nvSpPr>
        <p:spPr>
          <a:xfrm>
            <a:off x="1331640" y="2527925"/>
            <a:ext cx="1296144" cy="241324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Picture 2">
            <a:extLst>
              <a:ext uri="{FF2B5EF4-FFF2-40B4-BE49-F238E27FC236}">
                <a16:creationId xmlns="" xmlns:a16="http://schemas.microsoft.com/office/drawing/2014/main" id="{5D862E74-0C38-444E-93CA-E704A620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71" y="2355845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B40A88F4-8D31-423B-BB82-3FD64C08D072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BDF19B54-EFC4-4CC7-ACB5-0534FE190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D156C2C0-EDC7-484D-BDAE-08DB519C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A4DA33DD-6EB8-4C80-952D-E5F986C0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A21AB1EC-EE87-4C58-84EF-AAFF6860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73142" cy="30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B3DC6C6-B92C-453E-8E07-BAD2642D9221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와 같이 계산해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="" xmlns:a16="http://schemas.microsoft.com/office/drawing/2014/main" id="{46E84A4D-83A2-4AFB-BC44-1DCD51D66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47399"/>
              </p:ext>
            </p:extLst>
          </p:nvPr>
        </p:nvGraphicFramePr>
        <p:xfrm>
          <a:off x="1480708" y="2527925"/>
          <a:ext cx="1075068" cy="2373630"/>
        </p:xfrm>
        <a:graphic>
          <a:graphicData uri="http://schemas.openxmlformats.org/drawingml/2006/table">
            <a:tbl>
              <a:tblPr/>
              <a:tblGrid>
                <a:gridCol w="358356">
                  <a:extLst>
                    <a:ext uri="{9D8B030D-6E8A-4147-A177-3AD203B41FA5}">
                      <a16:colId xmlns="" xmlns:a16="http://schemas.microsoft.com/office/drawing/2014/main" val="1238519947"/>
                    </a:ext>
                  </a:extLst>
                </a:gridCol>
                <a:gridCol w="358356">
                  <a:extLst>
                    <a:ext uri="{9D8B030D-6E8A-4147-A177-3AD203B41FA5}">
                      <a16:colId xmlns="" xmlns:a16="http://schemas.microsoft.com/office/drawing/2014/main" val="398243130"/>
                    </a:ext>
                  </a:extLst>
                </a:gridCol>
                <a:gridCol w="358356">
                  <a:extLst>
                    <a:ext uri="{9D8B030D-6E8A-4147-A177-3AD203B41FA5}">
                      <a16:colId xmlns="" xmlns:a16="http://schemas.microsoft.com/office/drawing/2014/main" val="1253484235"/>
                    </a:ext>
                  </a:extLst>
                </a:gridCol>
              </a:tblGrid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3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7431889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×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2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60654457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31895470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87092812"/>
                  </a:ext>
                </a:extLst>
              </a:tr>
              <a:tr h="4747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6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1833376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4391980" y="3459914"/>
            <a:ext cx="869552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483F30C6-9AC2-4DD6-96A4-61BDABDEE129}"/>
              </a:ext>
            </a:extLst>
          </p:cNvPr>
          <p:cNvGrpSpPr/>
          <p:nvPr/>
        </p:nvGrpSpPr>
        <p:grpSpPr>
          <a:xfrm>
            <a:off x="3995936" y="3645024"/>
            <a:ext cx="1476164" cy="578634"/>
            <a:chOff x="4590049" y="2550169"/>
            <a:chExt cx="1476164" cy="578634"/>
          </a:xfrm>
        </p:grpSpPr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4B77DD6E-E4AE-4EFC-BCFE-D98F3190FDF4}"/>
                </a:ext>
              </a:extLst>
            </p:cNvPr>
            <p:cNvSpPr/>
            <p:nvPr/>
          </p:nvSpPr>
          <p:spPr bwMode="auto">
            <a:xfrm>
              <a:off x="4590049" y="2763673"/>
              <a:ext cx="1293554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2   4   0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="" xmlns:a16="http://schemas.microsoft.com/office/drawing/2014/main" id="{6EAEABB1-7870-4F3D-A6F0-2D582ADF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06213" y="2550169"/>
              <a:ext cx="360000" cy="355000"/>
            </a:xfrm>
            <a:prstGeom prst="rect">
              <a:avLst/>
            </a:prstGeom>
          </p:spPr>
        </p:pic>
      </p:grp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E87E55AD-49B3-4FCF-B18B-86131C5ECFBE}"/>
              </a:ext>
            </a:extLst>
          </p:cNvPr>
          <p:cNvGrpSpPr/>
          <p:nvPr/>
        </p:nvGrpSpPr>
        <p:grpSpPr>
          <a:xfrm>
            <a:off x="3995936" y="4149754"/>
            <a:ext cx="1476164" cy="578634"/>
            <a:chOff x="4590049" y="2550169"/>
            <a:chExt cx="1476164" cy="578634"/>
          </a:xfrm>
        </p:grpSpPr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08C1EC6C-5243-483A-9006-BC72CCC5FB6D}"/>
                </a:ext>
              </a:extLst>
            </p:cNvPr>
            <p:cNvSpPr/>
            <p:nvPr/>
          </p:nvSpPr>
          <p:spPr bwMode="auto">
            <a:xfrm>
              <a:off x="4590049" y="2763673"/>
              <a:ext cx="1293554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2   4   8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="" xmlns:a16="http://schemas.microsoft.com/office/drawing/2014/main" id="{EB462578-4725-4B49-9957-5FBFC5BB4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06213" y="2550169"/>
              <a:ext cx="360000" cy="355000"/>
            </a:xfrm>
            <a:prstGeom prst="rect">
              <a:avLst/>
            </a:prstGeom>
          </p:spPr>
        </p:pic>
      </p:grpSp>
      <p:cxnSp>
        <p:nvCxnSpPr>
          <p:cNvPr id="114" name="직선 연결선 113">
            <a:extLst>
              <a:ext uri="{FF2B5EF4-FFF2-40B4-BE49-F238E27FC236}">
                <a16:creationId xmlns="" xmlns:a16="http://schemas.microsoft.com/office/drawing/2014/main" id="{C25A14AA-0249-4474-94C5-A170BC3171A3}"/>
              </a:ext>
            </a:extLst>
          </p:cNvPr>
          <p:cNvCxnSpPr>
            <a:cxnSpLocks/>
          </p:cNvCxnSpPr>
          <p:nvPr/>
        </p:nvCxnSpPr>
        <p:spPr bwMode="auto">
          <a:xfrm>
            <a:off x="3959932" y="4293096"/>
            <a:ext cx="1341967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3965CA4C-69E5-42FF-AA8F-268891E7165C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6D80CA66-0001-460B-B9FF-34B4C92824A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7E762642-7608-436A-969E-064A74568FB6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2" name="Picture 2">
              <a:extLst>
                <a:ext uri="{FF2B5EF4-FFF2-40B4-BE49-F238E27FC236}">
                  <a16:creationId xmlns="" xmlns:a16="http://schemas.microsoft.com/office/drawing/2014/main" id="{2584E751-CEE5-4175-8E29-64D4B4B71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4" name="표 73">
            <a:extLst>
              <a:ext uri="{FF2B5EF4-FFF2-40B4-BE49-F238E27FC236}">
                <a16:creationId xmlns="" xmlns:a16="http://schemas.microsoft.com/office/drawing/2014/main" id="{6AB1BD40-2C5A-47BA-A751-FC6E8F5B8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2908"/>
              </p:ext>
            </p:extLst>
          </p:nvPr>
        </p:nvGraphicFramePr>
        <p:xfrm>
          <a:off x="2303748" y="3621700"/>
          <a:ext cx="1594800" cy="1444752"/>
        </p:xfrm>
        <a:graphic>
          <a:graphicData uri="http://schemas.openxmlformats.org/drawingml/2006/table">
            <a:tbl>
              <a:tblPr/>
              <a:tblGrid>
                <a:gridCol w="4216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91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834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9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3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B14739A8-978A-4D88-BBDA-6130F72EA526}"/>
              </a:ext>
            </a:extLst>
          </p:cNvPr>
          <p:cNvSpPr/>
          <p:nvPr/>
        </p:nvSpPr>
        <p:spPr bwMode="auto">
          <a:xfrm>
            <a:off x="2643055" y="4629706"/>
            <a:ext cx="1293554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2   4   8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_x222787984" descr="DRW00002ae45707">
            <a:extLst>
              <a:ext uri="{FF2B5EF4-FFF2-40B4-BE49-F238E27FC236}">
                <a16:creationId xmlns="" xmlns:a16="http://schemas.microsoft.com/office/drawing/2014/main" id="{FFC4F60D-763E-4163-9A53-CB7A0DC13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24" y="4282616"/>
            <a:ext cx="1524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34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16F1D09-D95D-4F09-BDB0-76F1BF33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84960"/>
            <a:ext cx="4013770" cy="155215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3B46686-280F-47B0-8FE4-8D56CFFD5D5C}"/>
              </a:ext>
            </a:extLst>
          </p:cNvPr>
          <p:cNvSpPr txBox="1"/>
          <p:nvPr/>
        </p:nvSpPr>
        <p:spPr>
          <a:xfrm>
            <a:off x="1990565" y="3260303"/>
            <a:ext cx="141660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31×6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901443B3-F254-406B-AF76-5F56A9D1D1A5}"/>
              </a:ext>
            </a:extLst>
          </p:cNvPr>
          <p:cNvSpPr txBox="1"/>
          <p:nvPr/>
        </p:nvSpPr>
        <p:spPr>
          <a:xfrm>
            <a:off x="4163256" y="3238376"/>
            <a:ext cx="141660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42×4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7671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01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205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발주</a:t>
                      </a:r>
                      <a:endParaRPr kumimoji="0"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kumimoji="0"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suh_h_0301_04_0004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DE5BE02D-9D41-48C7-B513-0BA1D4984D19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78F7E2-DCDE-4D1F-AE00-AF277B81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46EEAA0B-8B9D-4AA1-AD7A-2EFDE028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1D78C2DD-15EF-4B8F-A097-FF9C00CC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B14E950A-3C3F-43E6-9072-B7EC36F9E139}"/>
              </a:ext>
            </a:extLst>
          </p:cNvPr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1" name="Picture 2">
            <a:extLst>
              <a:ext uri="{FF2B5EF4-FFF2-40B4-BE49-F238E27FC236}">
                <a16:creationId xmlns="" xmlns:a16="http://schemas.microsoft.com/office/drawing/2014/main" id="{E8926C0B-AED9-4340-A2D5-C6FC6D50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="" xmlns:a16="http://schemas.microsoft.com/office/drawing/2014/main" id="{7DFD1CFF-398F-43C2-9EE2-A98B8A44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="" xmlns:a16="http://schemas.microsoft.com/office/drawing/2014/main" id="{F7D7582E-E0C0-43F0-83F8-F412F819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>
            <a:extLst>
              <a:ext uri="{FF2B5EF4-FFF2-40B4-BE49-F238E27FC236}">
                <a16:creationId xmlns="" xmlns:a16="http://schemas.microsoft.com/office/drawing/2014/main" id="{076833BD-6BBF-48DD-A802-73B85A725A56}"/>
              </a:ext>
            </a:extLst>
          </p:cNvPr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0495A8BF-8113-418A-905B-740B3CDAE2B1}"/>
              </a:ext>
            </a:extLst>
          </p:cNvPr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기존 저작물 기능 참고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https://cdata2.tsherpa.co.kr/tsherpa/MultiMedia/Flash/2020/curri/index.html?flashxmlnum=jmp1130&amp;classa=A8-C1-31-MM-MM-04-03-02-0-0-0-0&amp;classno=MM_31_04/suh_0301_02_0002/suh_0301_02_0002_401_1.html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5173554" y="2121644"/>
            <a:ext cx="1363437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076833BD-6BBF-48DD-A802-73B85A725A56}"/>
              </a:ext>
            </a:extLst>
          </p:cNvPr>
          <p:cNvSpPr/>
          <p:nvPr/>
        </p:nvSpPr>
        <p:spPr>
          <a:xfrm>
            <a:off x="4972297" y="19888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076833BD-6BBF-48DD-A802-73B85A725A56}"/>
              </a:ext>
            </a:extLst>
          </p:cNvPr>
          <p:cNvSpPr/>
          <p:nvPr/>
        </p:nvSpPr>
        <p:spPr>
          <a:xfrm>
            <a:off x="1578931" y="2884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990565" y="3126103"/>
            <a:ext cx="653120" cy="6531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304690" y="3167896"/>
            <a:ext cx="569534" cy="569534"/>
            <a:chOff x="6249485" y="2814376"/>
            <a:chExt cx="304024" cy="304024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두 수의 곱이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더 가까운 식에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5">
            <a:extLst>
              <a:ext uri="{FF2B5EF4-FFF2-40B4-BE49-F238E27FC236}">
                <a16:creationId xmlns="" xmlns:a16="http://schemas.microsoft.com/office/drawing/2014/main" id="{74E3573C-CD6C-499C-B9B9-3AECC8C0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19" y="1628344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500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216F1D09-D95D-4F09-BDB0-76F1BF333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84960"/>
            <a:ext cx="4013770" cy="155215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3B46686-280F-47B0-8FE4-8D56CFFD5D5C}"/>
              </a:ext>
            </a:extLst>
          </p:cNvPr>
          <p:cNvSpPr txBox="1"/>
          <p:nvPr/>
        </p:nvSpPr>
        <p:spPr>
          <a:xfrm>
            <a:off x="1990565" y="3260303"/>
            <a:ext cx="141660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31×6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01443B3-F254-406B-AF76-5F56A9D1D1A5}"/>
              </a:ext>
            </a:extLst>
          </p:cNvPr>
          <p:cNvSpPr txBox="1"/>
          <p:nvPr/>
        </p:nvSpPr>
        <p:spPr>
          <a:xfrm>
            <a:off x="4163256" y="3238376"/>
            <a:ext cx="1416607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42×4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1990565" y="3126103"/>
            <a:ext cx="653120" cy="65312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304690" y="3167896"/>
            <a:ext cx="569534" cy="569534"/>
            <a:chOff x="6249485" y="2814376"/>
            <a:chExt cx="304024" cy="304024"/>
          </a:xfrm>
        </p:grpSpPr>
        <p:cxnSp>
          <p:nvCxnSpPr>
            <p:cNvPr id="65" name="직선 연결선 6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DE5BE02D-9D41-48C7-B513-0BA1D4984D19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7378F7E2-DCDE-4D1F-AE00-AF277B81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46EEAA0B-8B9D-4AA1-AD7A-2EFDE0282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1D78C2DD-15EF-4B8F-A097-FF9C00CC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9AD3DDB-C588-4CDC-8700-083905A91B81}"/>
              </a:ext>
            </a:extLst>
          </p:cNvPr>
          <p:cNvSpPr txBox="1"/>
          <p:nvPr/>
        </p:nvSpPr>
        <p:spPr>
          <a:xfrm>
            <a:off x="1079612" y="4097774"/>
            <a:ext cx="20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/>
              <a:t>(                 )</a:t>
            </a:r>
            <a:endParaRPr lang="ko-KR" altLang="en-US" sz="1800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54BB7114-BDA0-451E-927F-2F1496A33889}"/>
              </a:ext>
            </a:extLst>
          </p:cNvPr>
          <p:cNvSpPr txBox="1"/>
          <p:nvPr/>
        </p:nvSpPr>
        <p:spPr>
          <a:xfrm>
            <a:off x="4120099" y="4097774"/>
            <a:ext cx="20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/>
              <a:t>(                 )</a:t>
            </a:r>
            <a:endParaRPr lang="ko-KR" altLang="en-US" sz="1800" dirty="0"/>
          </a:p>
        </p:txBody>
      </p:sp>
      <p:pic>
        <p:nvPicPr>
          <p:cNvPr id="101" name="Picture 2">
            <a:extLst>
              <a:ext uri="{FF2B5EF4-FFF2-40B4-BE49-F238E27FC236}">
                <a16:creationId xmlns="" xmlns:a16="http://schemas.microsoft.com/office/drawing/2014/main" id="{E8926C0B-AED9-4340-A2D5-C6FC6D50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">
            <a:extLst>
              <a:ext uri="{FF2B5EF4-FFF2-40B4-BE49-F238E27FC236}">
                <a16:creationId xmlns="" xmlns:a16="http://schemas.microsoft.com/office/drawing/2014/main" id="{7DFD1CFF-398F-43C2-9EE2-A98B8A44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>
            <a:extLst>
              <a:ext uri="{FF2B5EF4-FFF2-40B4-BE49-F238E27FC236}">
                <a16:creationId xmlns="" xmlns:a16="http://schemas.microsoft.com/office/drawing/2014/main" id="{F7D7582E-E0C0-43F0-83F8-F412F8192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38BAF70-7BDC-4129-8788-2EA51AE817A1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B4AF8CBE-EABB-427C-9256-242D009430D9}"/>
              </a:ext>
            </a:extLst>
          </p:cNvPr>
          <p:cNvGrpSpPr/>
          <p:nvPr/>
        </p:nvGrpSpPr>
        <p:grpSpPr>
          <a:xfrm>
            <a:off x="175934" y="3719271"/>
            <a:ext cx="6667165" cy="1545932"/>
            <a:chOff x="179512" y="3794962"/>
            <a:chExt cx="6667165" cy="1478328"/>
          </a:xfrm>
        </p:grpSpPr>
        <p:sp>
          <p:nvSpPr>
            <p:cNvPr id="41" name="직각 삼각형 40">
              <a:extLst>
                <a:ext uri="{FF2B5EF4-FFF2-40B4-BE49-F238E27FC236}">
                  <a16:creationId xmlns="" xmlns:a16="http://schemas.microsoft.com/office/drawing/2014/main" id="{060CC875-8FB0-4AC2-A9E7-4E63DFBE3D3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D0A22744-C6CD-4D59-B863-17C99D56DB6E}"/>
                </a:ext>
              </a:extLst>
            </p:cNvPr>
            <p:cNvSpPr/>
            <p:nvPr/>
          </p:nvSpPr>
          <p:spPr>
            <a:xfrm>
              <a:off x="179512" y="4156912"/>
              <a:ext cx="6667165" cy="9282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4" name="Picture 2">
              <a:extLst>
                <a:ext uri="{FF2B5EF4-FFF2-40B4-BE49-F238E27FC236}">
                  <a16:creationId xmlns="" xmlns:a16="http://schemas.microsoft.com/office/drawing/2014/main" id="{E73D764B-315A-43C2-8701-5C97B82DD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9496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E8B54AF-C15A-423A-A79E-AD06BAAF6E06}"/>
              </a:ext>
            </a:extLst>
          </p:cNvPr>
          <p:cNvSpPr txBox="1"/>
          <p:nvPr/>
        </p:nvSpPr>
        <p:spPr>
          <a:xfrm>
            <a:off x="410806" y="4258833"/>
            <a:ext cx="6344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31×6=186,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42×4=168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에 더 가까운 것은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31×6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두 수의 곱이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에 더 가까운 식에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35">
            <a:extLst>
              <a:ext uri="{FF2B5EF4-FFF2-40B4-BE49-F238E27FC236}">
                <a16:creationId xmlns="" xmlns:a16="http://schemas.microsoft.com/office/drawing/2014/main" id="{74E3573C-CD6C-499C-B9B9-3AECC8C00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252" y="1628344"/>
            <a:ext cx="352541" cy="3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5173554" y="2121644"/>
            <a:ext cx="1363437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06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cdata2.tsherpa.co.kr/tsherpa/MultiMedia/Flash/2020/curri/index.html?flashxmlnum=jmp1130&amp;classa=A8-C1-31-MM-MM-04-05-04-0-0-0-0&amp;classno=MM_31_04/suh_0301_04_0004/suh_0301_04_0004_401_1.html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버튼은 다른 색의 풀이 확인 버튼으로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ABE2FAF8-DEDE-4E6F-89DA-CF78213967F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35AEB52-D9B9-48FE-B51A-41E6B27E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1D275757-BF69-47B4-ABA6-0EEB2C8A0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AD0539E5-6DD2-4087-842A-2C714347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425625" y="3089981"/>
            <a:ext cx="1121168" cy="537565"/>
            <a:chOff x="2087724" y="2009118"/>
            <a:chExt cx="1121168" cy="537565"/>
          </a:xfrm>
        </p:grpSpPr>
        <p:sp>
          <p:nvSpPr>
            <p:cNvPr id="73" name="직사각형 72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15529"/>
              </p:ext>
            </p:extLst>
          </p:nvPr>
        </p:nvGraphicFramePr>
        <p:xfrm>
          <a:off x="1102941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1117709" y="3627546"/>
            <a:ext cx="1429084" cy="537565"/>
            <a:chOff x="1779808" y="2009118"/>
            <a:chExt cx="1429084" cy="53756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1   5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79" name="직선 연결선 78"/>
          <p:cNvCxnSpPr/>
          <p:nvPr/>
        </p:nvCxnSpPr>
        <p:spPr bwMode="auto">
          <a:xfrm>
            <a:off x="1117709" y="4329100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0" name="그룹 79"/>
          <p:cNvGrpSpPr/>
          <p:nvPr/>
        </p:nvGrpSpPr>
        <p:grpSpPr>
          <a:xfrm>
            <a:off x="1117709" y="4329100"/>
            <a:ext cx="1429084" cy="537565"/>
            <a:chOff x="1779808" y="2009118"/>
            <a:chExt cx="1429084" cy="537565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1   5   9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87" name="직선 연결선 86"/>
          <p:cNvCxnSpPr/>
          <p:nvPr/>
        </p:nvCxnSpPr>
        <p:spPr bwMode="auto">
          <a:xfrm>
            <a:off x="2546793" y="344498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2546793" y="398254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그룹 88"/>
          <p:cNvGrpSpPr/>
          <p:nvPr/>
        </p:nvGrpSpPr>
        <p:grpSpPr>
          <a:xfrm>
            <a:off x="3090792" y="3089981"/>
            <a:ext cx="1121168" cy="537565"/>
            <a:chOff x="2087724" y="2009118"/>
            <a:chExt cx="1121168" cy="537565"/>
          </a:xfrm>
        </p:grpSpPr>
        <p:sp>
          <p:nvSpPr>
            <p:cNvPr id="90" name="직사각형 89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3×3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pSp>
        <p:nvGrpSpPr>
          <p:cNvPr id="92" name="그룹 91"/>
          <p:cNvGrpSpPr/>
          <p:nvPr/>
        </p:nvGrpSpPr>
        <p:grpSpPr>
          <a:xfrm>
            <a:off x="3090792" y="3627546"/>
            <a:ext cx="1121168" cy="537565"/>
            <a:chOff x="2087724" y="2009118"/>
            <a:chExt cx="1121168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50×3</a:t>
              </a:r>
              <a:endPara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5" name="TextBox 94"/>
          <p:cNvSpPr txBox="1"/>
          <p:nvPr/>
        </p:nvSpPr>
        <p:spPr>
          <a:xfrm>
            <a:off x="4675759" y="2338663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61×4=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507693" y="2155234"/>
            <a:ext cx="868161" cy="542630"/>
            <a:chOff x="5107995" y="2014183"/>
            <a:chExt cx="868161" cy="542630"/>
          </a:xfrm>
        </p:grpSpPr>
        <p:sp>
          <p:nvSpPr>
            <p:cNvPr id="97" name="직사각형 96"/>
            <p:cNvSpPr/>
            <p:nvPr/>
          </p:nvSpPr>
          <p:spPr bwMode="auto">
            <a:xfrm>
              <a:off x="5107995" y="2191683"/>
              <a:ext cx="660546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6156" y="2014183"/>
              <a:ext cx="360000" cy="355000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9648564" y="135464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461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 bwMode="auto">
          <a:xfrm>
            <a:off x="1425625" y="326241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   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77842"/>
              </p:ext>
            </p:extLst>
          </p:nvPr>
        </p:nvGraphicFramePr>
        <p:xfrm>
          <a:off x="1102941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4" name="그룹 83"/>
          <p:cNvGrpSpPr/>
          <p:nvPr/>
        </p:nvGrpSpPr>
        <p:grpSpPr>
          <a:xfrm>
            <a:off x="1117709" y="3627546"/>
            <a:ext cx="1429084" cy="537565"/>
            <a:chOff x="1779808" y="2009118"/>
            <a:chExt cx="1429084" cy="537565"/>
          </a:xfrm>
        </p:grpSpPr>
        <p:sp>
          <p:nvSpPr>
            <p:cNvPr id="100" name="직사각형 99"/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1   5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102" name="직선 연결선 101"/>
          <p:cNvCxnSpPr/>
          <p:nvPr/>
        </p:nvCxnSpPr>
        <p:spPr bwMode="auto">
          <a:xfrm>
            <a:off x="1117709" y="4329100"/>
            <a:ext cx="118710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3" name="그룹 102"/>
          <p:cNvGrpSpPr/>
          <p:nvPr/>
        </p:nvGrpSpPr>
        <p:grpSpPr>
          <a:xfrm>
            <a:off x="1117709" y="4329100"/>
            <a:ext cx="1429084" cy="537565"/>
            <a:chOff x="1779808" y="2009118"/>
            <a:chExt cx="1429084" cy="537565"/>
          </a:xfrm>
        </p:grpSpPr>
        <p:sp>
          <p:nvSpPr>
            <p:cNvPr id="104" name="직사각형 103"/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1   5   9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106" name="직선 연결선 105"/>
          <p:cNvCxnSpPr/>
          <p:nvPr/>
        </p:nvCxnSpPr>
        <p:spPr bwMode="auto">
          <a:xfrm>
            <a:off x="2546793" y="3444981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2546793" y="3982546"/>
            <a:ext cx="40712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직사각형 108"/>
          <p:cNvSpPr/>
          <p:nvPr/>
        </p:nvSpPr>
        <p:spPr bwMode="auto">
          <a:xfrm>
            <a:off x="3090792" y="326241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3×3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3090792" y="3627546"/>
            <a:ext cx="1121168" cy="537565"/>
            <a:chOff x="2087724" y="2009118"/>
            <a:chExt cx="1121168" cy="537565"/>
          </a:xfrm>
        </p:grpSpPr>
        <p:sp>
          <p:nvSpPr>
            <p:cNvPr id="112" name="직사각형 111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50×2</a:t>
              </a:r>
            </a:p>
          </p:txBody>
        </p:sp>
        <p:pic>
          <p:nvPicPr>
            <p:cNvPr id="113" name="그림 112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순서도: 대체 처리 36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ABE2FAF8-DEDE-4E6F-89DA-CF78213967F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35AEB52-D9B9-48FE-B51A-41E6B27E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1D275757-BF69-47B4-ABA6-0EEB2C8A0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="" xmlns:a16="http://schemas.microsoft.com/office/drawing/2014/main" id="{AD0539E5-6DD2-4087-842A-2C714347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계산을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755576" y="3627546"/>
            <a:ext cx="1429084" cy="537565"/>
            <a:chOff x="1779808" y="2009118"/>
            <a:chExt cx="1429084" cy="537565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1   5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79" name="직선 연결선 78"/>
          <p:cNvCxnSpPr/>
          <p:nvPr/>
        </p:nvCxnSpPr>
        <p:spPr bwMode="auto">
          <a:xfrm>
            <a:off x="3056404" y="4329100"/>
            <a:ext cx="1187103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0" name="그룹 79"/>
          <p:cNvGrpSpPr/>
          <p:nvPr/>
        </p:nvGrpSpPr>
        <p:grpSpPr>
          <a:xfrm>
            <a:off x="755576" y="4329100"/>
            <a:ext cx="1429084" cy="537565"/>
            <a:chOff x="1779808" y="2009118"/>
            <a:chExt cx="1429084" cy="537565"/>
          </a:xfrm>
        </p:grpSpPr>
        <p:sp>
          <p:nvSpPr>
            <p:cNvPr id="85" name="직사각형 84"/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1   5   9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cxnSp>
        <p:nvCxnSpPr>
          <p:cNvPr id="88" name="직선 연결선 87"/>
          <p:cNvCxnSpPr/>
          <p:nvPr/>
        </p:nvCxnSpPr>
        <p:spPr bwMode="auto">
          <a:xfrm>
            <a:off x="2184660" y="3982546"/>
            <a:ext cx="40712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92" name="그룹 91"/>
          <p:cNvGrpSpPr/>
          <p:nvPr/>
        </p:nvGrpSpPr>
        <p:grpSpPr>
          <a:xfrm>
            <a:off x="2728659" y="3627546"/>
            <a:ext cx="1121168" cy="537565"/>
            <a:chOff x="2087724" y="2009118"/>
            <a:chExt cx="1121168" cy="537565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50×2</a:t>
              </a:r>
            </a:p>
          </p:txBody>
        </p:sp>
        <p:pic>
          <p:nvPicPr>
            <p:cNvPr id="94" name="그림 9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9648564" y="1354646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59" name="직각 삼각형 58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직사각형 65"/>
          <p:cNvSpPr/>
          <p:nvPr/>
        </p:nvSpPr>
        <p:spPr bwMode="auto">
          <a:xfrm>
            <a:off x="2855429" y="4612042"/>
            <a:ext cx="125902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2   4   4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084350"/>
              </p:ext>
            </p:extLst>
          </p:nvPr>
        </p:nvGraphicFramePr>
        <p:xfrm>
          <a:off x="2864954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4675759" y="2338663"/>
            <a:ext cx="162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61×4=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5507693" y="2332734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753721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(1)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4298179" y="2312876"/>
            <a:ext cx="40993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(2)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356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87435" y="2816932"/>
            <a:ext cx="1847791" cy="16921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곱의 크기를 비교하여 계산결과가 더 큰 것에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https://cdata2.tsherpa.co.kr/tsherpa/MultiMedia/Flash/2020/curri/index.html?flashxmlnum=jmp1130&amp;classa=A8-C1-31-MM-MM-04-05-04-0-0-0-0&amp;classno=MM_31_04/suh_0301_04_0004/suh_0301_04_0004_401_1.html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볼드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미니 팝업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4675759" y="50902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725803" y="509891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954"/>
              </p:ext>
            </p:extLst>
          </p:nvPr>
        </p:nvGraphicFramePr>
        <p:xfrm>
          <a:off x="1345333" y="299695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31609495-D7AB-48AA-84B3-5DD5CA1818E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819B924-D660-4CD8-9B62-E8223724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54318E7C-2A47-4A4B-AC0C-B8008FE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32BA29D6-F78F-4895-8F24-69B9FB34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35">
            <a:extLst>
              <a:ext uri="{FF2B5EF4-FFF2-40B4-BE49-F238E27FC236}">
                <a16:creationId xmlns="" xmlns:a16="http://schemas.microsoft.com/office/drawing/2014/main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61759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모서리가 둥근 직사각형 2">
            <a:extLst>
              <a:ext uri="{FF2B5EF4-FFF2-40B4-BE49-F238E27FC236}">
                <a16:creationId xmlns="" xmlns:a16="http://schemas.microsoft.com/office/drawing/2014/main" id="{22C0AB23-BB86-4A0C-83D9-DC2CB718CED5}"/>
              </a:ext>
            </a:extLst>
          </p:cNvPr>
          <p:cNvSpPr/>
          <p:nvPr/>
        </p:nvSpPr>
        <p:spPr>
          <a:xfrm>
            <a:off x="4056357" y="2816932"/>
            <a:ext cx="1847791" cy="16921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>
            <a:extLst>
              <a:ext uri="{FF2B5EF4-FFF2-40B4-BE49-F238E27FC236}">
                <a16:creationId xmlns="" xmlns:a16="http://schemas.microsoft.com/office/drawing/2014/main" id="{BDC2BDE4-42C8-41D6-91AC-77EB63851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4992"/>
              </p:ext>
            </p:extLst>
          </p:nvPr>
        </p:nvGraphicFramePr>
        <p:xfrm>
          <a:off x="4314255" y="299695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타원 44"/>
          <p:cNvSpPr/>
          <p:nvPr/>
        </p:nvSpPr>
        <p:spPr>
          <a:xfrm>
            <a:off x="4417921" y="2996952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583402" y="3158970"/>
            <a:ext cx="1008112" cy="1008112"/>
            <a:chOff x="6249485" y="2814376"/>
            <a:chExt cx="304024" cy="304024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/>
          <p:cNvSpPr/>
          <p:nvPr/>
        </p:nvSpPr>
        <p:spPr>
          <a:xfrm>
            <a:off x="1286864" y="2866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5173554" y="2237060"/>
            <a:ext cx="1363437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2" name="타원 41"/>
          <p:cNvSpPr/>
          <p:nvPr/>
        </p:nvSpPr>
        <p:spPr>
          <a:xfrm>
            <a:off x="5081427" y="21066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7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>
          <a:xfrm>
            <a:off x="1087435" y="2816932"/>
            <a:ext cx="1847791" cy="16921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곱의 크기를 비교하여 계산결과가 더 큰 것에       표 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39771"/>
              </p:ext>
            </p:extLst>
          </p:nvPr>
        </p:nvGraphicFramePr>
        <p:xfrm>
          <a:off x="1345333" y="299695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" name="Picture 35">
            <a:extLst>
              <a:ext uri="{FF2B5EF4-FFF2-40B4-BE49-F238E27FC236}">
                <a16:creationId xmlns="" xmlns:a16="http://schemas.microsoft.com/office/drawing/2014/main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68" y="1617598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모서리가 둥근 직사각형 2">
            <a:extLst>
              <a:ext uri="{FF2B5EF4-FFF2-40B4-BE49-F238E27FC236}">
                <a16:creationId xmlns="" xmlns:a16="http://schemas.microsoft.com/office/drawing/2014/main" id="{22C0AB23-BB86-4A0C-83D9-DC2CB718CED5}"/>
              </a:ext>
            </a:extLst>
          </p:cNvPr>
          <p:cNvSpPr/>
          <p:nvPr/>
        </p:nvSpPr>
        <p:spPr>
          <a:xfrm>
            <a:off x="4056357" y="2816932"/>
            <a:ext cx="1847791" cy="169218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9" name="표 58">
            <a:extLst>
              <a:ext uri="{FF2B5EF4-FFF2-40B4-BE49-F238E27FC236}">
                <a16:creationId xmlns="" xmlns:a16="http://schemas.microsoft.com/office/drawing/2014/main" id="{BDC2BDE4-42C8-41D6-91AC-77EB63851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40696"/>
              </p:ext>
            </p:extLst>
          </p:nvPr>
        </p:nvGraphicFramePr>
        <p:xfrm>
          <a:off x="4314255" y="299695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타원 59"/>
          <p:cNvSpPr/>
          <p:nvPr/>
        </p:nvSpPr>
        <p:spPr>
          <a:xfrm>
            <a:off x="4417921" y="2996952"/>
            <a:ext cx="1156065" cy="115606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1583402" y="3158970"/>
            <a:ext cx="1008112" cy="1008112"/>
            <a:chOff x="6249485" y="2814376"/>
            <a:chExt cx="304024" cy="304024"/>
          </a:xfrm>
        </p:grpSpPr>
        <p:cxnSp>
          <p:nvCxnSpPr>
            <p:cNvPr id="75" name="직선 연결선 74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43"/>
          <p:cNvSpPr txBox="1"/>
          <p:nvPr/>
        </p:nvSpPr>
        <p:spPr>
          <a:xfrm>
            <a:off x="5173554" y="2237060"/>
            <a:ext cx="1363437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순서도: 대체 처리 60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46" y="5265204"/>
            <a:ext cx="1006894" cy="33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31609495-D7AB-48AA-84B3-5DD5CA1818E7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6819B924-D660-4CD8-9B62-E82237244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54318E7C-2A47-4A4B-AC0C-B8008FE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32BA29D6-F78F-4895-8F24-69B9FB34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D83B64DB-44A6-409E-8047-4A710AD89D5E}"/>
              </a:ext>
            </a:extLst>
          </p:cNvPr>
          <p:cNvSpPr txBox="1"/>
          <p:nvPr/>
        </p:nvSpPr>
        <p:spPr>
          <a:xfrm>
            <a:off x="1079612" y="4427820"/>
            <a:ext cx="20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/>
              <a:t>(                 )</a:t>
            </a:r>
            <a:endParaRPr lang="ko-KR" altLang="en-US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450856C-54DA-4BE7-81B4-DA5386C3CA6F}"/>
              </a:ext>
            </a:extLst>
          </p:cNvPr>
          <p:cNvSpPr txBox="1"/>
          <p:nvPr/>
        </p:nvSpPr>
        <p:spPr>
          <a:xfrm>
            <a:off x="4120099" y="4427820"/>
            <a:ext cx="208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/>
              <a:t>(                 )</a:t>
            </a:r>
            <a:endParaRPr lang="ko-KR" altLang="en-US" sz="1800" dirty="0"/>
          </a:p>
        </p:txBody>
      </p:sp>
      <p:pic>
        <p:nvPicPr>
          <p:cNvPr id="50" name="Picture 35">
            <a:extLst>
              <a:ext uri="{FF2B5EF4-FFF2-40B4-BE49-F238E27FC236}">
                <a16:creationId xmlns="" xmlns:a16="http://schemas.microsoft.com/office/drawing/2014/main" id="{1280084A-1D83-4D54-AA73-5DD0C5AF1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64" y="4381956"/>
            <a:ext cx="516156" cy="5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E15D790D-E853-44F1-9DDB-524294A1EFF7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="" xmlns:a16="http://schemas.microsoft.com/office/drawing/2014/main" id="{F5B9731D-2968-41FD-B963-0F158B51D3D5}"/>
              </a:ext>
            </a:extLst>
          </p:cNvPr>
          <p:cNvGrpSpPr/>
          <p:nvPr/>
        </p:nvGrpSpPr>
        <p:grpSpPr>
          <a:xfrm>
            <a:off x="175934" y="3206569"/>
            <a:ext cx="6667165" cy="2058635"/>
            <a:chOff x="179512" y="3304680"/>
            <a:chExt cx="6667165" cy="1968610"/>
          </a:xfrm>
        </p:grpSpPr>
        <p:sp>
          <p:nvSpPr>
            <p:cNvPr id="103" name="직각 삼각형 102">
              <a:extLst>
                <a:ext uri="{FF2B5EF4-FFF2-40B4-BE49-F238E27FC236}">
                  <a16:creationId xmlns="" xmlns:a16="http://schemas.microsoft.com/office/drawing/2014/main" id="{9B90610D-8884-44CC-A90A-C283B227FE8B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1A22406E-BA17-479B-A9B5-AD6E3EC319E5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="" xmlns:a16="http://schemas.microsoft.com/office/drawing/2014/main" id="{E6126A0B-8765-4FD0-91EC-B45AD3E33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C85673EB-CE10-4F85-94EF-CFB123D6D5F7}"/>
              </a:ext>
            </a:extLst>
          </p:cNvPr>
          <p:cNvSpPr/>
          <p:nvPr/>
        </p:nvSpPr>
        <p:spPr bwMode="auto">
          <a:xfrm>
            <a:off x="1727684" y="4612042"/>
            <a:ext cx="11879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1   5   6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="" xmlns:a16="http://schemas.microsoft.com/office/drawing/2014/main" id="{57F4F318-F1EF-4352-ACB6-A6CF2EFB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19291"/>
              </p:ext>
            </p:extLst>
          </p:nvPr>
        </p:nvGraphicFramePr>
        <p:xfrm>
          <a:off x="1745208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E6FE82EB-FD31-4125-B2B3-17D96E5BDF28}"/>
              </a:ext>
            </a:extLst>
          </p:cNvPr>
          <p:cNvSpPr/>
          <p:nvPr/>
        </p:nvSpPr>
        <p:spPr bwMode="auto">
          <a:xfrm>
            <a:off x="3797437" y="4612042"/>
            <a:ext cx="11879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1   6   4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="" xmlns:a16="http://schemas.microsoft.com/office/drawing/2014/main" id="{68982A8D-7D25-4275-97B7-12EA291D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05711"/>
              </p:ext>
            </p:extLst>
          </p:nvPr>
        </p:nvGraphicFramePr>
        <p:xfrm>
          <a:off x="3797436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Picture 35">
            <a:extLst>
              <a:ext uri="{FF2B5EF4-FFF2-40B4-BE49-F238E27FC236}">
                <a16:creationId xmlns="" xmlns:a16="http://schemas.microsoft.com/office/drawing/2014/main" id="{1AFB067B-5D5E-45AB-A06A-8603D1081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09" y="4626137"/>
            <a:ext cx="387795" cy="37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533E878-487A-466B-89A9-A35DC6933B7A}"/>
              </a:ext>
            </a:extLst>
          </p:cNvPr>
          <p:cNvSpPr txBox="1"/>
          <p:nvPr/>
        </p:nvSpPr>
        <p:spPr>
          <a:xfrm>
            <a:off x="3185094" y="4509120"/>
            <a:ext cx="81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426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사탕을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담은 사탕은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43061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43061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46"/>
          <p:cNvSpPr txBox="1"/>
          <p:nvPr/>
        </p:nvSpPr>
        <p:spPr>
          <a:xfrm>
            <a:off x="1828610" y="446382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52×4=208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3691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51"/>
          <p:cNvSpPr txBox="1"/>
          <p:nvPr/>
        </p:nvSpPr>
        <p:spPr>
          <a:xfrm>
            <a:off x="4452969" y="443017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305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53"/>
          <p:cNvSpPr txBox="1"/>
          <p:nvPr/>
        </p:nvSpPr>
        <p:spPr>
          <a:xfrm>
            <a:off x="4842871" y="4444330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76" name="Picture 4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연결선 84"/>
          <p:cNvCxnSpPr>
            <a:cxnSpLocks/>
          </p:cNvCxnSpPr>
          <p:nvPr/>
        </p:nvCxnSpPr>
        <p:spPr bwMode="auto">
          <a:xfrm>
            <a:off x="644499" y="2233704"/>
            <a:ext cx="4251537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>
            <a:cxnSpLocks/>
          </p:cNvCxnSpPr>
          <p:nvPr/>
        </p:nvCxnSpPr>
        <p:spPr bwMode="auto">
          <a:xfrm>
            <a:off x="6272866" y="1973260"/>
            <a:ext cx="351362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cxnSpLocks/>
          </p:cNvCxnSpPr>
          <p:nvPr/>
        </p:nvCxnSpPr>
        <p:spPr bwMode="auto">
          <a:xfrm>
            <a:off x="646326" y="1945672"/>
            <a:ext cx="5478099" cy="25197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https://cdata2.tsherpa.co.kr/tsherpa/MultiMedia/Flash/2020/curri/index.html?flashxmlnum=jmp1130&amp;classa=A8-C1-31-MM-MM-04-05-04-0-0-0-0&amp;classno=MM_31_04/suh_0301_04_0004/suh_0301_04_0004_401_1.html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타원 10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C6DE4FF-F2CE-4092-A799-05D9AB00D3F1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5F0A8ED-711D-40E7-B191-D39AE540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958D931B-5E87-48CF-A38A-A8EF7113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D36F3729-FA58-4FE3-A7BF-99FE6951E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3FF8AA3-73E4-4FE7-9EE9-9A438A8354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9925" y="2525248"/>
            <a:ext cx="2447445" cy="17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244FE94-27DF-4130-9131-853971206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99" t="15001" r="10580" b="3673"/>
          <a:stretch/>
        </p:blipFill>
        <p:spPr>
          <a:xfrm>
            <a:off x="71500" y="878807"/>
            <a:ext cx="6924992" cy="4782441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27613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4_3_1_ani.mp4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45220" y="890085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32441" y="246808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예술 분야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책 찾기</a:t>
            </a:r>
          </a:p>
        </p:txBody>
      </p:sp>
      <p:sp>
        <p:nvSpPr>
          <p:cNvPr id="25" name="타원 24"/>
          <p:cNvSpPr/>
          <p:nvPr/>
        </p:nvSpPr>
        <p:spPr>
          <a:xfrm>
            <a:off x="3366160" y="353019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3476099" y="363821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\app\resource\contents\lesson04\ops\4\media\mp4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348880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지혜는 사탕을 한 봉지에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봉지에 담았습니다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지혜가 담은 사탕은 모두 몇 개인지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5" name="직선 연결선 84"/>
          <p:cNvCxnSpPr>
            <a:cxnSpLocks/>
          </p:cNvCxnSpPr>
          <p:nvPr/>
        </p:nvCxnSpPr>
        <p:spPr bwMode="auto">
          <a:xfrm>
            <a:off x="644499" y="2233704"/>
            <a:ext cx="4251537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>
            <a:cxnSpLocks/>
          </p:cNvCxnSpPr>
          <p:nvPr/>
        </p:nvCxnSpPr>
        <p:spPr bwMode="auto">
          <a:xfrm>
            <a:off x="6272866" y="1973260"/>
            <a:ext cx="351362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>
            <a:cxnSpLocks/>
          </p:cNvCxnSpPr>
          <p:nvPr/>
        </p:nvCxnSpPr>
        <p:spPr bwMode="auto">
          <a:xfrm>
            <a:off x="646326" y="1945672"/>
            <a:ext cx="5478099" cy="25197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FC6DE4FF-F2CE-4092-A799-05D9AB00D3F1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5F0A8ED-711D-40E7-B191-D39AE540F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958D931B-5E87-48CF-A38A-A8EF7113D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="" xmlns:a16="http://schemas.microsoft.com/office/drawing/2014/main" id="{D36F3729-FA58-4FE3-A7BF-99FE6951E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B554841-7B41-400F-89D3-90AE6A083770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3">
            <a:extLst>
              <a:ext uri="{FF2B5EF4-FFF2-40B4-BE49-F238E27FC236}">
                <a16:creationId xmlns="" xmlns:a16="http://schemas.microsoft.com/office/drawing/2014/main" id="{F1FC1045-0CF2-44A0-BD90-7212F730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430610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B45735FB-5BE6-4052-9CB7-3996ED29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430610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46">
            <a:extLst>
              <a:ext uri="{FF2B5EF4-FFF2-40B4-BE49-F238E27FC236}">
                <a16:creationId xmlns="" xmlns:a16="http://schemas.microsoft.com/office/drawing/2014/main" id="{AECC06DC-4C6C-44C8-97B6-502190F954BB}"/>
              </a:ext>
            </a:extLst>
          </p:cNvPr>
          <p:cNvSpPr txBox="1"/>
          <p:nvPr/>
        </p:nvSpPr>
        <p:spPr>
          <a:xfrm>
            <a:off x="1828610" y="446382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52×4=208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="" xmlns:a16="http://schemas.microsoft.com/office/drawing/2014/main" id="{716C1BC8-29C3-4585-9ADC-A0C9B394A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36913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51">
            <a:extLst>
              <a:ext uri="{FF2B5EF4-FFF2-40B4-BE49-F238E27FC236}">
                <a16:creationId xmlns="" xmlns:a16="http://schemas.microsoft.com/office/drawing/2014/main" id="{52251CBE-2FB0-4D14-8D20-3846D1DD6E47}"/>
              </a:ext>
            </a:extLst>
          </p:cNvPr>
          <p:cNvSpPr txBox="1"/>
          <p:nvPr/>
        </p:nvSpPr>
        <p:spPr>
          <a:xfrm>
            <a:off x="4452969" y="4430174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9" name="Picture 4">
            <a:extLst>
              <a:ext uri="{FF2B5EF4-FFF2-40B4-BE49-F238E27FC236}">
                <a16:creationId xmlns="" xmlns:a16="http://schemas.microsoft.com/office/drawing/2014/main" id="{C909A589-3077-4BC2-86BD-E8CFF466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806" y="430563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53">
            <a:extLst>
              <a:ext uri="{FF2B5EF4-FFF2-40B4-BE49-F238E27FC236}">
                <a16:creationId xmlns="" xmlns:a16="http://schemas.microsoft.com/office/drawing/2014/main" id="{292971FB-8F9F-423D-960E-D9CED260ADA2}"/>
              </a:ext>
            </a:extLst>
          </p:cNvPr>
          <p:cNvSpPr txBox="1"/>
          <p:nvPr/>
        </p:nvSpPr>
        <p:spPr>
          <a:xfrm>
            <a:off x="5040052" y="4401108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pic>
        <p:nvPicPr>
          <p:cNvPr id="91" name="그림 90">
            <a:extLst>
              <a:ext uri="{FF2B5EF4-FFF2-40B4-BE49-F238E27FC236}">
                <a16:creationId xmlns="" xmlns:a16="http://schemas.microsoft.com/office/drawing/2014/main" id="{BE2FA64D-E4E9-4694-B5BF-E402CADB01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9925" y="2525248"/>
            <a:ext cx="2447445" cy="171035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14C545C0-C7C4-4DAC-9C62-4D55121C78D9}"/>
              </a:ext>
            </a:extLst>
          </p:cNvPr>
          <p:cNvGrpSpPr/>
          <p:nvPr/>
        </p:nvGrpSpPr>
        <p:grpSpPr>
          <a:xfrm>
            <a:off x="102055" y="3206569"/>
            <a:ext cx="6667165" cy="2058635"/>
            <a:chOff x="179512" y="3304680"/>
            <a:chExt cx="6667165" cy="1968610"/>
          </a:xfrm>
        </p:grpSpPr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D2CCFC25-8A44-4F6B-BA11-0F283AC0E171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7F185057-A2AD-4B76-BF3F-ED03FC4DB9AE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5" name="Picture 2">
              <a:extLst>
                <a:ext uri="{FF2B5EF4-FFF2-40B4-BE49-F238E27FC236}">
                  <a16:creationId xmlns="" xmlns:a16="http://schemas.microsoft.com/office/drawing/2014/main" id="{2F4D6239-7A4E-4330-942A-48924E35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905DC960-B493-4286-958B-7F0EB817241A}"/>
              </a:ext>
            </a:extLst>
          </p:cNvPr>
          <p:cNvSpPr/>
          <p:nvPr/>
        </p:nvSpPr>
        <p:spPr bwMode="auto">
          <a:xfrm>
            <a:off x="5113333" y="4612042"/>
            <a:ext cx="1195036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2   0   8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="" xmlns:a16="http://schemas.microsoft.com/office/drawing/2014/main" id="{06082B2C-05C4-4E24-9C52-460C9B6AF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20289"/>
              </p:ext>
            </p:extLst>
          </p:nvPr>
        </p:nvGraphicFramePr>
        <p:xfrm>
          <a:off x="5106497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A332F825-4EA6-4DBD-ABFE-E69A06D21C32}"/>
              </a:ext>
            </a:extLst>
          </p:cNvPr>
          <p:cNvSpPr txBox="1"/>
          <p:nvPr/>
        </p:nvSpPr>
        <p:spPr>
          <a:xfrm>
            <a:off x="474372" y="3871178"/>
            <a:ext cx="456568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봉지에 담았으므로 지혜가 담은 사탕은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52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로 구할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538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1F25D358-E5EC-4C60-9449-43ECF9CCDF38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7F9E37-EBB0-4D12-95A6-EF9D0AF0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C3246230-7FF9-4BC7-9A39-752B4FB8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B6500923-FC14-4172-AB12-79DA6937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38BBCB00-258D-45DF-9A30-01A5CA56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CEEE0B7-6F71-49BD-84E0-C0AE9969D58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수일이가 동화책을 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읽은 동화책은 모두 몇 쪽인지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28659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28659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6">
            <a:extLst>
              <a:ext uri="{FF2B5EF4-FFF2-40B4-BE49-F238E27FC236}">
                <a16:creationId xmlns="" xmlns:a16="http://schemas.microsoft.com/office/drawing/2014/main" id="{881FF3F3-CE0D-47E1-8895-377E9B004C67}"/>
              </a:ext>
            </a:extLst>
          </p:cNvPr>
          <p:cNvSpPr txBox="1"/>
          <p:nvPr/>
        </p:nvSpPr>
        <p:spPr>
          <a:xfrm>
            <a:off x="1828610" y="431980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43×3=129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711BF13B-BF06-45C6-9364-4704486D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225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80206F45-9D47-457B-8E1D-80F1B80C342B}"/>
              </a:ext>
            </a:extLst>
          </p:cNvPr>
          <p:cNvSpPr txBox="1"/>
          <p:nvPr/>
        </p:nvSpPr>
        <p:spPr>
          <a:xfrm>
            <a:off x="4452969" y="428615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4CA3816C-6A24-4E9E-AACF-D74783B8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1616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3">
            <a:extLst>
              <a:ext uri="{FF2B5EF4-FFF2-40B4-BE49-F238E27FC236}">
                <a16:creationId xmlns="" xmlns:a16="http://schemas.microsoft.com/office/drawing/2014/main" id="{9E3A74CC-E623-4238-8ACB-437191B819F3}"/>
              </a:ext>
            </a:extLst>
          </p:cNvPr>
          <p:cNvSpPr txBox="1"/>
          <p:nvPr/>
        </p:nvSpPr>
        <p:spPr>
          <a:xfrm>
            <a:off x="4896036" y="425709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  <p:pic>
        <p:nvPicPr>
          <p:cNvPr id="57" name="Picture 40">
            <a:extLst>
              <a:ext uri="{FF2B5EF4-FFF2-40B4-BE49-F238E27FC236}">
                <a16:creationId xmlns="" xmlns:a16="http://schemas.microsoft.com/office/drawing/2014/main" id="{F7309074-6329-4502-8BA4-E2067374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="" xmlns:a16="http://schemas.microsoft.com/office/drawing/2014/main" id="{306F2D7C-D2FA-443A-B4B7-0C81D2AB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E4A7E024-4644-48FC-942B-818FC722EF7A}"/>
              </a:ext>
            </a:extLst>
          </p:cNvPr>
          <p:cNvCxnSpPr>
            <a:cxnSpLocks/>
          </p:cNvCxnSpPr>
          <p:nvPr/>
        </p:nvCxnSpPr>
        <p:spPr bwMode="auto">
          <a:xfrm>
            <a:off x="644499" y="2233704"/>
            <a:ext cx="4251537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D994D8FE-6B1B-4791-A958-BE2D18D7B0D7}"/>
              </a:ext>
            </a:extLst>
          </p:cNvPr>
          <p:cNvCxnSpPr>
            <a:cxnSpLocks/>
          </p:cNvCxnSpPr>
          <p:nvPr/>
        </p:nvCxnSpPr>
        <p:spPr bwMode="auto">
          <a:xfrm>
            <a:off x="5472100" y="1973260"/>
            <a:ext cx="115212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28828CE7-A271-4154-A335-85588E3D5767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45672"/>
            <a:ext cx="4660730" cy="21437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6C10FC6-EFE4-4A81-8DB4-5BDBF61E1981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8"/>
              </a:rPr>
              <a:t>https://cdata2.tsherpa.co.kr/tsherpa/MultiMedia/Flash/2020/curri/index.html?flashxmlnum=jmp1130&amp;classa=A8-C1-31-MM-MM-04-05-04-0-0-0-0&amp;classno=MM_31_04/suh_0301_04_0004/suh_0301_04_0004_401_1.html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F02D8181-F662-46C2-A61F-B854F892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="" xmlns:a16="http://schemas.microsoft.com/office/drawing/2014/main" id="{7E6763D6-704F-45C9-AFC9-9A585B10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51C8FC35-A934-45DA-94C6-B7E7DC1EE5A0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A0214888-7903-4F7C-ADFB-814266BBD0B4}"/>
              </a:ext>
            </a:extLst>
          </p:cNvPr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BC8CBB6-D96E-4284-8DB4-4F62DFFF5C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098" y="2558841"/>
            <a:ext cx="1892568" cy="14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9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순서도: 대체 처리 91"/>
          <p:cNvSpPr/>
          <p:nvPr/>
        </p:nvSpPr>
        <p:spPr>
          <a:xfrm>
            <a:off x="575013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71126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1F25D358-E5EC-4C60-9449-43ECF9CCDF38}"/>
              </a:ext>
            </a:extLst>
          </p:cNvPr>
          <p:cNvSpPr/>
          <p:nvPr/>
        </p:nvSpPr>
        <p:spPr>
          <a:xfrm>
            <a:off x="62728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7F9E37-EBB0-4D12-95A6-EF9D0AF03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C3246230-7FF9-4BC7-9A39-752B4FB8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B6500923-FC14-4172-AB12-79DA6937B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38BBCB00-258D-45DF-9A30-01A5CA56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CEEE0B7-6F71-49BD-84E0-C0AE9969D583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수일이가 동화책을 하루에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읽었습니다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수일이가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동안 읽은 동화책은 모두 몇 쪽인지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구하시오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1240D774-956E-4688-BF4C-6D4C71DF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4" y="4286594"/>
            <a:ext cx="440882" cy="39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3DFA14D5-D013-4BE2-89AE-4394E022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78" y="4286594"/>
            <a:ext cx="457013" cy="39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46">
            <a:extLst>
              <a:ext uri="{FF2B5EF4-FFF2-40B4-BE49-F238E27FC236}">
                <a16:creationId xmlns="" xmlns:a16="http://schemas.microsoft.com/office/drawing/2014/main" id="{881FF3F3-CE0D-47E1-8895-377E9B004C67}"/>
              </a:ext>
            </a:extLst>
          </p:cNvPr>
          <p:cNvSpPr txBox="1"/>
          <p:nvPr/>
        </p:nvSpPr>
        <p:spPr>
          <a:xfrm>
            <a:off x="1828610" y="431980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43×3=129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="" xmlns:a16="http://schemas.microsoft.com/office/drawing/2014/main" id="{711BF13B-BF06-45C6-9364-4704486D5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53" y="4225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80206F45-9D47-457B-8E1D-80F1B80C342B}"/>
              </a:ext>
            </a:extLst>
          </p:cNvPr>
          <p:cNvSpPr txBox="1"/>
          <p:nvPr/>
        </p:nvSpPr>
        <p:spPr>
          <a:xfrm>
            <a:off x="4452969" y="4286158"/>
            <a:ext cx="6295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4CA3816C-6A24-4E9E-AACF-D74783B87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790" y="41616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3">
            <a:extLst>
              <a:ext uri="{FF2B5EF4-FFF2-40B4-BE49-F238E27FC236}">
                <a16:creationId xmlns="" xmlns:a16="http://schemas.microsoft.com/office/drawing/2014/main" id="{9E3A74CC-E623-4238-8ACB-437191B819F3}"/>
              </a:ext>
            </a:extLst>
          </p:cNvPr>
          <p:cNvSpPr txBox="1"/>
          <p:nvPr/>
        </p:nvSpPr>
        <p:spPr>
          <a:xfrm>
            <a:off x="4896036" y="4257092"/>
            <a:ext cx="7692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쪽</a:t>
            </a:r>
          </a:p>
        </p:txBody>
      </p:sp>
      <p:pic>
        <p:nvPicPr>
          <p:cNvPr id="57" name="Picture 40">
            <a:extLst>
              <a:ext uri="{FF2B5EF4-FFF2-40B4-BE49-F238E27FC236}">
                <a16:creationId xmlns="" xmlns:a16="http://schemas.microsoft.com/office/drawing/2014/main" id="{F7309074-6329-4502-8BA4-E2067374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833" y="2305781"/>
            <a:ext cx="838383" cy="28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1">
            <a:extLst>
              <a:ext uri="{FF2B5EF4-FFF2-40B4-BE49-F238E27FC236}">
                <a16:creationId xmlns="" xmlns:a16="http://schemas.microsoft.com/office/drawing/2014/main" id="{306F2D7C-D2FA-443A-B4B7-0C81D2AB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3" y="2299875"/>
            <a:ext cx="684876" cy="28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E4A7E024-4644-48FC-942B-818FC722EF7A}"/>
              </a:ext>
            </a:extLst>
          </p:cNvPr>
          <p:cNvCxnSpPr>
            <a:cxnSpLocks/>
          </p:cNvCxnSpPr>
          <p:nvPr/>
        </p:nvCxnSpPr>
        <p:spPr bwMode="auto">
          <a:xfrm>
            <a:off x="644499" y="2233704"/>
            <a:ext cx="4251537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D994D8FE-6B1B-4791-A958-BE2D18D7B0D7}"/>
              </a:ext>
            </a:extLst>
          </p:cNvPr>
          <p:cNvCxnSpPr>
            <a:cxnSpLocks/>
          </p:cNvCxnSpPr>
          <p:nvPr/>
        </p:nvCxnSpPr>
        <p:spPr bwMode="auto">
          <a:xfrm>
            <a:off x="5472100" y="1973260"/>
            <a:ext cx="1152128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28828CE7-A271-4154-A335-85588E3D5767}"/>
              </a:ext>
            </a:extLst>
          </p:cNvPr>
          <p:cNvCxnSpPr>
            <a:cxnSpLocks/>
          </p:cNvCxnSpPr>
          <p:nvPr/>
        </p:nvCxnSpPr>
        <p:spPr bwMode="auto">
          <a:xfrm>
            <a:off x="646326" y="1945672"/>
            <a:ext cx="4660730" cy="21437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5" name="Picture 6">
            <a:extLst>
              <a:ext uri="{FF2B5EF4-FFF2-40B4-BE49-F238E27FC236}">
                <a16:creationId xmlns="" xmlns:a16="http://schemas.microsoft.com/office/drawing/2014/main" id="{F02D8181-F662-46C2-A61F-B854F892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="" xmlns:a16="http://schemas.microsoft.com/office/drawing/2014/main" id="{7E6763D6-704F-45C9-AFC9-9A585B100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BC8CBB6-D96E-4284-8DB4-4F62DFFF5C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3098" y="2558841"/>
            <a:ext cx="1892568" cy="143555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2DD16A7-98DA-4C0C-8324-A7FB6675C296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CACC115-CEEF-4EE4-81B4-32C14FDD2527}"/>
              </a:ext>
            </a:extLst>
          </p:cNvPr>
          <p:cNvGrpSpPr/>
          <p:nvPr/>
        </p:nvGrpSpPr>
        <p:grpSpPr>
          <a:xfrm>
            <a:off x="102055" y="3206569"/>
            <a:ext cx="6667165" cy="2058635"/>
            <a:chOff x="179512" y="3304680"/>
            <a:chExt cx="6667165" cy="1968610"/>
          </a:xfrm>
        </p:grpSpPr>
        <p:sp>
          <p:nvSpPr>
            <p:cNvPr id="49" name="직각 삼각형 48">
              <a:extLst>
                <a:ext uri="{FF2B5EF4-FFF2-40B4-BE49-F238E27FC236}">
                  <a16:creationId xmlns="" xmlns:a16="http://schemas.microsoft.com/office/drawing/2014/main" id="{63409F7B-EC1E-42A0-9C49-75CF685F9CC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92392704-62F1-4D93-A2C8-A7BEFD86BC85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9" name="Picture 2">
              <a:extLst>
                <a:ext uri="{FF2B5EF4-FFF2-40B4-BE49-F238E27FC236}">
                  <a16:creationId xmlns="" xmlns:a16="http://schemas.microsoft.com/office/drawing/2014/main" id="{32CDA38A-0D8D-4662-9530-8110445C1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DDD47156-11A9-46B6-B254-EB9138A84F14}"/>
              </a:ext>
            </a:extLst>
          </p:cNvPr>
          <p:cNvSpPr/>
          <p:nvPr/>
        </p:nvSpPr>
        <p:spPr bwMode="auto">
          <a:xfrm>
            <a:off x="4969317" y="4612042"/>
            <a:ext cx="119503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1   2   9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="" xmlns:a16="http://schemas.microsoft.com/office/drawing/2014/main" id="{842E5806-0482-4BF4-B467-A72CFB704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23029"/>
              </p:ext>
            </p:extLst>
          </p:nvPr>
        </p:nvGraphicFramePr>
        <p:xfrm>
          <a:off x="4962481" y="3642122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27B99497-5E49-481C-97E7-C6EE1EA9F9CE}"/>
              </a:ext>
            </a:extLst>
          </p:cNvPr>
          <p:cNvSpPr txBox="1"/>
          <p:nvPr/>
        </p:nvSpPr>
        <p:spPr>
          <a:xfrm>
            <a:off x="184469" y="3871178"/>
            <a:ext cx="456568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하루에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쪽씩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일 읽었으므로 수일이가 읽은 동화책은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×3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로 구할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062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A4658772-7AEC-432B-996E-1BA111C5119F}"/>
              </a:ext>
            </a:extLst>
          </p:cNvPr>
          <p:cNvSpPr/>
          <p:nvPr/>
        </p:nvSpPr>
        <p:spPr>
          <a:xfrm>
            <a:off x="1016526" y="2292496"/>
            <a:ext cx="1647262" cy="279268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Group 59">
            <a:extLst>
              <a:ext uri="{FF2B5EF4-FFF2-40B4-BE49-F238E27FC236}">
                <a16:creationId xmlns="" xmlns:a16="http://schemas.microsoft.com/office/drawing/2014/main" id="{6E027AB9-15E7-470E-AF3F-2E48051BBAEF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883D4FC3-461A-4578-9699-B6EA52DD07AB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8F3875A-E1BA-4855-BA4B-BEFC92A3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6E2D7F2D-E1D2-49E9-93AE-2EC261AC664B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F22B3FB-2246-4997-844F-8CDDDFA0B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852CCCE5-92CA-4BE1-988E-9CBEE8AC59DA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D04C554-04D7-4655-A4F0-16AF7BE6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70B2EEB5-02FB-4AAC-9CD0-3E0377FDCA88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0FBEDF0-B0A3-41FE-A625-47D611130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D9C538F3-3FAE-4E64-BC3E-882E410B0A8D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2BCC8EF-522B-45C3-935D-7B71AF0E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E3C70DCD-ABA5-4CB9-AB32-F8B4CBBF53BC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7D3D55A-0D4E-4F4D-813B-9B75D69E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7658190D-4A10-4BE6-8AF6-3792D03E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851308F4-2FCA-4EF1-89DC-F40D1987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2839AD2C-8649-40B9-BBD9-6261D2F3CA68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35296AF-F1BF-49A1-ABB3-761D807B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9534F252-36D2-4E06-9721-DBA8333E2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CFC2850B-1C7B-4D0C-85C4-741D483A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A5365A3D-9642-4B3E-8E73-1DA45C814C5E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0629280-D75A-40E5-A222-9353CD20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6DCDB18-3358-41AC-939B-8802898BB1D4}"/>
              </a:ext>
            </a:extLst>
          </p:cNvPr>
          <p:cNvSpPr/>
          <p:nvPr/>
        </p:nvSpPr>
        <p:spPr bwMode="auto">
          <a:xfrm>
            <a:off x="1458742" y="326241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1564EE6B-A452-4F4B-A263-BA1ECF78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5191"/>
              </p:ext>
            </p:extLst>
          </p:nvPr>
        </p:nvGraphicFramePr>
        <p:xfrm>
          <a:off x="1136058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2DAB2A9-1EF8-4605-8FE6-BDBEA971FE81}"/>
              </a:ext>
            </a:extLst>
          </p:cNvPr>
          <p:cNvSpPr/>
          <p:nvPr/>
        </p:nvSpPr>
        <p:spPr bwMode="auto">
          <a:xfrm>
            <a:off x="1150826" y="3799981"/>
            <a:ext cx="1187103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b="1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007D91A7-06D3-4193-BE13-B00BA73D0BA9}"/>
              </a:ext>
            </a:extLst>
          </p:cNvPr>
          <p:cNvCxnSpPr/>
          <p:nvPr/>
        </p:nvCxnSpPr>
        <p:spPr bwMode="auto">
          <a:xfrm>
            <a:off x="1150826" y="4329100"/>
            <a:ext cx="11871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89AB46F-66F7-4348-B04C-1C29AFFEEDC2}"/>
              </a:ext>
            </a:extLst>
          </p:cNvPr>
          <p:cNvSpPr/>
          <p:nvPr/>
        </p:nvSpPr>
        <p:spPr bwMode="auto">
          <a:xfrm>
            <a:off x="1150826" y="4501535"/>
            <a:ext cx="1187103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D34EF3B1-01B7-4FA7-94AD-ACFDD392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078B778-2C9E-4997-9A52-0DD7285262F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시험지입니다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틀린 부분을 찾아 바르게 고쳐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5845DF3F-9164-4F63-811E-A573C1F8B105}"/>
              </a:ext>
            </a:extLst>
          </p:cNvPr>
          <p:cNvSpPr/>
          <p:nvPr/>
        </p:nvSpPr>
        <p:spPr>
          <a:xfrm>
            <a:off x="4090566" y="2292496"/>
            <a:ext cx="1647262" cy="279268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1F838665-9C5A-42D0-8921-48EEFDC5F4E5}"/>
              </a:ext>
            </a:extLst>
          </p:cNvPr>
          <p:cNvGrpSpPr/>
          <p:nvPr/>
        </p:nvGrpSpPr>
        <p:grpSpPr>
          <a:xfrm>
            <a:off x="4532782" y="3089981"/>
            <a:ext cx="1121168" cy="537565"/>
            <a:chOff x="2087724" y="2009118"/>
            <a:chExt cx="1121168" cy="537565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C849D359-629F-481C-B035-7A29078FD05A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3386AE3A-F4FB-437E-BC6D-D92C494C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grpFill/>
            <a:ln>
              <a:noFill/>
            </a:ln>
          </p:spPr>
        </p:pic>
      </p:grp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A5455080-24D6-4238-8D6B-53D4D4D2D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89007"/>
              </p:ext>
            </p:extLst>
          </p:nvPr>
        </p:nvGraphicFramePr>
        <p:xfrm>
          <a:off x="4210098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93E0A494-FB6D-4424-8667-C5146362629F}"/>
              </a:ext>
            </a:extLst>
          </p:cNvPr>
          <p:cNvGrpSpPr/>
          <p:nvPr/>
        </p:nvGrpSpPr>
        <p:grpSpPr>
          <a:xfrm>
            <a:off x="4224866" y="3627546"/>
            <a:ext cx="1429084" cy="537565"/>
            <a:chOff x="1779808" y="2009118"/>
            <a:chExt cx="1429084" cy="537565"/>
          </a:xfrm>
          <a:solidFill>
            <a:schemeClr val="bg1">
              <a:lumMod val="95000"/>
            </a:schemeClr>
          </a:solidFill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980D11A-306C-4FA6-85CA-CFC9AFB26DCB}"/>
                </a:ext>
              </a:extLst>
            </p:cNvPr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2   4   0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476023C8-BEE7-4FA9-B862-9BD83599D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C73DC8E9-7071-4E5F-8477-A00DF71A6EED}"/>
              </a:ext>
            </a:extLst>
          </p:cNvPr>
          <p:cNvCxnSpPr/>
          <p:nvPr/>
        </p:nvCxnSpPr>
        <p:spPr bwMode="auto">
          <a:xfrm>
            <a:off x="4224866" y="4329100"/>
            <a:ext cx="11871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69A12E7-1C26-4A9E-A4FD-6C141FCA0D32}"/>
              </a:ext>
            </a:extLst>
          </p:cNvPr>
          <p:cNvGrpSpPr/>
          <p:nvPr/>
        </p:nvGrpSpPr>
        <p:grpSpPr>
          <a:xfrm>
            <a:off x="4224866" y="4329100"/>
            <a:ext cx="1429084" cy="537565"/>
            <a:chOff x="1779808" y="2009118"/>
            <a:chExt cx="1429084" cy="537565"/>
          </a:xfrm>
          <a:solidFill>
            <a:schemeClr val="bg1">
              <a:lumMod val="95000"/>
            </a:schemeClr>
          </a:solidFill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F8E7C0E-72AA-493A-99C2-66253A7EC5D9}"/>
                </a:ext>
              </a:extLst>
            </p:cNvPr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2   4   6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A20D3B5C-D955-4DE5-9A4E-4531D0A0E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68" name="Picture 20">
            <a:extLst>
              <a:ext uri="{FF2B5EF4-FFF2-40B4-BE49-F238E27FC236}">
                <a16:creationId xmlns="" xmlns:a16="http://schemas.microsoft.com/office/drawing/2014/main" id="{833257A3-0FC8-44BB-BEA3-15AD97C55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10" y="3444981"/>
            <a:ext cx="6286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37546F7-DADE-431C-A61E-FF7C74DF8F53}"/>
              </a:ext>
            </a:extLst>
          </p:cNvPr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https://cdata2.tsherpa.co.kr/tsherpa/MultiMedia/Flash/2020/curri/index.html?flashxmlnum=jmp1130&amp;classa=A8-C1-31-MM-MM-04-05-04-0-0-0-0&amp;classno=MM_31_04/suh_0301_04_0004/suh_0301_04_0004_401_1.html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>
            <a:extLst>
              <a:ext uri="{FF2B5EF4-FFF2-40B4-BE49-F238E27FC236}">
                <a16:creationId xmlns="" xmlns:a16="http://schemas.microsoft.com/office/drawing/2014/main" id="{F2D250A1-1849-4BEC-8A72-75C861FB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BB9BB157-AA6A-4059-83F3-1B5760D7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6C65F921-2EFD-4A60-88EE-93BAF6526AA7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284DDB52-9A25-44C9-B02E-E00BFC0B518D}"/>
              </a:ext>
            </a:extLst>
          </p:cNvPr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299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A4658772-7AEC-432B-996E-1BA111C5119F}"/>
              </a:ext>
            </a:extLst>
          </p:cNvPr>
          <p:cNvSpPr/>
          <p:nvPr/>
        </p:nvSpPr>
        <p:spPr>
          <a:xfrm>
            <a:off x="1016526" y="2292496"/>
            <a:ext cx="1647262" cy="279268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Group 59">
            <a:extLst>
              <a:ext uri="{FF2B5EF4-FFF2-40B4-BE49-F238E27FC236}">
                <a16:creationId xmlns="" xmlns:a16="http://schemas.microsoft.com/office/drawing/2014/main" id="{6E027AB9-15E7-470E-AF3F-2E48051BBAEF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순서도: 대체 처리 23">
            <a:extLst>
              <a:ext uri="{FF2B5EF4-FFF2-40B4-BE49-F238E27FC236}">
                <a16:creationId xmlns="" xmlns:a16="http://schemas.microsoft.com/office/drawing/2014/main" id="{883D4FC3-461A-4578-9699-B6EA52DD07AB}"/>
              </a:ext>
            </a:extLst>
          </p:cNvPr>
          <p:cNvSpPr/>
          <p:nvPr/>
        </p:nvSpPr>
        <p:spPr>
          <a:xfrm>
            <a:off x="52124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8F3875A-E1BA-4855-BA4B-BEFC92A3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5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6E2D7F2D-E1D2-49E9-93AE-2EC261AC664B}"/>
              </a:ext>
            </a:extLst>
          </p:cNvPr>
          <p:cNvSpPr/>
          <p:nvPr/>
        </p:nvSpPr>
        <p:spPr>
          <a:xfrm>
            <a:off x="46805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F22B3FB-2246-4997-844F-8CDDDFA0B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6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="" xmlns:a16="http://schemas.microsoft.com/office/drawing/2014/main" id="{852CCCE5-92CA-4BE1-988E-9CBEE8AC59DA}"/>
              </a:ext>
            </a:extLst>
          </p:cNvPr>
          <p:cNvSpPr/>
          <p:nvPr/>
        </p:nvSpPr>
        <p:spPr>
          <a:xfrm>
            <a:off x="41428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D04C554-04D7-4655-A4F0-16AF7BE6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9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="" xmlns:a16="http://schemas.microsoft.com/office/drawing/2014/main" id="{70B2EEB5-02FB-4AAC-9CD0-3E0377FDCA88}"/>
              </a:ext>
            </a:extLst>
          </p:cNvPr>
          <p:cNvSpPr/>
          <p:nvPr/>
        </p:nvSpPr>
        <p:spPr>
          <a:xfrm>
            <a:off x="360857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0FBEDF0-B0A3-41FE-A625-47D611130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970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="" xmlns:a16="http://schemas.microsoft.com/office/drawing/2014/main" id="{D9C538F3-3FAE-4E64-BC3E-882E410B0A8D}"/>
              </a:ext>
            </a:extLst>
          </p:cNvPr>
          <p:cNvSpPr/>
          <p:nvPr/>
        </p:nvSpPr>
        <p:spPr>
          <a:xfrm>
            <a:off x="307667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2BCC8EF-522B-45C3-935D-7B71AF0E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780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4" name="순서도: 대체 처리 33">
            <a:extLst>
              <a:ext uri="{FF2B5EF4-FFF2-40B4-BE49-F238E27FC236}">
                <a16:creationId xmlns="" xmlns:a16="http://schemas.microsoft.com/office/drawing/2014/main" id="{E3C70DCD-ABA5-4CB9-AB32-F8B4CBBF53BC}"/>
              </a:ext>
            </a:extLst>
          </p:cNvPr>
          <p:cNvSpPr/>
          <p:nvPr/>
        </p:nvSpPr>
        <p:spPr>
          <a:xfrm>
            <a:off x="25389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67D3D55A-0D4E-4F4D-813B-9B75D69EC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0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="" xmlns:a16="http://schemas.microsoft.com/office/drawing/2014/main" id="{7658190D-4A10-4BE6-8AF6-3792D03E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851308F4-2FCA-4EF1-89DC-F40D1987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2839AD2C-8649-40B9-BBD9-6261D2F3CA68}"/>
              </a:ext>
            </a:extLst>
          </p:cNvPr>
          <p:cNvSpPr/>
          <p:nvPr/>
        </p:nvSpPr>
        <p:spPr>
          <a:xfrm>
            <a:off x="57629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235296AF-F1BF-49A1-ABB3-761D807B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9534F252-36D2-4E06-9721-DBA8333E2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CFC2850B-1C7B-4D0C-85C4-741D483A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A5365A3D-9642-4B3E-8E73-1DA45C814C5E}"/>
              </a:ext>
            </a:extLst>
          </p:cNvPr>
          <p:cNvSpPr/>
          <p:nvPr/>
        </p:nvSpPr>
        <p:spPr>
          <a:xfrm>
            <a:off x="6285730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40629280-D75A-40E5-A222-9353CD20F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6DCDB18-3358-41AC-939B-8802898BB1D4}"/>
              </a:ext>
            </a:extLst>
          </p:cNvPr>
          <p:cNvSpPr/>
          <p:nvPr/>
        </p:nvSpPr>
        <p:spPr bwMode="auto">
          <a:xfrm>
            <a:off x="1458742" y="3262416"/>
            <a:ext cx="879187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   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1564EE6B-A452-4F4B-A263-BA1ECF78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06328"/>
              </p:ext>
            </p:extLst>
          </p:nvPr>
        </p:nvGraphicFramePr>
        <p:xfrm>
          <a:off x="1136058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E2DAB2A9-1EF8-4605-8FE6-BDBEA971FE81}"/>
              </a:ext>
            </a:extLst>
          </p:cNvPr>
          <p:cNvSpPr/>
          <p:nvPr/>
        </p:nvSpPr>
        <p:spPr bwMode="auto">
          <a:xfrm>
            <a:off x="1150826" y="3799981"/>
            <a:ext cx="1187103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2   4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007D91A7-06D3-4193-BE13-B00BA73D0BA9}"/>
              </a:ext>
            </a:extLst>
          </p:cNvPr>
          <p:cNvCxnSpPr/>
          <p:nvPr/>
        </p:nvCxnSpPr>
        <p:spPr bwMode="auto">
          <a:xfrm>
            <a:off x="1150826" y="4329100"/>
            <a:ext cx="11871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E89AB46F-66F7-4348-B04C-1C29AFFEEDC2}"/>
              </a:ext>
            </a:extLst>
          </p:cNvPr>
          <p:cNvSpPr/>
          <p:nvPr/>
        </p:nvSpPr>
        <p:spPr bwMode="auto">
          <a:xfrm>
            <a:off x="1150826" y="4501535"/>
            <a:ext cx="1187103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3   0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>
            <a:extLst>
              <a:ext uri="{FF2B5EF4-FFF2-40B4-BE49-F238E27FC236}">
                <a16:creationId xmlns="" xmlns:a16="http://schemas.microsoft.com/office/drawing/2014/main" id="{D34EF3B1-01B7-4FA7-94AD-ACFDD392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D078B778-2C9E-4997-9A52-0DD7285262F0}"/>
              </a:ext>
            </a:extLst>
          </p:cNvPr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도영이의 시험지입니다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틀린 부분을 찾아 바르게 고쳐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5845DF3F-9164-4F63-811E-A573C1F8B105}"/>
              </a:ext>
            </a:extLst>
          </p:cNvPr>
          <p:cNvSpPr/>
          <p:nvPr/>
        </p:nvSpPr>
        <p:spPr>
          <a:xfrm>
            <a:off x="4090566" y="2292496"/>
            <a:ext cx="1647262" cy="2792688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1F838665-9C5A-42D0-8921-48EEFDC5F4E5}"/>
              </a:ext>
            </a:extLst>
          </p:cNvPr>
          <p:cNvGrpSpPr/>
          <p:nvPr/>
        </p:nvGrpSpPr>
        <p:grpSpPr>
          <a:xfrm>
            <a:off x="4532782" y="3089981"/>
            <a:ext cx="1121168" cy="537565"/>
            <a:chOff x="2087724" y="2009118"/>
            <a:chExt cx="1121168" cy="537565"/>
          </a:xfrm>
          <a:solidFill>
            <a:schemeClr val="bg1">
              <a:lumMod val="95000"/>
            </a:schemeClr>
          </a:solidFill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C849D359-629F-481C-B035-7A29078FD05A}"/>
                </a:ext>
              </a:extLst>
            </p:cNvPr>
            <p:cNvSpPr/>
            <p:nvPr/>
          </p:nvSpPr>
          <p:spPr bwMode="auto">
            <a:xfrm>
              <a:off x="2087724" y="2181553"/>
              <a:ext cx="879187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3386AE3A-F4FB-437E-BC6D-D92C494C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grpFill/>
            <a:ln>
              <a:noFill/>
            </a:ln>
          </p:spPr>
        </p:pic>
      </p:grpSp>
      <p:graphicFrame>
        <p:nvGraphicFramePr>
          <p:cNvPr id="60" name="표 59">
            <a:extLst>
              <a:ext uri="{FF2B5EF4-FFF2-40B4-BE49-F238E27FC236}">
                <a16:creationId xmlns="" xmlns:a16="http://schemas.microsoft.com/office/drawing/2014/main" id="{A5455080-24D6-4238-8D6B-53D4D4D2D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2287"/>
              </p:ext>
            </p:extLst>
          </p:nvPr>
        </p:nvGraphicFramePr>
        <p:xfrm>
          <a:off x="4210098" y="2292496"/>
          <a:ext cx="1206612" cy="85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22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3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3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93E0A494-FB6D-4424-8667-C5146362629F}"/>
              </a:ext>
            </a:extLst>
          </p:cNvPr>
          <p:cNvGrpSpPr/>
          <p:nvPr/>
        </p:nvGrpSpPr>
        <p:grpSpPr>
          <a:xfrm>
            <a:off x="4224866" y="3627546"/>
            <a:ext cx="1429084" cy="537565"/>
            <a:chOff x="1779808" y="2009118"/>
            <a:chExt cx="1429084" cy="537565"/>
          </a:xfrm>
          <a:solidFill>
            <a:schemeClr val="bg1">
              <a:lumMod val="95000"/>
            </a:schemeClr>
          </a:solidFill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8980D11A-306C-4FA6-85CA-CFC9AFB26DCB}"/>
                </a:ext>
              </a:extLst>
            </p:cNvPr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2   4   0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476023C8-BEE7-4FA9-B862-9BD83599D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C73DC8E9-7071-4E5F-8477-A00DF71A6EED}"/>
              </a:ext>
            </a:extLst>
          </p:cNvPr>
          <p:cNvCxnSpPr/>
          <p:nvPr/>
        </p:nvCxnSpPr>
        <p:spPr bwMode="auto">
          <a:xfrm>
            <a:off x="4224866" y="4329100"/>
            <a:ext cx="11871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69A12E7-1C26-4A9E-A4FD-6C141FCA0D32}"/>
              </a:ext>
            </a:extLst>
          </p:cNvPr>
          <p:cNvGrpSpPr/>
          <p:nvPr/>
        </p:nvGrpSpPr>
        <p:grpSpPr>
          <a:xfrm>
            <a:off x="4224866" y="4329100"/>
            <a:ext cx="1429084" cy="537565"/>
            <a:chOff x="1779808" y="2009118"/>
            <a:chExt cx="1429084" cy="537565"/>
          </a:xfrm>
          <a:solidFill>
            <a:schemeClr val="bg1">
              <a:lumMod val="95000"/>
            </a:schemeClr>
          </a:solidFill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EF8E7C0E-72AA-493A-99C2-66253A7EC5D9}"/>
                </a:ext>
              </a:extLst>
            </p:cNvPr>
            <p:cNvSpPr/>
            <p:nvPr/>
          </p:nvSpPr>
          <p:spPr bwMode="auto">
            <a:xfrm>
              <a:off x="1779808" y="2181553"/>
              <a:ext cx="1187103" cy="36513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>
                  <a:solidFill>
                    <a:srgbClr val="00B0F0"/>
                  </a:solidFill>
                  <a:latin typeface="맑은 고딕" pitchFamily="50" charset="-127"/>
                  <a:ea typeface="맑은 고딕" pitchFamily="50" charset="-127"/>
                </a:rPr>
                <a:t>2   4   6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A20D3B5C-D955-4DE5-9A4E-4531D0A0E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8892" y="2009118"/>
              <a:ext cx="360000" cy="355000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68" name="Picture 20">
            <a:extLst>
              <a:ext uri="{FF2B5EF4-FFF2-40B4-BE49-F238E27FC236}">
                <a16:creationId xmlns="" xmlns:a16="http://schemas.microsoft.com/office/drawing/2014/main" id="{833257A3-0FC8-44BB-BEA3-15AD97C55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10" y="3444981"/>
            <a:ext cx="6286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="" xmlns:a16="http://schemas.microsoft.com/office/drawing/2014/main" id="{F2D250A1-1849-4BEC-8A72-75C861FB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12">
            <a:extLst>
              <a:ext uri="{FF2B5EF4-FFF2-40B4-BE49-F238E27FC236}">
                <a16:creationId xmlns="" xmlns:a16="http://schemas.microsoft.com/office/drawing/2014/main" id="{BB9BB157-AA6A-4059-83F3-1B5760D7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3376B8F-2100-4507-9175-6B9CFA134AA2}"/>
              </a:ext>
            </a:extLst>
          </p:cNvPr>
          <p:cNvSpPr txBox="1"/>
          <p:nvPr/>
        </p:nvSpPr>
        <p:spPr>
          <a:xfrm>
            <a:off x="7029346" y="114022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화면 선택 시 보이는 화면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1DA11C8B-7CCC-4C63-98C2-AB2BBF37CD2D}"/>
              </a:ext>
            </a:extLst>
          </p:cNvPr>
          <p:cNvGrpSpPr/>
          <p:nvPr/>
        </p:nvGrpSpPr>
        <p:grpSpPr>
          <a:xfrm>
            <a:off x="102055" y="3206569"/>
            <a:ext cx="6667165" cy="2058635"/>
            <a:chOff x="179512" y="3304680"/>
            <a:chExt cx="6667165" cy="1968610"/>
          </a:xfrm>
        </p:grpSpPr>
        <p:sp>
          <p:nvSpPr>
            <p:cNvPr id="53" name="직각 삼각형 52">
              <a:extLst>
                <a:ext uri="{FF2B5EF4-FFF2-40B4-BE49-F238E27FC236}">
                  <a16:creationId xmlns="" xmlns:a16="http://schemas.microsoft.com/office/drawing/2014/main" id="{D2AA69AB-C13F-4CE8-9100-60BE87ECE7E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4578FBD6-4348-478C-BAC9-727F8C36D808}"/>
                </a:ext>
              </a:extLst>
            </p:cNvPr>
            <p:cNvSpPr/>
            <p:nvPr/>
          </p:nvSpPr>
          <p:spPr>
            <a:xfrm>
              <a:off x="179512" y="3669069"/>
              <a:ext cx="6667165" cy="14161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75" name="Picture 2">
              <a:extLst>
                <a:ext uri="{FF2B5EF4-FFF2-40B4-BE49-F238E27FC236}">
                  <a16:creationId xmlns="" xmlns:a16="http://schemas.microsoft.com/office/drawing/2014/main" id="{43217989-B902-48F3-9080-5E802AC0A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30468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F25A1DC5-9896-4D47-A593-3E94C6AC0F8C}"/>
              </a:ext>
            </a:extLst>
          </p:cNvPr>
          <p:cNvSpPr txBox="1"/>
          <p:nvPr/>
        </p:nvSpPr>
        <p:spPr>
          <a:xfrm>
            <a:off x="184468" y="3871178"/>
            <a:ext cx="6475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십의 자리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곱했으므로 이는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80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×3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같습니다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따라서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 아닌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을 더해주어야 합니다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38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16570" y="158838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4" y="17142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6663890" y="50590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719" y="4759031"/>
            <a:ext cx="360000" cy="355000"/>
          </a:xfrm>
          <a:prstGeom prst="rect">
            <a:avLst/>
          </a:prstGeom>
        </p:spPr>
      </p:pic>
      <p:sp>
        <p:nvSpPr>
          <p:cNvPr id="46" name="타원 45"/>
          <p:cNvSpPr/>
          <p:nvPr/>
        </p:nvSpPr>
        <p:spPr>
          <a:xfrm>
            <a:off x="5116465" y="9656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19453" y="121148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870740" y="1212692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324438" y="121431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363317" y="121102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905844" y="1215880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448833" y="1215554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772840" y="121552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802220" y="1210698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DC909133-1C73-424E-BA46-B9E4C93F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="" xmlns:a16="http://schemas.microsoft.com/office/drawing/2014/main" id="{D7675091-E4DA-40EC-8715-24D0F4FB7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93F448D-6C27-4943-BAB1-3421FDF19A8D}"/>
              </a:ext>
            </a:extLst>
          </p:cNvPr>
          <p:cNvGrpSpPr/>
          <p:nvPr/>
        </p:nvGrpSpPr>
        <p:grpSpPr>
          <a:xfrm>
            <a:off x="1313351" y="1996275"/>
            <a:ext cx="4422877" cy="2476841"/>
            <a:chOff x="50003" y="1851111"/>
            <a:chExt cx="3981937" cy="2229912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9E8BA199-F3AA-4D7F-B384-867ACBAFA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801"/>
            <a:stretch/>
          </p:blipFill>
          <p:spPr>
            <a:xfrm>
              <a:off x="192745" y="1851111"/>
              <a:ext cx="3652968" cy="2229912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84DB5EF-AAE1-41B4-9733-160B657127B2}"/>
                </a:ext>
              </a:extLst>
            </p:cNvPr>
            <p:cNvSpPr txBox="1"/>
            <p:nvPr/>
          </p:nvSpPr>
          <p:spPr>
            <a:xfrm>
              <a:off x="50003" y="3140968"/>
              <a:ext cx="1287675" cy="540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예술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분야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권씩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꽂혀 있어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DC70F4DE-4718-4CD6-B2CB-FEDDF8447D6B}"/>
                </a:ext>
              </a:extLst>
            </p:cNvPr>
            <p:cNvSpPr txBox="1"/>
            <p:nvPr/>
          </p:nvSpPr>
          <p:spPr>
            <a:xfrm>
              <a:off x="2318044" y="3205425"/>
              <a:ext cx="1713896" cy="540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 꽂혀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권인지</a:t>
              </a: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볼까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790B670-F9BD-4071-BD7E-7E2350E9ED29}"/>
              </a:ext>
            </a:extLst>
          </p:cNvPr>
          <p:cNvSpPr/>
          <p:nvPr/>
        </p:nvSpPr>
        <p:spPr bwMode="auto">
          <a:xfrm>
            <a:off x="1136560" y="4957685"/>
            <a:ext cx="4734180" cy="3795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예술 분야 책이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권씩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줄로 꽂혀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F58579E2-2462-4456-892B-2096F56ED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831" y="4216297"/>
            <a:ext cx="360000" cy="3550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 bwMode="auto">
          <a:xfrm>
            <a:off x="1136560" y="4472960"/>
            <a:ext cx="4728159" cy="402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아이들이 예술 분야 책을 찾고 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99" y="406301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423252" y="38672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271812" y="2027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30905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)_2.psd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글자 크기는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맞게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19" name="타원 18"/>
          <p:cNvSpPr/>
          <p:nvPr/>
        </p:nvSpPr>
        <p:spPr>
          <a:xfrm>
            <a:off x="143508" y="11206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237F2F34-CBC7-49CA-BBF5-F79CA869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B715F4CB-1814-4209-A5F5-5E628B03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0C291F25-CDD3-4CFB-9354-BE8253484AE0}"/>
              </a:ext>
            </a:extLst>
          </p:cNvPr>
          <p:cNvGrpSpPr/>
          <p:nvPr/>
        </p:nvGrpSpPr>
        <p:grpSpPr>
          <a:xfrm>
            <a:off x="-49455" y="1153263"/>
            <a:ext cx="7285751" cy="4219954"/>
            <a:chOff x="37127" y="1739615"/>
            <a:chExt cx="4112618" cy="2382055"/>
          </a:xfrm>
        </p:grpSpPr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ABC6717C-A3C6-41D5-B7EA-05ABD6DBE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01"/>
            <a:stretch/>
          </p:blipFill>
          <p:spPr>
            <a:xfrm>
              <a:off x="111155" y="1739615"/>
              <a:ext cx="3902204" cy="23820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A19315B-BD1E-490F-9D48-6EC07E0E69AA}"/>
                </a:ext>
              </a:extLst>
            </p:cNvPr>
            <p:cNvSpPr txBox="1"/>
            <p:nvPr/>
          </p:nvSpPr>
          <p:spPr>
            <a:xfrm>
              <a:off x="37127" y="3146150"/>
              <a:ext cx="1287675" cy="469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예술 분야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한 줄에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권씩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꽂혀 있어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9D5EC50-212E-4552-B698-271184ED872F}"/>
                </a:ext>
              </a:extLst>
            </p:cNvPr>
            <p:cNvSpPr txBox="1"/>
            <p:nvPr/>
          </p:nvSpPr>
          <p:spPr>
            <a:xfrm>
              <a:off x="2435849" y="3246127"/>
              <a:ext cx="1713896" cy="4690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 꽂혀 있는</a:t>
              </a: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모두 몇 권인지</a:t>
              </a:r>
            </a:p>
            <a:p>
              <a:pPr algn="ctr"/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볼까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2796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)_2.psd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9171" y="12116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80458" y="121284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44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11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325547" y="121567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085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603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570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788AC1B7-A57F-487A-826B-B259FD597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E28BF779-0755-48CA-98D5-190A90ED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16570" y="1588385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4" y="17142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C93F448D-6C27-4943-BAB1-3421FDF19A8D}"/>
              </a:ext>
            </a:extLst>
          </p:cNvPr>
          <p:cNvGrpSpPr/>
          <p:nvPr/>
        </p:nvGrpSpPr>
        <p:grpSpPr>
          <a:xfrm>
            <a:off x="1471900" y="2032279"/>
            <a:ext cx="4264328" cy="2476841"/>
            <a:chOff x="192745" y="1851111"/>
            <a:chExt cx="3839195" cy="2229912"/>
          </a:xfrm>
        </p:grpSpPr>
        <p:pic>
          <p:nvPicPr>
            <p:cNvPr id="41" name="그림 40">
              <a:extLst>
                <a:ext uri="{FF2B5EF4-FFF2-40B4-BE49-F238E27FC236}">
                  <a16:creationId xmlns="" xmlns:a16="http://schemas.microsoft.com/office/drawing/2014/main" id="{9E8BA199-F3AA-4D7F-B384-867ACBAFA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01"/>
            <a:stretch/>
          </p:blipFill>
          <p:spPr>
            <a:xfrm>
              <a:off x="192745" y="1851111"/>
              <a:ext cx="3652968" cy="222991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DC70F4DE-4718-4CD6-B2CB-FEDDF8447D6B}"/>
                </a:ext>
              </a:extLst>
            </p:cNvPr>
            <p:cNvSpPr txBox="1"/>
            <p:nvPr/>
          </p:nvSpPr>
          <p:spPr>
            <a:xfrm>
              <a:off x="2318044" y="3205425"/>
              <a:ext cx="1713896" cy="540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 꽂혀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권인지</a:t>
              </a: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볼까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99" y="407707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 bwMode="auto">
          <a:xfrm>
            <a:off x="1136560" y="4538783"/>
            <a:ext cx="4728159" cy="402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예술 분야 책이 모두 몇 권인지 궁금해합니다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2796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)_2.psd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84DB5EF-AAE1-41B4-9733-160B657127B2}"/>
              </a:ext>
            </a:extLst>
          </p:cNvPr>
          <p:cNvSpPr txBox="1"/>
          <p:nvPr/>
        </p:nvSpPr>
        <p:spPr>
          <a:xfrm>
            <a:off x="1366516" y="3443702"/>
            <a:ext cx="143026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예술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분야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책은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줄에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권씩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꽂혀 있어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F58579E2-2462-4456-892B-2096F56ED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803" y="4361283"/>
            <a:ext cx="360000" cy="355000"/>
          </a:xfrm>
          <a:prstGeom prst="rect">
            <a:avLst/>
          </a:prstGeom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295400" y="2032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6420574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0797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4462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03341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6330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49954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71861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06965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1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D948C3E5-45CF-4AC9-9FFB-74A4466D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38140ED3-8641-4C8A-933A-ABA44B06B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16570" y="1588385"/>
            <a:ext cx="65433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도서관에 가면 어떤 책들이 있는지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4" y="17142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C93F448D-6C27-4943-BAB1-3421FDF19A8D}"/>
              </a:ext>
            </a:extLst>
          </p:cNvPr>
          <p:cNvGrpSpPr/>
          <p:nvPr/>
        </p:nvGrpSpPr>
        <p:grpSpPr>
          <a:xfrm>
            <a:off x="1366516" y="2032279"/>
            <a:ext cx="4369712" cy="2476841"/>
            <a:chOff x="97868" y="1851111"/>
            <a:chExt cx="3934072" cy="2229912"/>
          </a:xfrm>
        </p:grpSpPr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9E8BA199-F3AA-4D7F-B384-867ACBAFA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01"/>
            <a:stretch/>
          </p:blipFill>
          <p:spPr>
            <a:xfrm>
              <a:off x="192745" y="1851111"/>
              <a:ext cx="3652968" cy="222991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384DB5EF-AAE1-41B4-9733-160B657127B2}"/>
                </a:ext>
              </a:extLst>
            </p:cNvPr>
            <p:cNvSpPr txBox="1"/>
            <p:nvPr/>
          </p:nvSpPr>
          <p:spPr>
            <a:xfrm>
              <a:off x="97868" y="3121822"/>
              <a:ext cx="1287675" cy="540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예술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분야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권씩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꽂혀 있어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C70F4DE-4718-4CD6-B2CB-FEDDF8447D6B}"/>
                </a:ext>
              </a:extLst>
            </p:cNvPr>
            <p:cNvSpPr txBox="1"/>
            <p:nvPr/>
          </p:nvSpPr>
          <p:spPr>
            <a:xfrm>
              <a:off x="2318044" y="3205425"/>
              <a:ext cx="1713896" cy="540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 꽂혀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권인지</a:t>
              </a: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볼까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1943708" y="4550686"/>
            <a:ext cx="3147408" cy="402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동화책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소설책이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943708" y="5006835"/>
            <a:ext cx="3147408" cy="402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만화책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과학책이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F58579E2-2462-4456-892B-2096F56ED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822" y="4474239"/>
            <a:ext cx="360000" cy="3550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="" xmlns:a16="http://schemas.microsoft.com/office/drawing/2014/main" id="{F58579E2-2462-4456-892B-2096F56ED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323" y="4953071"/>
            <a:ext cx="360000" cy="355000"/>
          </a:xfrm>
          <a:prstGeom prst="rect">
            <a:avLst/>
          </a:prstGeom>
        </p:spPr>
      </p:pic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2796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)_2.psd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99" y="407707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295400" y="2032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65312" y="894492"/>
            <a:ext cx="6918956" cy="6055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5886182" y="121530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329394" y="121651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73059" y="121813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4811938" y="121484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54927" y="1214523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915562" y="1219705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20759" y="121934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458551" y="1219379"/>
            <a:ext cx="4625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B4E0514C-0486-4EE6-ADE6-094AE4753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5B20A476-7AF2-43B2-B0B2-18F314E98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3004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/>
                <a:gridCol w="5830760"/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4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)3-1-4(4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)_2.psd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9" name="TextBox 43"/>
          <p:cNvSpPr txBox="1"/>
          <p:nvPr/>
        </p:nvSpPr>
        <p:spPr>
          <a:xfrm>
            <a:off x="316570" y="1588385"/>
            <a:ext cx="654334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예술 분야 책은 모두 몇 권인지 어림해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64" y="17142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C93F448D-6C27-4943-BAB1-3421FDF19A8D}"/>
              </a:ext>
            </a:extLst>
          </p:cNvPr>
          <p:cNvGrpSpPr/>
          <p:nvPr/>
        </p:nvGrpSpPr>
        <p:grpSpPr>
          <a:xfrm>
            <a:off x="1366516" y="2032279"/>
            <a:ext cx="4369712" cy="2476841"/>
            <a:chOff x="97868" y="1851111"/>
            <a:chExt cx="3934072" cy="2229912"/>
          </a:xfrm>
        </p:grpSpPr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9E8BA199-F3AA-4D7F-B384-867ACBAFA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01"/>
            <a:stretch/>
          </p:blipFill>
          <p:spPr>
            <a:xfrm>
              <a:off x="192745" y="1851111"/>
              <a:ext cx="3652968" cy="222991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384DB5EF-AAE1-41B4-9733-160B657127B2}"/>
                </a:ext>
              </a:extLst>
            </p:cNvPr>
            <p:cNvSpPr txBox="1"/>
            <p:nvPr/>
          </p:nvSpPr>
          <p:spPr>
            <a:xfrm>
              <a:off x="97868" y="3121822"/>
              <a:ext cx="1287675" cy="540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예술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분야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42</a:t>
              </a:r>
              <a:r>
                <a:rPr lang="ko-KR" altLang="en-US" sz="11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권씩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꽂혀 있어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DC70F4DE-4718-4CD6-B2CB-FEDDF8447D6B}"/>
                </a:ext>
              </a:extLst>
            </p:cNvPr>
            <p:cNvSpPr txBox="1"/>
            <p:nvPr/>
          </p:nvSpPr>
          <p:spPr>
            <a:xfrm>
              <a:off x="2318044" y="3205425"/>
              <a:ext cx="1713896" cy="540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그럼 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줄에 꽂혀 </a:t>
              </a:r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있는</a:t>
              </a:r>
              <a:endPara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책은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모두 몇 권인지</a:t>
              </a:r>
            </a:p>
            <a:p>
              <a:pPr algn="ctr"/>
              <a:r>
                <a:rPr lang="ko-KR" altLang="en-US" sz="1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어림해 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볼까</a:t>
              </a:r>
              <a:r>
                <a:rPr lang="en-US" altLang="ko-KR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99" y="4077072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 bwMode="auto">
          <a:xfrm>
            <a:off x="1943708" y="4550686"/>
            <a:ext cx="3147408" cy="4023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권쯤일 것 같습니다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F58579E2-2462-4456-892B-2096F56ED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9822" y="4474239"/>
            <a:ext cx="360000" cy="355000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295400" y="203227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7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52471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결과를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5304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수 모형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곱셈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519" y="2780928"/>
            <a:ext cx="56476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십의 자리에서 올림이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원리와 형식을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8889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4AC038AD-2CF2-4440-90AD-55A0F432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suh_h_0301_04_0004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6DE08317-31C1-4CC8-AC35-81499DD2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)×(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43560</TotalTime>
  <Words>2984</Words>
  <Application>Microsoft Office PowerPoint</Application>
  <PresentationFormat>화면 슬라이드 쇼(4:3)</PresentationFormat>
  <Paragraphs>1081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7754</cp:revision>
  <cp:lastPrinted>2021-12-20T01:30:02Z</cp:lastPrinted>
  <dcterms:created xsi:type="dcterms:W3CDTF">2008-07-15T12:19:11Z</dcterms:created>
  <dcterms:modified xsi:type="dcterms:W3CDTF">2022-02-17T07:30:58Z</dcterms:modified>
</cp:coreProperties>
</file>