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38" r:id="rId9"/>
    <p:sldId id="1367" r:id="rId10"/>
    <p:sldId id="1372" r:id="rId11"/>
    <p:sldId id="1368" r:id="rId12"/>
    <p:sldId id="1366" r:id="rId13"/>
    <p:sldId id="137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940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609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67" y="2312876"/>
            <a:ext cx="4572000" cy="17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103"/>
          <p:cNvSpPr txBox="1"/>
          <p:nvPr/>
        </p:nvSpPr>
        <p:spPr>
          <a:xfrm>
            <a:off x="3779912" y="4201489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10"/>
          <p:cNvSpPr txBox="1"/>
          <p:nvPr/>
        </p:nvSpPr>
        <p:spPr>
          <a:xfrm>
            <a:off x="2951820" y="4201489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53335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275856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27393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/>
          <p:cNvSpPr/>
          <p:nvPr/>
        </p:nvSpPr>
        <p:spPr bwMode="auto">
          <a:xfrm>
            <a:off x="4103948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단추는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모두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103"/>
          <p:cNvSpPr txBox="1"/>
          <p:nvPr/>
        </p:nvSpPr>
        <p:spPr>
          <a:xfrm>
            <a:off x="4055215" y="4499920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10"/>
          <p:cNvSpPr txBox="1"/>
          <p:nvPr/>
        </p:nvSpPr>
        <p:spPr>
          <a:xfrm>
            <a:off x="3027560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453335" y="4343892"/>
            <a:ext cx="766892" cy="542630"/>
            <a:chOff x="1114562" y="4125141"/>
            <a:chExt cx="766892" cy="542630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1114562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456377" y="4343892"/>
            <a:ext cx="688807" cy="542630"/>
            <a:chOff x="1192647" y="4125141"/>
            <a:chExt cx="688807" cy="542630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4354388" y="4343892"/>
            <a:ext cx="688807" cy="542630"/>
            <a:chOff x="1192647" y="4125141"/>
            <a:chExt cx="688807" cy="542630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TextBox 110"/>
          <p:cNvSpPr txBox="1"/>
          <p:nvPr/>
        </p:nvSpPr>
        <p:spPr>
          <a:xfrm>
            <a:off x="2021733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110"/>
          <p:cNvSpPr txBox="1"/>
          <p:nvPr/>
        </p:nvSpPr>
        <p:spPr>
          <a:xfrm>
            <a:off x="4923534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sp>
          <p:nvSpPr>
            <p:cNvPr id="52" name="직사각형 51"/>
            <p:cNvSpPr/>
            <p:nvPr/>
          </p:nvSpPr>
          <p:spPr>
            <a:xfrm>
              <a:off x="192745" y="4149105"/>
              <a:ext cx="6667165" cy="9360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40410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2811" y="4448435"/>
            <a:ext cx="58346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4×3=12 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3×4=12)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517723" y="2735679"/>
            <a:ext cx="580948" cy="542630"/>
            <a:chOff x="1177175" y="4125141"/>
            <a:chExt cx="580948" cy="542630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263120" y="2735679"/>
            <a:ext cx="580948" cy="542630"/>
            <a:chOff x="1177175" y="4125141"/>
            <a:chExt cx="580948" cy="54263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5133152" y="2735679"/>
            <a:ext cx="580948" cy="542630"/>
            <a:chOff x="1177175" y="4125141"/>
            <a:chExt cx="580948" cy="542630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1126603" y="3429000"/>
            <a:ext cx="580948" cy="542630"/>
            <a:chOff x="1177175" y="4125141"/>
            <a:chExt cx="580948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4773152" y="3429000"/>
            <a:ext cx="580948" cy="542630"/>
            <a:chOff x="1177175" y="4125141"/>
            <a:chExt cx="580948" cy="542630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2903120" y="3429000"/>
            <a:ext cx="580948" cy="542630"/>
            <a:chOff x="1177175" y="4125141"/>
            <a:chExt cx="580948" cy="54263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5929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877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80667" y="1468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321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=21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7321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×6=12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5636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=16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35636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×3=24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0999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=64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0999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×4=36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1329" y="2622626"/>
            <a:ext cx="5528863" cy="163446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603748" y="2589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도넛이 상자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똑같은 개수만큼 들어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도넛은 모두 몇 개일까요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4143990"/>
            <a:ext cx="900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971555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" y="2312876"/>
            <a:ext cx="6338455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도넛이 상자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똑같은 개수만큼 들어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도넛은 모두 몇 개일까요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414399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" y="2312876"/>
            <a:ext cx="6338455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29" name="직사각형 28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각 삼각형 3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53"/>
          <p:cNvSpPr txBox="1"/>
          <p:nvPr/>
        </p:nvSpPr>
        <p:spPr>
          <a:xfrm>
            <a:off x="323528" y="4484439"/>
            <a:ext cx="64126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8×4=32(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911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67015" y="5227863"/>
            <a:ext cx="4413097" cy="325373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8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72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36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626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45" y="1537190"/>
            <a:ext cx="3642543" cy="359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4014930" y="1751214"/>
            <a:ext cx="1097130" cy="102971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6095" y="1877923"/>
            <a:ext cx="122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눈덩이부터 만들자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85037" y="2024051"/>
            <a:ext cx="1206843" cy="70330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14973" y="2060848"/>
            <a:ext cx="135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같이 눈사람 만들래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83687" y="1537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97147" y="4963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41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2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534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556792"/>
            <a:ext cx="4966454" cy="361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41058" y="1967238"/>
            <a:ext cx="2137996" cy="102971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619622" y="2046513"/>
            <a:ext cx="217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 둘이 눈덩이를 똑같이 나누어 가지면 몇 개씩 가질 수 있지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타원 32"/>
          <p:cNvSpPr/>
          <p:nvPr/>
        </p:nvSpPr>
        <p:spPr>
          <a:xfrm>
            <a:off x="1733249" y="1989678"/>
            <a:ext cx="1766939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91680" y="2124145"/>
            <a:ext cx="179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둘이서 눈덩이를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개나 만들었어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92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846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110973"/>
            <a:ext cx="6633388" cy="253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47964" y="2132856"/>
            <a:ext cx="1766939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76399" y="2226533"/>
            <a:ext cx="197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그럼 우리 눈덩이를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개씩 쌓아서 키만큼 큰 눈사람을 같이 만들자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1157184" y="2132856"/>
            <a:ext cx="1606308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4852" y="2242609"/>
            <a:ext cx="197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눈사람을 따로 만들려고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난 너랑 같이 만들려고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했는데</a:t>
            </a:r>
            <a:r>
              <a:rPr lang="en-US" altLang="ko-KR" dirty="0"/>
              <a:t>…….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982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75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0" y="1592796"/>
            <a:ext cx="4313802" cy="354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33449" y="1880828"/>
            <a:ext cx="1766939" cy="9361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29312" y="2088141"/>
            <a:ext cx="179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직접 만들어 보면 알 수 있을 거야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1544921" y="2073940"/>
            <a:ext cx="1766939" cy="8510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5226" y="2132856"/>
            <a:ext cx="1978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그럼 눈사람을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몇 개 만들 수 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9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1" y="1592796"/>
            <a:ext cx="5289917" cy="35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661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595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52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85106" y="1818044"/>
            <a:ext cx="1943633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5499" y="1980129"/>
            <a:ext cx="197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우리가 큰 눈사람을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만들었어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1367644" y="1918672"/>
            <a:ext cx="997391" cy="70330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04898" y="1980129"/>
            <a:ext cx="111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~ 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멋지다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115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54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98789" y="4022887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      묶음은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939346" y="40240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655676" y="402408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44" y="424800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08" y="4269802"/>
            <a:ext cx="360000" cy="355000"/>
          </a:xfrm>
          <a:prstGeom prst="rect">
            <a:avLst/>
          </a:prstGeom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" y="409993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68799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35478"/>
            <a:ext cx="6165273" cy="16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98789" y="4734431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배는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687318" y="473562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655676" y="4735627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44" y="4959545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80" y="4981346"/>
            <a:ext cx="360000" cy="355000"/>
          </a:xfrm>
          <a:prstGeom prst="rect">
            <a:avLst/>
          </a:prstGeom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" y="481147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12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단추는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모두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67" y="2312876"/>
            <a:ext cx="4572000" cy="17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103"/>
          <p:cNvSpPr txBox="1"/>
          <p:nvPr/>
        </p:nvSpPr>
        <p:spPr>
          <a:xfrm>
            <a:off x="3779912" y="4201489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110"/>
          <p:cNvSpPr txBox="1"/>
          <p:nvPr/>
        </p:nvSpPr>
        <p:spPr>
          <a:xfrm>
            <a:off x="2951820" y="4201489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53335" y="4045461"/>
            <a:ext cx="766892" cy="542630"/>
            <a:chOff x="1114562" y="4125141"/>
            <a:chExt cx="766892" cy="542630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114562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275856" y="4045461"/>
            <a:ext cx="688807" cy="542630"/>
            <a:chOff x="1192647" y="4125141"/>
            <a:chExt cx="688807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27393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103948" y="4045461"/>
            <a:ext cx="688807" cy="542630"/>
            <a:chOff x="1192647" y="4125141"/>
            <a:chExt cx="688807" cy="54263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41398</TotalTime>
  <Words>778</Words>
  <Application>Microsoft Office PowerPoint</Application>
  <PresentationFormat>화면 슬라이드 쇼(4:3)</PresentationFormat>
  <Paragraphs>282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7237</cp:revision>
  <dcterms:created xsi:type="dcterms:W3CDTF">2008-07-15T12:19:11Z</dcterms:created>
  <dcterms:modified xsi:type="dcterms:W3CDTF">2022-02-16T05:26:13Z</dcterms:modified>
</cp:coreProperties>
</file>