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handoutMasterIdLst>
    <p:handoutMasterId r:id="rId19"/>
  </p:handoutMasterIdLst>
  <p:sldIdLst>
    <p:sldId id="782" r:id="rId2"/>
    <p:sldId id="783" r:id="rId3"/>
    <p:sldId id="1372" r:id="rId4"/>
    <p:sldId id="1338" r:id="rId5"/>
    <p:sldId id="1374" r:id="rId6"/>
    <p:sldId id="1402" r:id="rId7"/>
    <p:sldId id="1403" r:id="rId8"/>
    <p:sldId id="1404" r:id="rId9"/>
    <p:sldId id="1376" r:id="rId10"/>
    <p:sldId id="1411" r:id="rId11"/>
    <p:sldId id="1406" r:id="rId12"/>
    <p:sldId id="1412" r:id="rId13"/>
    <p:sldId id="1378" r:id="rId14"/>
    <p:sldId id="1408" r:id="rId15"/>
    <p:sldId id="1409" r:id="rId16"/>
    <p:sldId id="1413" r:id="rId1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B3CC82"/>
    <a:srgbClr val="33742A"/>
    <a:srgbClr val="DEDEDE"/>
    <a:srgbClr val="45A991"/>
    <a:srgbClr val="57BBA3"/>
    <a:srgbClr val="A4732C"/>
    <a:srgbClr val="336600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1" autoAdjust="0"/>
    <p:restoredTop sz="96686" autoAdjust="0"/>
  </p:normalViewPr>
  <p:slideViewPr>
    <p:cSldViewPr>
      <p:cViewPr>
        <p:scale>
          <a:sx n="100" d="100"/>
          <a:sy n="100" d="100"/>
        </p:scale>
        <p:origin x="-175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9.png"/><Relationship Id="rId3" Type="http://schemas.openxmlformats.org/officeDocument/2006/relationships/image" Target="../media/image22.png"/><Relationship Id="rId7" Type="http://schemas.openxmlformats.org/officeDocument/2006/relationships/image" Target="../media/image16.png"/><Relationship Id="rId12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9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9.png"/><Relationship Id="rId5" Type="http://schemas.openxmlformats.org/officeDocument/2006/relationships/image" Target="../media/image17.png"/><Relationship Id="rId10" Type="http://schemas.openxmlformats.org/officeDocument/2006/relationships/image" Target="../media/image24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7.png"/><Relationship Id="rId7" Type="http://schemas.openxmlformats.org/officeDocument/2006/relationships/image" Target="../media/image1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17.png"/><Relationship Id="rId10" Type="http://schemas.openxmlformats.org/officeDocument/2006/relationships/image" Target="../media/image3.jpe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26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27.png"/><Relationship Id="rId9" Type="http://schemas.openxmlformats.org/officeDocument/2006/relationships/image" Target="../media/image15.png"/><Relationship Id="rId1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3.jpeg"/><Relationship Id="rId5" Type="http://schemas.openxmlformats.org/officeDocument/2006/relationships/image" Target="../media/image20.png"/><Relationship Id="rId10" Type="http://schemas.openxmlformats.org/officeDocument/2006/relationships/image" Target="../media/image9.png"/><Relationship Id="rId4" Type="http://schemas.openxmlformats.org/officeDocument/2006/relationships/image" Target="../media/image17.png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3.jpeg"/><Relationship Id="rId5" Type="http://schemas.openxmlformats.org/officeDocument/2006/relationships/image" Target="../media/image20.png"/><Relationship Id="rId15" Type="http://schemas.openxmlformats.org/officeDocument/2006/relationships/image" Target="../media/image10.png"/><Relationship Id="rId10" Type="http://schemas.openxmlformats.org/officeDocument/2006/relationships/image" Target="../media/image9.png"/><Relationship Id="rId4" Type="http://schemas.openxmlformats.org/officeDocument/2006/relationships/image" Target="../media/image17.png"/><Relationship Id="rId9" Type="http://schemas.openxmlformats.org/officeDocument/2006/relationships/image" Target="../media/image26.png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4.png"/><Relationship Id="rId5" Type="http://schemas.openxmlformats.org/officeDocument/2006/relationships/image" Target="../media/image14.png"/><Relationship Id="rId10" Type="http://schemas.openxmlformats.org/officeDocument/2006/relationships/image" Target="../media/image3.jpe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9.png"/><Relationship Id="rId5" Type="http://schemas.openxmlformats.org/officeDocument/2006/relationships/image" Target="../media/image14.png"/><Relationship Id="rId15" Type="http://schemas.openxmlformats.org/officeDocument/2006/relationships/image" Target="../media/image10.png"/><Relationship Id="rId10" Type="http://schemas.openxmlformats.org/officeDocument/2006/relationships/image" Target="../media/image3.jpe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9.png"/><Relationship Id="rId5" Type="http://schemas.openxmlformats.org/officeDocument/2006/relationships/image" Target="../media/image17.png"/><Relationship Id="rId10" Type="http://schemas.openxmlformats.org/officeDocument/2006/relationships/image" Target="../media/image3.jpe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40985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7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23921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0006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곱셈과 나눗셈의 관계를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suhi_h_0301_03_0006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617" y="2030392"/>
            <a:ext cx="4063495" cy="1472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58583" y="162307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2787123" y="5373216"/>
            <a:ext cx="1488287" cy="197735"/>
            <a:chOff x="319554" y="1245924"/>
            <a:chExt cx="2636592" cy="423864"/>
          </a:xfrm>
        </p:grpSpPr>
        <p:pic>
          <p:nvPicPr>
            <p:cNvPr id="84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7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곱셈과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나눗셈의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관계를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664296" cy="27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4535250" y="3606431"/>
            <a:ext cx="1015973" cy="627645"/>
            <a:chOff x="279663" y="2738058"/>
            <a:chExt cx="1015973" cy="627645"/>
          </a:xfrm>
        </p:grpSpPr>
        <p:pic>
          <p:nvPicPr>
            <p:cNvPr id="64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24" y="2738058"/>
              <a:ext cx="1007876" cy="4358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TextBox 64"/>
            <p:cNvSpPr txBox="1"/>
            <p:nvPr/>
          </p:nvSpPr>
          <p:spPr>
            <a:xfrm>
              <a:off x="279663" y="2780928"/>
              <a:ext cx="10159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나눗셈</a:t>
              </a:r>
              <a:r>
                <a:rPr lang="ko-KR" altLang="en-US" sz="1600" b="1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식</a:t>
              </a:r>
              <a:endPara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1500727" y="3599451"/>
            <a:ext cx="1015973" cy="435882"/>
            <a:chOff x="279663" y="2738058"/>
            <a:chExt cx="1015973" cy="435882"/>
          </a:xfrm>
        </p:grpSpPr>
        <p:pic>
          <p:nvPicPr>
            <p:cNvPr id="67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24" y="2738058"/>
              <a:ext cx="1007876" cy="4358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" name="TextBox 68"/>
            <p:cNvSpPr txBox="1"/>
            <p:nvPr/>
          </p:nvSpPr>
          <p:spPr>
            <a:xfrm>
              <a:off x="279663" y="2780928"/>
              <a:ext cx="10159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곱셈식</a:t>
              </a:r>
              <a:endPara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3663875" y="4579107"/>
            <a:ext cx="803791" cy="510400"/>
            <a:chOff x="9759229" y="2585597"/>
            <a:chExt cx="803791" cy="510400"/>
          </a:xfrm>
        </p:grpSpPr>
        <p:sp>
          <p:nvSpPr>
            <p:cNvPr id="111" name="직사각형 110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18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16" name="직사각형 115"/>
          <p:cNvSpPr/>
          <p:nvPr/>
        </p:nvSpPr>
        <p:spPr>
          <a:xfrm>
            <a:off x="4287666" y="4725144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4733204" y="4589768"/>
            <a:ext cx="803791" cy="510400"/>
            <a:chOff x="9759229" y="2585597"/>
            <a:chExt cx="803791" cy="510400"/>
          </a:xfrm>
        </p:grpSpPr>
        <p:sp>
          <p:nvSpPr>
            <p:cNvPr id="145" name="직사각형 144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47" name="직사각형 146"/>
          <p:cNvSpPr/>
          <p:nvPr/>
        </p:nvSpPr>
        <p:spPr>
          <a:xfrm>
            <a:off x="5390074" y="4715065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8" name="그룹 147"/>
          <p:cNvGrpSpPr/>
          <p:nvPr/>
        </p:nvGrpSpPr>
        <p:grpSpPr>
          <a:xfrm>
            <a:off x="5674772" y="4579107"/>
            <a:ext cx="803791" cy="510400"/>
            <a:chOff x="9759229" y="2585597"/>
            <a:chExt cx="803791" cy="510400"/>
          </a:xfrm>
        </p:grpSpPr>
        <p:sp>
          <p:nvSpPr>
            <p:cNvPr id="149" name="직사각형 148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0" name="그림 14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grpSp>
        <p:nvGrpSpPr>
          <p:cNvPr id="151" name="그룹 150"/>
          <p:cNvGrpSpPr/>
          <p:nvPr/>
        </p:nvGrpSpPr>
        <p:grpSpPr>
          <a:xfrm>
            <a:off x="3665524" y="4096680"/>
            <a:ext cx="803791" cy="510400"/>
            <a:chOff x="9759229" y="2585597"/>
            <a:chExt cx="803791" cy="510400"/>
          </a:xfrm>
        </p:grpSpPr>
        <p:sp>
          <p:nvSpPr>
            <p:cNvPr id="152" name="직사각형 151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18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54" name="직사각형 153"/>
          <p:cNvSpPr/>
          <p:nvPr/>
        </p:nvSpPr>
        <p:spPr>
          <a:xfrm>
            <a:off x="4289315" y="4242717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5" name="그룹 154"/>
          <p:cNvGrpSpPr/>
          <p:nvPr/>
        </p:nvGrpSpPr>
        <p:grpSpPr>
          <a:xfrm>
            <a:off x="4734853" y="4107341"/>
            <a:ext cx="803791" cy="510400"/>
            <a:chOff x="9759229" y="2585597"/>
            <a:chExt cx="803791" cy="510400"/>
          </a:xfrm>
        </p:grpSpPr>
        <p:sp>
          <p:nvSpPr>
            <p:cNvPr id="156" name="직사각형 155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7" name="그림 15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58" name="직사각형 157"/>
          <p:cNvSpPr/>
          <p:nvPr/>
        </p:nvSpPr>
        <p:spPr>
          <a:xfrm>
            <a:off x="5391723" y="4232638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5676421" y="4096680"/>
            <a:ext cx="803791" cy="510400"/>
            <a:chOff x="9759229" y="2585597"/>
            <a:chExt cx="803791" cy="510400"/>
          </a:xfrm>
        </p:grpSpPr>
        <p:sp>
          <p:nvSpPr>
            <p:cNvPr id="160" name="직사각형 159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1" name="그림 16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grpSp>
        <p:nvGrpSpPr>
          <p:cNvPr id="162" name="그룹 161"/>
          <p:cNvGrpSpPr/>
          <p:nvPr/>
        </p:nvGrpSpPr>
        <p:grpSpPr>
          <a:xfrm>
            <a:off x="748806" y="4107627"/>
            <a:ext cx="803791" cy="510400"/>
            <a:chOff x="9759229" y="2585597"/>
            <a:chExt cx="803791" cy="510400"/>
          </a:xfrm>
        </p:grpSpPr>
        <p:sp>
          <p:nvSpPr>
            <p:cNvPr id="163" name="직사각형 162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65" name="직사각형 164"/>
          <p:cNvSpPr/>
          <p:nvPr/>
        </p:nvSpPr>
        <p:spPr>
          <a:xfrm>
            <a:off x="1372597" y="4140562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</a:p>
        </p:txBody>
      </p:sp>
      <p:grpSp>
        <p:nvGrpSpPr>
          <p:cNvPr id="166" name="그룹 165"/>
          <p:cNvGrpSpPr/>
          <p:nvPr/>
        </p:nvGrpSpPr>
        <p:grpSpPr>
          <a:xfrm>
            <a:off x="1631437" y="4118288"/>
            <a:ext cx="803791" cy="510400"/>
            <a:chOff x="9759229" y="2585597"/>
            <a:chExt cx="803791" cy="510400"/>
          </a:xfrm>
        </p:grpSpPr>
        <p:sp>
          <p:nvSpPr>
            <p:cNvPr id="167" name="직사각형 166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8" name="그림 16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69" name="직사각형 168"/>
          <p:cNvSpPr/>
          <p:nvPr/>
        </p:nvSpPr>
        <p:spPr>
          <a:xfrm>
            <a:off x="2201219" y="4141369"/>
            <a:ext cx="671915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=18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225605" y="3068959"/>
            <a:ext cx="6667165" cy="2190418"/>
            <a:chOff x="179512" y="2479082"/>
            <a:chExt cx="6667165" cy="2794208"/>
          </a:xfrm>
        </p:grpSpPr>
        <p:sp>
          <p:nvSpPr>
            <p:cNvPr id="73" name="직각 삼각형 72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179512" y="2851985"/>
              <a:ext cx="6667165" cy="223319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47908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6" name="직사각형 75"/>
          <p:cNvSpPr/>
          <p:nvPr/>
        </p:nvSpPr>
        <p:spPr>
          <a:xfrm>
            <a:off x="611560" y="3429000"/>
            <a:ext cx="616247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누름못이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묶음 있습니다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누름못의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수를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곱셈식으로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나타내면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6×3=18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61" y="348971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직사각형 90"/>
          <p:cNvSpPr/>
          <p:nvPr/>
        </p:nvSpPr>
        <p:spPr bwMode="auto">
          <a:xfrm>
            <a:off x="2411760" y="4143990"/>
            <a:ext cx="1325470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18÷6=3</a:t>
            </a:r>
            <a:endParaRPr kumimoji="1" lang="ko-KR" altLang="en-US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2411760" y="4648046"/>
            <a:ext cx="1325470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18÷3=6</a:t>
            </a:r>
            <a:endParaRPr kumimoji="1" lang="ko-KR" altLang="en-US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503548" y="4360014"/>
            <a:ext cx="1325470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6×3=18</a:t>
            </a:r>
            <a:endParaRPr kumimoji="1" lang="ko-KR" altLang="en-US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6" name="직선 연결선 95"/>
          <p:cNvCxnSpPr>
            <a:stCxn id="91" idx="1"/>
          </p:cNvCxnSpPr>
          <p:nvPr/>
        </p:nvCxnSpPr>
        <p:spPr bwMode="auto">
          <a:xfrm flipH="1">
            <a:off x="1833226" y="4326555"/>
            <a:ext cx="578534" cy="20604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직선 연결선 101"/>
          <p:cNvCxnSpPr>
            <a:endCxn id="94" idx="1"/>
          </p:cNvCxnSpPr>
          <p:nvPr/>
        </p:nvCxnSpPr>
        <p:spPr bwMode="auto">
          <a:xfrm>
            <a:off x="1841178" y="4542579"/>
            <a:ext cx="570582" cy="288032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61" y="443711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118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168" y="2037225"/>
            <a:ext cx="3207312" cy="1463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58583" y="162307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18371" y="919165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타원 98"/>
          <p:cNvSpPr/>
          <p:nvPr/>
        </p:nvSpPr>
        <p:spPr>
          <a:xfrm>
            <a:off x="589954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타원 100"/>
          <p:cNvSpPr/>
          <p:nvPr/>
        </p:nvSpPr>
        <p:spPr>
          <a:xfrm>
            <a:off x="4776021" y="5121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곱셈과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나눗셈의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관계를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664296" cy="27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2771800" y="5364762"/>
            <a:ext cx="1504417" cy="202178"/>
            <a:chOff x="290979" y="2009759"/>
            <a:chExt cx="2665167" cy="433388"/>
          </a:xfrm>
        </p:grpSpPr>
        <p:pic>
          <p:nvPicPr>
            <p:cNvPr id="78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4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5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8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74664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1_3_3.sgv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09" name="그룹 108"/>
          <p:cNvGrpSpPr/>
          <p:nvPr/>
        </p:nvGrpSpPr>
        <p:grpSpPr>
          <a:xfrm>
            <a:off x="3850573" y="4507099"/>
            <a:ext cx="803791" cy="510400"/>
            <a:chOff x="9759229" y="2585597"/>
            <a:chExt cx="803791" cy="510400"/>
          </a:xfrm>
        </p:grpSpPr>
        <p:sp>
          <p:nvSpPr>
            <p:cNvPr id="110" name="직사각형 109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14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12" name="직사각형 111"/>
          <p:cNvSpPr/>
          <p:nvPr/>
        </p:nvSpPr>
        <p:spPr>
          <a:xfrm>
            <a:off x="4474364" y="4653136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4733204" y="4517760"/>
            <a:ext cx="803791" cy="510400"/>
            <a:chOff x="9759229" y="2585597"/>
            <a:chExt cx="803791" cy="510400"/>
          </a:xfrm>
        </p:grpSpPr>
        <p:sp>
          <p:nvSpPr>
            <p:cNvPr id="118" name="직사각형 117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46" name="직사각형 145"/>
          <p:cNvSpPr/>
          <p:nvPr/>
        </p:nvSpPr>
        <p:spPr>
          <a:xfrm>
            <a:off x="5390074" y="4643057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7" name="그룹 146"/>
          <p:cNvGrpSpPr/>
          <p:nvPr/>
        </p:nvGrpSpPr>
        <p:grpSpPr>
          <a:xfrm>
            <a:off x="5674772" y="4507099"/>
            <a:ext cx="803791" cy="510400"/>
            <a:chOff x="9759229" y="2585597"/>
            <a:chExt cx="803791" cy="510400"/>
          </a:xfrm>
        </p:grpSpPr>
        <p:sp>
          <p:nvSpPr>
            <p:cNvPr id="148" name="직사각형 147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9" name="그림 14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grpSp>
        <p:nvGrpSpPr>
          <p:cNvPr id="150" name="그룹 149"/>
          <p:cNvGrpSpPr/>
          <p:nvPr/>
        </p:nvGrpSpPr>
        <p:grpSpPr>
          <a:xfrm>
            <a:off x="3852222" y="4024672"/>
            <a:ext cx="803791" cy="510400"/>
            <a:chOff x="9759229" y="2585597"/>
            <a:chExt cx="803791" cy="510400"/>
          </a:xfrm>
        </p:grpSpPr>
        <p:sp>
          <p:nvSpPr>
            <p:cNvPr id="151" name="직사각형 150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14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2" name="그림 15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53" name="직사각형 152"/>
          <p:cNvSpPr/>
          <p:nvPr/>
        </p:nvSpPr>
        <p:spPr>
          <a:xfrm>
            <a:off x="4476013" y="4170709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4" name="그룹 153"/>
          <p:cNvGrpSpPr/>
          <p:nvPr/>
        </p:nvGrpSpPr>
        <p:grpSpPr>
          <a:xfrm>
            <a:off x="4734853" y="4035333"/>
            <a:ext cx="803791" cy="510400"/>
            <a:chOff x="9759229" y="2585597"/>
            <a:chExt cx="803791" cy="510400"/>
          </a:xfrm>
        </p:grpSpPr>
        <p:sp>
          <p:nvSpPr>
            <p:cNvPr id="155" name="직사각형 154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6" name="그림 15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57" name="직사각형 156"/>
          <p:cNvSpPr/>
          <p:nvPr/>
        </p:nvSpPr>
        <p:spPr>
          <a:xfrm>
            <a:off x="5391723" y="4160630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8" name="그룹 157"/>
          <p:cNvGrpSpPr/>
          <p:nvPr/>
        </p:nvGrpSpPr>
        <p:grpSpPr>
          <a:xfrm>
            <a:off x="5676421" y="4024672"/>
            <a:ext cx="803791" cy="510400"/>
            <a:chOff x="9759229" y="2585597"/>
            <a:chExt cx="803791" cy="510400"/>
          </a:xfrm>
        </p:grpSpPr>
        <p:sp>
          <p:nvSpPr>
            <p:cNvPr id="159" name="직사각형 158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0" name="그림 15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grpSp>
        <p:nvGrpSpPr>
          <p:cNvPr id="161" name="그룹 160"/>
          <p:cNvGrpSpPr/>
          <p:nvPr/>
        </p:nvGrpSpPr>
        <p:grpSpPr>
          <a:xfrm>
            <a:off x="935504" y="4035619"/>
            <a:ext cx="803791" cy="510400"/>
            <a:chOff x="9759229" y="2585597"/>
            <a:chExt cx="803791" cy="510400"/>
          </a:xfrm>
        </p:grpSpPr>
        <p:sp>
          <p:nvSpPr>
            <p:cNvPr id="162" name="직사각형 161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3" name="그림 16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64" name="직사각형 163"/>
          <p:cNvSpPr/>
          <p:nvPr/>
        </p:nvSpPr>
        <p:spPr>
          <a:xfrm>
            <a:off x="1559295" y="4181656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</a:p>
        </p:txBody>
      </p:sp>
      <p:grpSp>
        <p:nvGrpSpPr>
          <p:cNvPr id="165" name="그룹 164"/>
          <p:cNvGrpSpPr/>
          <p:nvPr/>
        </p:nvGrpSpPr>
        <p:grpSpPr>
          <a:xfrm>
            <a:off x="1818135" y="4046280"/>
            <a:ext cx="803791" cy="510400"/>
            <a:chOff x="9759229" y="2585597"/>
            <a:chExt cx="803791" cy="510400"/>
          </a:xfrm>
        </p:grpSpPr>
        <p:sp>
          <p:nvSpPr>
            <p:cNvPr id="166" name="직사각형 165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7" name="그림 16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68" name="직사각형 167"/>
          <p:cNvSpPr/>
          <p:nvPr/>
        </p:nvSpPr>
        <p:spPr>
          <a:xfrm>
            <a:off x="2387917" y="4182463"/>
            <a:ext cx="671915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=14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408552" y="3622665"/>
            <a:ext cx="1328013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189129" y="3604395"/>
            <a:ext cx="1328013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547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168" y="2037225"/>
            <a:ext cx="3207312" cy="1463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58583" y="162307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곱셈과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나눗셈의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관계를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664296" cy="27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2771800" y="5364762"/>
            <a:ext cx="1504417" cy="202178"/>
            <a:chOff x="290979" y="2009759"/>
            <a:chExt cx="2665167" cy="433388"/>
          </a:xfrm>
        </p:grpSpPr>
        <p:pic>
          <p:nvPicPr>
            <p:cNvPr id="78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4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5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5" name="그룹 84"/>
          <p:cNvGrpSpPr/>
          <p:nvPr/>
        </p:nvGrpSpPr>
        <p:grpSpPr>
          <a:xfrm>
            <a:off x="4535250" y="3606431"/>
            <a:ext cx="1015973" cy="627645"/>
            <a:chOff x="279663" y="2738058"/>
            <a:chExt cx="1015973" cy="627645"/>
          </a:xfrm>
        </p:grpSpPr>
        <p:pic>
          <p:nvPicPr>
            <p:cNvPr id="92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24" y="2738058"/>
              <a:ext cx="1007876" cy="4358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3" name="TextBox 92"/>
            <p:cNvSpPr txBox="1"/>
            <p:nvPr/>
          </p:nvSpPr>
          <p:spPr>
            <a:xfrm>
              <a:off x="279663" y="2780928"/>
              <a:ext cx="10159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나눗셈</a:t>
              </a:r>
              <a:r>
                <a:rPr lang="ko-KR" altLang="en-US" sz="1600" b="1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식</a:t>
              </a:r>
              <a:endPara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1500727" y="3599451"/>
            <a:ext cx="1015973" cy="435882"/>
            <a:chOff x="279663" y="2738058"/>
            <a:chExt cx="1015973" cy="435882"/>
          </a:xfrm>
        </p:grpSpPr>
        <p:pic>
          <p:nvPicPr>
            <p:cNvPr id="103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24" y="2738058"/>
              <a:ext cx="1007876" cy="4358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4" name="TextBox 103"/>
            <p:cNvSpPr txBox="1"/>
            <p:nvPr/>
          </p:nvSpPr>
          <p:spPr>
            <a:xfrm>
              <a:off x="279663" y="2780928"/>
              <a:ext cx="10159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곱셈식</a:t>
              </a:r>
              <a:endPara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5" name="타원 104"/>
          <p:cNvSpPr/>
          <p:nvPr/>
        </p:nvSpPr>
        <p:spPr>
          <a:xfrm>
            <a:off x="1223628" y="35699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4243549" y="36043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3663875" y="4507099"/>
            <a:ext cx="803791" cy="510400"/>
            <a:chOff x="9759229" y="2585597"/>
            <a:chExt cx="803791" cy="510400"/>
          </a:xfrm>
        </p:grpSpPr>
        <p:sp>
          <p:nvSpPr>
            <p:cNvPr id="110" name="직사각형 109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14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12" name="직사각형 111"/>
          <p:cNvSpPr/>
          <p:nvPr/>
        </p:nvSpPr>
        <p:spPr>
          <a:xfrm>
            <a:off x="4474364" y="4653136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4733204" y="4517760"/>
            <a:ext cx="803791" cy="510400"/>
            <a:chOff x="9759229" y="2585597"/>
            <a:chExt cx="803791" cy="510400"/>
          </a:xfrm>
        </p:grpSpPr>
        <p:sp>
          <p:nvSpPr>
            <p:cNvPr id="118" name="직사각형 117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46" name="직사각형 145"/>
          <p:cNvSpPr/>
          <p:nvPr/>
        </p:nvSpPr>
        <p:spPr>
          <a:xfrm>
            <a:off x="5390074" y="4643057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7" name="그룹 146"/>
          <p:cNvGrpSpPr/>
          <p:nvPr/>
        </p:nvGrpSpPr>
        <p:grpSpPr>
          <a:xfrm>
            <a:off x="5674772" y="4507099"/>
            <a:ext cx="803791" cy="510400"/>
            <a:chOff x="9759229" y="2585597"/>
            <a:chExt cx="803791" cy="510400"/>
          </a:xfrm>
        </p:grpSpPr>
        <p:sp>
          <p:nvSpPr>
            <p:cNvPr id="148" name="직사각형 147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9" name="그림 14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grpSp>
        <p:nvGrpSpPr>
          <p:cNvPr id="150" name="그룹 149"/>
          <p:cNvGrpSpPr/>
          <p:nvPr/>
        </p:nvGrpSpPr>
        <p:grpSpPr>
          <a:xfrm>
            <a:off x="3665524" y="4024672"/>
            <a:ext cx="803791" cy="510400"/>
            <a:chOff x="9759229" y="2585597"/>
            <a:chExt cx="803791" cy="510400"/>
          </a:xfrm>
        </p:grpSpPr>
        <p:sp>
          <p:nvSpPr>
            <p:cNvPr id="151" name="직사각형 150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14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2" name="그림 15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53" name="직사각형 152"/>
          <p:cNvSpPr/>
          <p:nvPr/>
        </p:nvSpPr>
        <p:spPr>
          <a:xfrm>
            <a:off x="4476013" y="4170709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4" name="그룹 153"/>
          <p:cNvGrpSpPr/>
          <p:nvPr/>
        </p:nvGrpSpPr>
        <p:grpSpPr>
          <a:xfrm>
            <a:off x="4734853" y="4035333"/>
            <a:ext cx="803791" cy="510400"/>
            <a:chOff x="9759229" y="2585597"/>
            <a:chExt cx="803791" cy="510400"/>
          </a:xfrm>
        </p:grpSpPr>
        <p:sp>
          <p:nvSpPr>
            <p:cNvPr id="155" name="직사각형 154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6" name="그림 15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57" name="직사각형 156"/>
          <p:cNvSpPr/>
          <p:nvPr/>
        </p:nvSpPr>
        <p:spPr>
          <a:xfrm>
            <a:off x="5391723" y="4160630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8" name="그룹 157"/>
          <p:cNvGrpSpPr/>
          <p:nvPr/>
        </p:nvGrpSpPr>
        <p:grpSpPr>
          <a:xfrm>
            <a:off x="5676421" y="4024672"/>
            <a:ext cx="803791" cy="510400"/>
            <a:chOff x="9759229" y="2585597"/>
            <a:chExt cx="803791" cy="510400"/>
          </a:xfrm>
        </p:grpSpPr>
        <p:sp>
          <p:nvSpPr>
            <p:cNvPr id="159" name="직사각형 158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0" name="그림 15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grpSp>
        <p:nvGrpSpPr>
          <p:cNvPr id="161" name="그룹 160"/>
          <p:cNvGrpSpPr/>
          <p:nvPr/>
        </p:nvGrpSpPr>
        <p:grpSpPr>
          <a:xfrm>
            <a:off x="748806" y="4035619"/>
            <a:ext cx="803791" cy="510400"/>
            <a:chOff x="9759229" y="2585597"/>
            <a:chExt cx="803791" cy="510400"/>
          </a:xfrm>
        </p:grpSpPr>
        <p:sp>
          <p:nvSpPr>
            <p:cNvPr id="162" name="직사각형 161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3" name="그림 16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64" name="직사각형 163"/>
          <p:cNvSpPr/>
          <p:nvPr/>
        </p:nvSpPr>
        <p:spPr>
          <a:xfrm>
            <a:off x="1372597" y="4181656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</a:p>
        </p:txBody>
      </p:sp>
      <p:grpSp>
        <p:nvGrpSpPr>
          <p:cNvPr id="165" name="그룹 164"/>
          <p:cNvGrpSpPr/>
          <p:nvPr/>
        </p:nvGrpSpPr>
        <p:grpSpPr>
          <a:xfrm>
            <a:off x="1631437" y="4046280"/>
            <a:ext cx="803791" cy="510400"/>
            <a:chOff x="9759229" y="2585597"/>
            <a:chExt cx="803791" cy="510400"/>
          </a:xfrm>
        </p:grpSpPr>
        <p:sp>
          <p:nvSpPr>
            <p:cNvPr id="166" name="직사각형 165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7" name="그림 16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68" name="직사각형 167"/>
          <p:cNvSpPr/>
          <p:nvPr/>
        </p:nvSpPr>
        <p:spPr>
          <a:xfrm>
            <a:off x="2201219" y="4182463"/>
            <a:ext cx="671915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=14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550442" y="3849153"/>
            <a:ext cx="417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50" dirty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702570" y="3849153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3927551" y="3785106"/>
            <a:ext cx="802871" cy="556221"/>
            <a:chOff x="1772364" y="4175320"/>
            <a:chExt cx="802871" cy="556221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14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91" name="그룹 90"/>
          <p:cNvGrpSpPr/>
          <p:nvPr/>
        </p:nvGrpSpPr>
        <p:grpSpPr>
          <a:xfrm>
            <a:off x="4982490" y="3785106"/>
            <a:ext cx="800580" cy="556221"/>
            <a:chOff x="1772364" y="4175320"/>
            <a:chExt cx="800580" cy="556221"/>
          </a:xfrm>
        </p:grpSpPr>
        <p:sp>
          <p:nvSpPr>
            <p:cNvPr id="98" name="직사각형 97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6" name="그림 10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07" name="그룹 106"/>
          <p:cNvGrpSpPr/>
          <p:nvPr/>
        </p:nvGrpSpPr>
        <p:grpSpPr>
          <a:xfrm>
            <a:off x="6156146" y="3785106"/>
            <a:ext cx="798288" cy="556221"/>
            <a:chOff x="1772364" y="4175320"/>
            <a:chExt cx="798288" cy="556221"/>
          </a:xfrm>
        </p:grpSpPr>
        <p:sp>
          <p:nvSpPr>
            <p:cNvPr id="113" name="직사각형 112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4" name="그림 11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21065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15" name="직사각형 114"/>
          <p:cNvSpPr/>
          <p:nvPr/>
        </p:nvSpPr>
        <p:spPr>
          <a:xfrm>
            <a:off x="4550442" y="4513076"/>
            <a:ext cx="417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50" dirty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5702570" y="4513076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3927551" y="4449029"/>
            <a:ext cx="802871" cy="556221"/>
            <a:chOff x="1772364" y="4175320"/>
            <a:chExt cx="802871" cy="556221"/>
          </a:xfrm>
        </p:grpSpPr>
        <p:sp>
          <p:nvSpPr>
            <p:cNvPr id="120" name="직사각형 119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14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1" name="그림 12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22" name="그룹 121"/>
          <p:cNvGrpSpPr/>
          <p:nvPr/>
        </p:nvGrpSpPr>
        <p:grpSpPr>
          <a:xfrm>
            <a:off x="4982490" y="4449029"/>
            <a:ext cx="800580" cy="556221"/>
            <a:chOff x="1772364" y="4175320"/>
            <a:chExt cx="800580" cy="556221"/>
          </a:xfrm>
        </p:grpSpPr>
        <p:sp>
          <p:nvSpPr>
            <p:cNvPr id="123" name="직사각형 122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4" name="그림 12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25" name="그룹 124"/>
          <p:cNvGrpSpPr/>
          <p:nvPr/>
        </p:nvGrpSpPr>
        <p:grpSpPr>
          <a:xfrm>
            <a:off x="6156146" y="4449029"/>
            <a:ext cx="798288" cy="556221"/>
            <a:chOff x="1772364" y="4175320"/>
            <a:chExt cx="798288" cy="556221"/>
          </a:xfrm>
        </p:grpSpPr>
        <p:sp>
          <p:nvSpPr>
            <p:cNvPr id="126" name="직사각형 125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7" name="그림 12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21065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28" name="그룹 127"/>
          <p:cNvGrpSpPr/>
          <p:nvPr/>
        </p:nvGrpSpPr>
        <p:grpSpPr>
          <a:xfrm>
            <a:off x="225605" y="3068959"/>
            <a:ext cx="6667165" cy="2190418"/>
            <a:chOff x="179512" y="2479082"/>
            <a:chExt cx="6667165" cy="2794208"/>
          </a:xfrm>
        </p:grpSpPr>
        <p:sp>
          <p:nvSpPr>
            <p:cNvPr id="129" name="직각 삼각형 128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179512" y="2851985"/>
              <a:ext cx="6667165" cy="223319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47908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2" name="직사각형 131"/>
          <p:cNvSpPr/>
          <p:nvPr/>
        </p:nvSpPr>
        <p:spPr>
          <a:xfrm>
            <a:off x="575556" y="3465004"/>
            <a:ext cx="616247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고리가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묶음 있습니다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고리의 수를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곱셈식으로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나타내면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7×2=14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3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61" y="353701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직사각형 134"/>
          <p:cNvSpPr/>
          <p:nvPr/>
        </p:nvSpPr>
        <p:spPr bwMode="auto">
          <a:xfrm>
            <a:off x="2411760" y="4149080"/>
            <a:ext cx="1325470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14÷7=2</a:t>
            </a:r>
            <a:endParaRPr kumimoji="1" lang="ko-KR" altLang="en-US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2411760" y="4653136"/>
            <a:ext cx="1325470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14÷2=7</a:t>
            </a:r>
            <a:endParaRPr kumimoji="1" lang="ko-KR" altLang="en-US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503548" y="4365104"/>
            <a:ext cx="1325470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7×2=14</a:t>
            </a:r>
            <a:endParaRPr kumimoji="1" lang="ko-KR" altLang="en-US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8" name="직선 연결선 137"/>
          <p:cNvCxnSpPr>
            <a:stCxn id="135" idx="1"/>
          </p:cNvCxnSpPr>
          <p:nvPr/>
        </p:nvCxnSpPr>
        <p:spPr bwMode="auto">
          <a:xfrm flipH="1">
            <a:off x="1833226" y="4331645"/>
            <a:ext cx="578534" cy="20604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직선 연결선 138"/>
          <p:cNvCxnSpPr>
            <a:endCxn id="136" idx="1"/>
          </p:cNvCxnSpPr>
          <p:nvPr/>
        </p:nvCxnSpPr>
        <p:spPr bwMode="auto">
          <a:xfrm>
            <a:off x="1841178" y="4547669"/>
            <a:ext cx="570582" cy="288032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TextBox 140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34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61" y="443711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317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80" y="2096951"/>
            <a:ext cx="6376240" cy="94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이너버튼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타원 108"/>
          <p:cNvSpPr/>
          <p:nvPr/>
        </p:nvSpPr>
        <p:spPr>
          <a:xfrm>
            <a:off x="589954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/>
          <p:cNvSpPr/>
          <p:nvPr/>
        </p:nvSpPr>
        <p:spPr>
          <a:xfrm>
            <a:off x="4776021" y="5121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곱셈과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나눗셈의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관계를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664296" cy="27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2787123" y="5373216"/>
            <a:ext cx="1488287" cy="197735"/>
            <a:chOff x="319554" y="1245924"/>
            <a:chExt cx="2636592" cy="423864"/>
          </a:xfrm>
        </p:grpSpPr>
        <p:pic>
          <p:nvPicPr>
            <p:cNvPr id="55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3" name="타원 62"/>
          <p:cNvSpPr/>
          <p:nvPr/>
        </p:nvSpPr>
        <p:spPr>
          <a:xfrm>
            <a:off x="2754451" y="5074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13454" y="3609020"/>
            <a:ext cx="5967294" cy="8016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풍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선을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명에게 똑같이 나누어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주면 한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명에게 몇 개씩 줄 수 있을까요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3742563"/>
            <a:ext cx="178503" cy="210959"/>
          </a:xfrm>
          <a:prstGeom prst="rect">
            <a:avLst/>
          </a:prstGeom>
        </p:spPr>
      </p:pic>
      <p:sp>
        <p:nvSpPr>
          <p:cNvPr id="85" name="직사각형 84"/>
          <p:cNvSpPr/>
          <p:nvPr/>
        </p:nvSpPr>
        <p:spPr>
          <a:xfrm>
            <a:off x="613453" y="3120478"/>
            <a:ext cx="6334811" cy="45253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풍선의 수를 </a:t>
            </a:r>
            <a:r>
              <a:rPr lang="ko-KR" altLang="en-US" sz="1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곱셈식으로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나타내면                        입니다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3233555"/>
            <a:ext cx="178503" cy="210959"/>
          </a:xfrm>
          <a:prstGeom prst="rect">
            <a:avLst/>
          </a:prstGeom>
        </p:spPr>
      </p:pic>
      <p:grpSp>
        <p:nvGrpSpPr>
          <p:cNvPr id="59" name="그룹 58"/>
          <p:cNvGrpSpPr/>
          <p:nvPr/>
        </p:nvGrpSpPr>
        <p:grpSpPr>
          <a:xfrm>
            <a:off x="2359038" y="4264682"/>
            <a:ext cx="803791" cy="510400"/>
            <a:chOff x="9759229" y="2585597"/>
            <a:chExt cx="803791" cy="510400"/>
          </a:xfrm>
        </p:grpSpPr>
        <p:sp>
          <p:nvSpPr>
            <p:cNvPr id="60" name="직사각형 59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62" name="직사각형 61"/>
          <p:cNvSpPr/>
          <p:nvPr/>
        </p:nvSpPr>
        <p:spPr>
          <a:xfrm>
            <a:off x="2982829" y="4410719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3241669" y="4275343"/>
            <a:ext cx="803791" cy="510400"/>
            <a:chOff x="9759229" y="2585597"/>
            <a:chExt cx="803791" cy="510400"/>
          </a:xfrm>
        </p:grpSpPr>
        <p:sp>
          <p:nvSpPr>
            <p:cNvPr id="67" name="직사각형 66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69" name="직사각형 68"/>
          <p:cNvSpPr/>
          <p:nvPr/>
        </p:nvSpPr>
        <p:spPr>
          <a:xfrm>
            <a:off x="3898539" y="4400640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4183237" y="4264682"/>
            <a:ext cx="803791" cy="510400"/>
            <a:chOff x="9759229" y="2585597"/>
            <a:chExt cx="803791" cy="510400"/>
          </a:xfrm>
        </p:grpSpPr>
        <p:sp>
          <p:nvSpPr>
            <p:cNvPr id="71" name="직사각형 70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grpSp>
        <p:nvGrpSpPr>
          <p:cNvPr id="73" name="그룹 72"/>
          <p:cNvGrpSpPr/>
          <p:nvPr/>
        </p:nvGrpSpPr>
        <p:grpSpPr>
          <a:xfrm>
            <a:off x="4246442" y="2978355"/>
            <a:ext cx="803791" cy="510400"/>
            <a:chOff x="9759229" y="2585597"/>
            <a:chExt cx="803791" cy="510400"/>
          </a:xfrm>
        </p:grpSpPr>
        <p:sp>
          <p:nvSpPr>
            <p:cNvPr id="75" name="직사각형 74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77" name="직사각형 76"/>
          <p:cNvSpPr/>
          <p:nvPr/>
        </p:nvSpPr>
        <p:spPr>
          <a:xfrm>
            <a:off x="4745424" y="3124392"/>
            <a:ext cx="801358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×3=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5402766" y="2989016"/>
            <a:ext cx="803791" cy="510400"/>
            <a:chOff x="9759229" y="2585597"/>
            <a:chExt cx="803791" cy="510400"/>
          </a:xfrm>
        </p:grpSpPr>
        <p:sp>
          <p:nvSpPr>
            <p:cNvPr id="83" name="직사각형 82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0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24471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1_3_4.png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/>
          <p:cNvSpPr/>
          <p:nvPr/>
        </p:nvSpPr>
        <p:spPr>
          <a:xfrm>
            <a:off x="4246442" y="3073924"/>
            <a:ext cx="641082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745424" y="3036870"/>
            <a:ext cx="801358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×3=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402766" y="3084585"/>
            <a:ext cx="641082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3146033"/>
            <a:ext cx="178503" cy="210959"/>
          </a:xfrm>
          <a:prstGeom prst="rect">
            <a:avLst/>
          </a:prstGeom>
        </p:spPr>
      </p:pic>
      <p:sp>
        <p:nvSpPr>
          <p:cNvPr id="76" name="직사각형 75"/>
          <p:cNvSpPr/>
          <p:nvPr/>
        </p:nvSpPr>
        <p:spPr>
          <a:xfrm>
            <a:off x="613453" y="3032956"/>
            <a:ext cx="6334811" cy="45253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풍선의 수를 </a:t>
            </a:r>
            <a:r>
              <a:rPr lang="ko-KR" altLang="en-US" sz="1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곱셈식으로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나타내면                        입니다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80" y="2096951"/>
            <a:ext cx="6376240" cy="94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곱셈과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나눗셈의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관계를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664296" cy="27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2787123" y="5373216"/>
            <a:ext cx="1488287" cy="197735"/>
            <a:chOff x="319554" y="1245924"/>
            <a:chExt cx="2636592" cy="423864"/>
          </a:xfrm>
        </p:grpSpPr>
        <p:pic>
          <p:nvPicPr>
            <p:cNvPr id="55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4" name="직사각형 63"/>
          <p:cNvSpPr/>
          <p:nvPr/>
        </p:nvSpPr>
        <p:spPr>
          <a:xfrm>
            <a:off x="613454" y="3609020"/>
            <a:ext cx="5967294" cy="8016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풍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선을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명에게 똑같이 나누어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주면 한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명에게 몇 개씩 줄 수 있을까요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3742563"/>
            <a:ext cx="178503" cy="210959"/>
          </a:xfrm>
          <a:prstGeom prst="rect">
            <a:avLst/>
          </a:prstGeom>
        </p:spPr>
      </p:pic>
      <p:sp>
        <p:nvSpPr>
          <p:cNvPr id="102" name="직사각형 101"/>
          <p:cNvSpPr/>
          <p:nvPr/>
        </p:nvSpPr>
        <p:spPr>
          <a:xfrm>
            <a:off x="1409763" y="4341199"/>
            <a:ext cx="417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50" dirty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561891" y="4341199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786872" y="4277152"/>
            <a:ext cx="802871" cy="556221"/>
            <a:chOff x="1772364" y="4175320"/>
            <a:chExt cx="802871" cy="556221"/>
          </a:xfrm>
        </p:grpSpPr>
        <p:sp>
          <p:nvSpPr>
            <p:cNvPr id="105" name="직사각형 104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6" name="그림 10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07" name="그룹 106"/>
          <p:cNvGrpSpPr/>
          <p:nvPr/>
        </p:nvGrpSpPr>
        <p:grpSpPr>
          <a:xfrm>
            <a:off x="1841811" y="4277152"/>
            <a:ext cx="800580" cy="556221"/>
            <a:chOff x="1772364" y="4175320"/>
            <a:chExt cx="800580" cy="556221"/>
          </a:xfrm>
        </p:grpSpPr>
        <p:sp>
          <p:nvSpPr>
            <p:cNvPr id="127" name="직사각형 126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8" name="그림 12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130" name="그룹 129"/>
          <p:cNvGrpSpPr/>
          <p:nvPr/>
        </p:nvGrpSpPr>
        <p:grpSpPr>
          <a:xfrm>
            <a:off x="3015467" y="4277152"/>
            <a:ext cx="798288" cy="556221"/>
            <a:chOff x="1772364" y="4175320"/>
            <a:chExt cx="798288" cy="556221"/>
          </a:xfrm>
        </p:grpSpPr>
        <p:sp>
          <p:nvSpPr>
            <p:cNvPr id="134" name="직사각형 133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21065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59" name="TextBox 58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225605" y="2847678"/>
            <a:ext cx="6667165" cy="2411702"/>
            <a:chOff x="179512" y="2196802"/>
            <a:chExt cx="6667165" cy="3076488"/>
          </a:xfrm>
        </p:grpSpPr>
        <p:sp>
          <p:nvSpPr>
            <p:cNvPr id="61" name="직각 삼각형 6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79512" y="2577399"/>
              <a:ext cx="6667165" cy="25077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66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19680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직사각형 66"/>
          <p:cNvSpPr/>
          <p:nvPr/>
        </p:nvSpPr>
        <p:spPr>
          <a:xfrm>
            <a:off x="533764" y="3283240"/>
            <a:ext cx="616247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풍선은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묶음이므로 풍선의 수를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곱셈식으로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나타내면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4×3=12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풍선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명에게 똑같이 나누어 주면 한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명에게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몇 개씩 줄 수 있는지 구하는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나눗셈식은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÷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81" y="336894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68"/>
          <p:cNvSpPr/>
          <p:nvPr/>
        </p:nvSpPr>
        <p:spPr>
          <a:xfrm>
            <a:off x="575556" y="4617132"/>
            <a:ext cx="616247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4×3=12       12÷3=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61" y="471048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3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816" y="464914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167859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Picture 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217" y="419422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5577152" y="43990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669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이너버튼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타원 108"/>
          <p:cNvSpPr/>
          <p:nvPr/>
        </p:nvSpPr>
        <p:spPr>
          <a:xfrm>
            <a:off x="589954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/>
          <p:cNvSpPr/>
          <p:nvPr/>
        </p:nvSpPr>
        <p:spPr>
          <a:xfrm>
            <a:off x="4776021" y="5121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곱셈과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나눗셈의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관계를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664296" cy="27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754451" y="5074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2771800" y="5364762"/>
            <a:ext cx="1504417" cy="202178"/>
            <a:chOff x="290979" y="2009759"/>
            <a:chExt cx="2665167" cy="433388"/>
          </a:xfrm>
        </p:grpSpPr>
        <p:pic>
          <p:nvPicPr>
            <p:cNvPr id="60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80" y="2096951"/>
            <a:ext cx="6376240" cy="94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/>
          <p:cNvSpPr/>
          <p:nvPr/>
        </p:nvSpPr>
        <p:spPr>
          <a:xfrm>
            <a:off x="613454" y="3609020"/>
            <a:ext cx="5967294" cy="8016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풍선을 한 명에게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주면 몇 명에게 나누어 줄 수 있을까요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13453" y="3032955"/>
            <a:ext cx="6334811" cy="70960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풍선의 수를 </a:t>
            </a:r>
            <a:r>
              <a:rPr lang="ko-KR" altLang="en-US" sz="1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곱셈식으로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나타내면                       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2359038" y="4264682"/>
            <a:ext cx="803791" cy="510400"/>
            <a:chOff x="9759229" y="2585597"/>
            <a:chExt cx="803791" cy="510400"/>
          </a:xfrm>
        </p:grpSpPr>
        <p:sp>
          <p:nvSpPr>
            <p:cNvPr id="76" name="직사각형 75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78" name="직사각형 77"/>
          <p:cNvSpPr/>
          <p:nvPr/>
        </p:nvSpPr>
        <p:spPr>
          <a:xfrm>
            <a:off x="2982829" y="4410719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3241669" y="4275343"/>
            <a:ext cx="803791" cy="510400"/>
            <a:chOff x="9759229" y="2585597"/>
            <a:chExt cx="803791" cy="510400"/>
          </a:xfrm>
        </p:grpSpPr>
        <p:sp>
          <p:nvSpPr>
            <p:cNvPr id="84" name="직사각형 83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94" name="직사각형 93"/>
          <p:cNvSpPr/>
          <p:nvPr/>
        </p:nvSpPr>
        <p:spPr>
          <a:xfrm>
            <a:off x="3898539" y="4400640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4183237" y="4264682"/>
            <a:ext cx="803791" cy="510400"/>
            <a:chOff x="9759229" y="2585597"/>
            <a:chExt cx="803791" cy="510400"/>
          </a:xfrm>
        </p:grpSpPr>
        <p:sp>
          <p:nvSpPr>
            <p:cNvPr id="96" name="직사각형 95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grpSp>
        <p:nvGrpSpPr>
          <p:cNvPr id="120" name="그룹 119"/>
          <p:cNvGrpSpPr/>
          <p:nvPr/>
        </p:nvGrpSpPr>
        <p:grpSpPr>
          <a:xfrm>
            <a:off x="4561502" y="3034127"/>
            <a:ext cx="803791" cy="510400"/>
            <a:chOff x="9759229" y="2585597"/>
            <a:chExt cx="803791" cy="510400"/>
          </a:xfrm>
        </p:grpSpPr>
        <p:sp>
          <p:nvSpPr>
            <p:cNvPr id="121" name="직사각형 120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2" name="그림 12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23" name="직사각형 122"/>
          <p:cNvSpPr/>
          <p:nvPr/>
        </p:nvSpPr>
        <p:spPr>
          <a:xfrm>
            <a:off x="4103948" y="3176972"/>
            <a:ext cx="597374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2×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5449899" y="3026612"/>
            <a:ext cx="803791" cy="510400"/>
            <a:chOff x="9759229" y="2585597"/>
            <a:chExt cx="803791" cy="510400"/>
          </a:xfrm>
        </p:grpSpPr>
        <p:sp>
          <p:nvSpPr>
            <p:cNvPr id="125" name="직사각형 124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29" name="직사각형 128"/>
          <p:cNvSpPr/>
          <p:nvPr/>
        </p:nvSpPr>
        <p:spPr>
          <a:xfrm>
            <a:off x="5029554" y="3153553"/>
            <a:ext cx="597374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72928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1_3_4.png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32" name="그림 1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3742563"/>
            <a:ext cx="178503" cy="210959"/>
          </a:xfrm>
          <a:prstGeom prst="rect">
            <a:avLst/>
          </a:prstGeom>
        </p:spPr>
      </p:pic>
      <p:pic>
        <p:nvPicPr>
          <p:cNvPr id="133" name="그림 13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3233555"/>
            <a:ext cx="178503" cy="2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9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곱셈과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나눗셈의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관계를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664296" cy="27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2771800" y="5364762"/>
            <a:ext cx="1504417" cy="202178"/>
            <a:chOff x="290979" y="2009759"/>
            <a:chExt cx="2665167" cy="433388"/>
          </a:xfrm>
        </p:grpSpPr>
        <p:pic>
          <p:nvPicPr>
            <p:cNvPr id="60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80" y="2096951"/>
            <a:ext cx="6376240" cy="94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/>
          <p:cNvSpPr/>
          <p:nvPr/>
        </p:nvSpPr>
        <p:spPr>
          <a:xfrm>
            <a:off x="613454" y="3609020"/>
            <a:ext cx="5967294" cy="8016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풍선을 한 명에게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주면 몇 명에게 나누어 줄 수 있을까요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13453" y="3032955"/>
            <a:ext cx="6334811" cy="70960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풍선의 수를 </a:t>
            </a:r>
            <a:r>
              <a:rPr lang="ko-KR" altLang="en-US" sz="1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곱셈식으로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나타내면                       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2359038" y="4264682"/>
            <a:ext cx="803791" cy="510400"/>
            <a:chOff x="9759229" y="2585597"/>
            <a:chExt cx="803791" cy="510400"/>
          </a:xfrm>
        </p:grpSpPr>
        <p:sp>
          <p:nvSpPr>
            <p:cNvPr id="76" name="직사각형 75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78" name="직사각형 77"/>
          <p:cNvSpPr/>
          <p:nvPr/>
        </p:nvSpPr>
        <p:spPr>
          <a:xfrm>
            <a:off x="2982829" y="4410719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3241669" y="4275343"/>
            <a:ext cx="803791" cy="510400"/>
            <a:chOff x="9759229" y="2585597"/>
            <a:chExt cx="803791" cy="510400"/>
          </a:xfrm>
        </p:grpSpPr>
        <p:sp>
          <p:nvSpPr>
            <p:cNvPr id="84" name="직사각형 83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94" name="직사각형 93"/>
          <p:cNvSpPr/>
          <p:nvPr/>
        </p:nvSpPr>
        <p:spPr>
          <a:xfrm>
            <a:off x="3898539" y="4400640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4183237" y="4264682"/>
            <a:ext cx="803791" cy="510400"/>
            <a:chOff x="9759229" y="2585597"/>
            <a:chExt cx="803791" cy="510400"/>
          </a:xfrm>
        </p:grpSpPr>
        <p:sp>
          <p:nvSpPr>
            <p:cNvPr id="96" name="직사각형 95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21" name="직사각형 120"/>
          <p:cNvSpPr/>
          <p:nvPr/>
        </p:nvSpPr>
        <p:spPr>
          <a:xfrm>
            <a:off x="4561502" y="3217218"/>
            <a:ext cx="641082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103948" y="3176972"/>
            <a:ext cx="597374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2×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449899" y="3209703"/>
            <a:ext cx="641082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5029554" y="3153553"/>
            <a:ext cx="597374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2" name="그림 1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3742563"/>
            <a:ext cx="178503" cy="210959"/>
          </a:xfrm>
          <a:prstGeom prst="rect">
            <a:avLst/>
          </a:prstGeom>
        </p:spPr>
      </p:pic>
      <p:pic>
        <p:nvPicPr>
          <p:cNvPr id="133" name="그림 13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3233555"/>
            <a:ext cx="178503" cy="210959"/>
          </a:xfrm>
          <a:prstGeom prst="rect">
            <a:avLst/>
          </a:prstGeom>
        </p:spPr>
      </p:pic>
      <p:grpSp>
        <p:nvGrpSpPr>
          <p:cNvPr id="70" name="그룹 69"/>
          <p:cNvGrpSpPr/>
          <p:nvPr/>
        </p:nvGrpSpPr>
        <p:grpSpPr>
          <a:xfrm>
            <a:off x="225605" y="2847678"/>
            <a:ext cx="6667165" cy="2411702"/>
            <a:chOff x="179512" y="2196802"/>
            <a:chExt cx="6667165" cy="3076488"/>
          </a:xfrm>
        </p:grpSpPr>
        <p:sp>
          <p:nvSpPr>
            <p:cNvPr id="71" name="직각 삼각형 7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79512" y="2577399"/>
              <a:ext cx="6667165" cy="25077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85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19680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0" name="직사각형 89"/>
          <p:cNvSpPr/>
          <p:nvPr/>
        </p:nvSpPr>
        <p:spPr>
          <a:xfrm>
            <a:off x="533764" y="3283240"/>
            <a:ext cx="61624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풍선은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묶음이므로 풍선의 수를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곱셈식으로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나타내면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2×6=12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풍선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한 명에게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주면 몇 명에게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나누어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줄 수 있는지 구하는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나눗셈식은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÷2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81" y="336894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직사각형 92"/>
          <p:cNvSpPr/>
          <p:nvPr/>
        </p:nvSpPr>
        <p:spPr>
          <a:xfrm>
            <a:off x="575556" y="4617132"/>
            <a:ext cx="616247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4×3=12       12÷2=6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61" y="471048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3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816" y="464914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40" y="427534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TextBox 9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6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336710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suhi_h_0301_03_0006.html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801260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788024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43507" y="2145291"/>
            <a:ext cx="6768753" cy="326848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순서도: 대체 처리 116"/>
          <p:cNvSpPr/>
          <p:nvPr/>
        </p:nvSpPr>
        <p:spPr>
          <a:xfrm>
            <a:off x="5570587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560294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6428015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640820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6136272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125979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순서도: 대체 처리 126"/>
          <p:cNvSpPr/>
          <p:nvPr/>
        </p:nvSpPr>
        <p:spPr>
          <a:xfrm>
            <a:off x="5861483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851190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8" y="2517626"/>
            <a:ext cx="178503" cy="21095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곱셈과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나눗셈의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관계를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664296" cy="27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55738" y="2217058"/>
            <a:ext cx="5004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곱셈과 나눗셈의 관계는 다음과 같습니다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직사각형 52"/>
          <p:cNvSpPr/>
          <p:nvPr/>
        </p:nvSpPr>
        <p:spPr bwMode="auto">
          <a:xfrm>
            <a:off x="4031088" y="3792530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24÷6=4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4031088" y="4607373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24÷4=6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1115616" y="4198686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6×4=24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8" name="직선 연결선 77"/>
          <p:cNvCxnSpPr/>
          <p:nvPr/>
        </p:nvCxnSpPr>
        <p:spPr bwMode="auto">
          <a:xfrm flipH="1">
            <a:off x="3725115" y="3976762"/>
            <a:ext cx="305973" cy="388611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/>
          <p:cNvCxnSpPr>
            <a:endCxn id="66" idx="1"/>
          </p:cNvCxnSpPr>
          <p:nvPr/>
        </p:nvCxnSpPr>
        <p:spPr bwMode="auto">
          <a:xfrm>
            <a:off x="3725115" y="4365373"/>
            <a:ext cx="305973" cy="462904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0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022" y="419868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4232281" y="3168573"/>
            <a:ext cx="1328013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302668" y="3205755"/>
            <a:ext cx="1328013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71453" y="1604119"/>
            <a:ext cx="620480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보고   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5561062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50769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849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8197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674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645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51958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41665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7739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7739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네모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모든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타원 106"/>
          <p:cNvSpPr/>
          <p:nvPr/>
        </p:nvSpPr>
        <p:spPr>
          <a:xfrm>
            <a:off x="5638054" y="51071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곱셈과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나눗셈의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관계를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664296" cy="27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28" y="2660277"/>
            <a:ext cx="2470576" cy="1537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2843808" y="2323031"/>
            <a:ext cx="3543607" cy="2211939"/>
            <a:chOff x="2843808" y="2323031"/>
            <a:chExt cx="3543607" cy="2211939"/>
          </a:xfrm>
        </p:grpSpPr>
        <p:pic>
          <p:nvPicPr>
            <p:cNvPr id="2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967"/>
            <a:stretch/>
          </p:blipFill>
          <p:spPr bwMode="auto">
            <a:xfrm>
              <a:off x="2843808" y="2323031"/>
              <a:ext cx="2515502" cy="22119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직사각형 50"/>
            <p:cNvSpPr/>
            <p:nvPr/>
          </p:nvSpPr>
          <p:spPr bwMode="auto">
            <a:xfrm>
              <a:off x="5061945" y="2672916"/>
              <a:ext cx="1325470" cy="4418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30÷6=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5061945" y="3671269"/>
              <a:ext cx="1325470" cy="4418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30÷5=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3139370" y="3190574"/>
              <a:ext cx="1325470" cy="4418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6×5=30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084168" y="2558502"/>
            <a:ext cx="761659" cy="556221"/>
            <a:chOff x="1989053" y="4175320"/>
            <a:chExt cx="761659" cy="556221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1989053" y="4329100"/>
              <a:ext cx="545635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6084168" y="3545188"/>
            <a:ext cx="761659" cy="556221"/>
            <a:chOff x="1989053" y="4175320"/>
            <a:chExt cx="761659" cy="556221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1989053" y="4329100"/>
              <a:ext cx="545635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609" y="164408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1918616" y="19487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2609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1_3_1.png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34324" y="1993257"/>
            <a:ext cx="5138205" cy="1755673"/>
            <a:chOff x="1034324" y="1993257"/>
            <a:chExt cx="5138205" cy="1755673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4324" y="1993257"/>
              <a:ext cx="5138205" cy="17556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4" name="직사각형 93"/>
            <p:cNvSpPr/>
            <p:nvPr/>
          </p:nvSpPr>
          <p:spPr bwMode="auto">
            <a:xfrm>
              <a:off x="4728532" y="2650189"/>
              <a:ext cx="1325470" cy="4418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8×4=32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/>
          <p:cNvSpPr txBox="1"/>
          <p:nvPr/>
        </p:nvSpPr>
        <p:spPr>
          <a:xfrm>
            <a:off x="707629" y="1604119"/>
            <a:ext cx="61686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직사각형 116"/>
          <p:cNvSpPr/>
          <p:nvPr/>
        </p:nvSpPr>
        <p:spPr>
          <a:xfrm>
            <a:off x="695425" y="3676088"/>
            <a:ext cx="5967294" cy="8016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바퀴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자동차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대에 똑같이 나누어 달면 자동차 한 대에 몇 개씩 달 수 있을까요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2787123" y="5373216"/>
            <a:ext cx="1488287" cy="197735"/>
            <a:chOff x="319554" y="1245924"/>
            <a:chExt cx="2636592" cy="423864"/>
          </a:xfrm>
        </p:grpSpPr>
        <p:pic>
          <p:nvPicPr>
            <p:cNvPr id="120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1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4" name="타원 123"/>
          <p:cNvSpPr/>
          <p:nvPr/>
        </p:nvSpPr>
        <p:spPr>
          <a:xfrm>
            <a:off x="2519772" y="52653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1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2" name="타원 141"/>
          <p:cNvSpPr/>
          <p:nvPr/>
        </p:nvSpPr>
        <p:spPr>
          <a:xfrm>
            <a:off x="589954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3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4" name="타원 143"/>
          <p:cNvSpPr/>
          <p:nvPr/>
        </p:nvSpPr>
        <p:spPr>
          <a:xfrm>
            <a:off x="4776021" y="5121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5" name="그림 14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11" y="3812550"/>
            <a:ext cx="178503" cy="210959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곱셈과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나눗셈의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관계를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664296" cy="27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Picture 3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116" y="2663577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" name="그룹 57"/>
          <p:cNvGrpSpPr/>
          <p:nvPr/>
        </p:nvGrpSpPr>
        <p:grpSpPr>
          <a:xfrm>
            <a:off x="2325896" y="4435091"/>
            <a:ext cx="803791" cy="510400"/>
            <a:chOff x="9759229" y="2585597"/>
            <a:chExt cx="803791" cy="510400"/>
          </a:xfrm>
        </p:grpSpPr>
        <p:sp>
          <p:nvSpPr>
            <p:cNvPr id="59" name="직사각형 58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32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61" name="직사각형 60"/>
          <p:cNvSpPr/>
          <p:nvPr/>
        </p:nvSpPr>
        <p:spPr>
          <a:xfrm>
            <a:off x="2949687" y="4581128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3208527" y="4445752"/>
            <a:ext cx="803791" cy="510400"/>
            <a:chOff x="9759229" y="2585597"/>
            <a:chExt cx="803791" cy="510400"/>
          </a:xfrm>
        </p:grpSpPr>
        <p:sp>
          <p:nvSpPr>
            <p:cNvPr id="63" name="직사각형 62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77" name="직사각형 76"/>
          <p:cNvSpPr/>
          <p:nvPr/>
        </p:nvSpPr>
        <p:spPr>
          <a:xfrm>
            <a:off x="3865397" y="4571049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4150095" y="4435091"/>
            <a:ext cx="803791" cy="510400"/>
            <a:chOff x="9759229" y="2585597"/>
            <a:chExt cx="803791" cy="510400"/>
          </a:xfrm>
        </p:grpSpPr>
        <p:sp>
          <p:nvSpPr>
            <p:cNvPr id="91" name="직사각형 90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9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66119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1_3_2.sgv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34324" y="1993257"/>
            <a:ext cx="5138205" cy="1755673"/>
            <a:chOff x="1034324" y="1993257"/>
            <a:chExt cx="5138205" cy="1755673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4324" y="1993257"/>
              <a:ext cx="5138205" cy="17556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4" name="직사각형 93"/>
            <p:cNvSpPr/>
            <p:nvPr/>
          </p:nvSpPr>
          <p:spPr bwMode="auto">
            <a:xfrm>
              <a:off x="4728532" y="2650189"/>
              <a:ext cx="1325470" cy="4418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dirty="0" smtClean="0">
                  <a:latin typeface="맑은 고딕" pitchFamily="50" charset="-127"/>
                  <a:ea typeface="맑은 고딕" pitchFamily="50" charset="-127"/>
                </a:rPr>
                <a:t>8×4=32</a:t>
              </a:r>
              <a:endParaRPr kumimoji="1" lang="ko-KR" altLang="en-US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/>
          <p:cNvSpPr txBox="1"/>
          <p:nvPr/>
        </p:nvSpPr>
        <p:spPr>
          <a:xfrm>
            <a:off x="707629" y="1604119"/>
            <a:ext cx="61686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직사각형 116"/>
          <p:cNvSpPr/>
          <p:nvPr/>
        </p:nvSpPr>
        <p:spPr>
          <a:xfrm>
            <a:off x="695425" y="3671417"/>
            <a:ext cx="5967294" cy="8016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바퀴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자동차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대에 똑같이 나누어 달면 자동차 한 대에 몇 개씩 달 수 있을까요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2787123" y="5373216"/>
            <a:ext cx="1488287" cy="197735"/>
            <a:chOff x="319554" y="1245924"/>
            <a:chExt cx="2636592" cy="423864"/>
          </a:xfrm>
        </p:grpSpPr>
        <p:pic>
          <p:nvPicPr>
            <p:cNvPr id="120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1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41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그림 14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11" y="3742563"/>
            <a:ext cx="178503" cy="210959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곱셈과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나눗셈의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관계를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664296" cy="27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753817" y="4401108"/>
            <a:ext cx="417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50" dirty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066729" y="4401108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785676" y="4465985"/>
            <a:ext cx="1161561" cy="556221"/>
            <a:chOff x="1589151" y="4175320"/>
            <a:chExt cx="1161561" cy="556221"/>
          </a:xfrm>
        </p:grpSpPr>
        <p:sp>
          <p:nvSpPr>
            <p:cNvPr id="74" name="직사각형 73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그림 7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83" name="그룹 82"/>
          <p:cNvGrpSpPr/>
          <p:nvPr/>
        </p:nvGrpSpPr>
        <p:grpSpPr>
          <a:xfrm>
            <a:off x="3120115" y="4465985"/>
            <a:ext cx="1161561" cy="556221"/>
            <a:chOff x="1589151" y="4175320"/>
            <a:chExt cx="1161561" cy="556221"/>
          </a:xfrm>
        </p:grpSpPr>
        <p:sp>
          <p:nvSpPr>
            <p:cNvPr id="84" name="직사각형 83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5" name="그림 84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90" name="그룹 89"/>
          <p:cNvGrpSpPr/>
          <p:nvPr/>
        </p:nvGrpSpPr>
        <p:grpSpPr>
          <a:xfrm>
            <a:off x="4454555" y="4465985"/>
            <a:ext cx="1161561" cy="556221"/>
            <a:chOff x="1589151" y="4175320"/>
            <a:chExt cx="1161561" cy="556221"/>
          </a:xfrm>
        </p:grpSpPr>
        <p:sp>
          <p:nvSpPr>
            <p:cNvPr id="92" name="직사각형 91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54" name="TextBox 53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5" name="그룹 54"/>
          <p:cNvGrpSpPr/>
          <p:nvPr/>
        </p:nvGrpSpPr>
        <p:grpSpPr>
          <a:xfrm>
            <a:off x="225605" y="3361286"/>
            <a:ext cx="6667165" cy="1898095"/>
            <a:chOff x="179512" y="2851985"/>
            <a:chExt cx="6667165" cy="2421305"/>
          </a:xfrm>
        </p:grpSpPr>
        <p:sp>
          <p:nvSpPr>
            <p:cNvPr id="56" name="직각 삼각형 55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79512" y="3247596"/>
              <a:ext cx="6667165" cy="18375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851985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9" name="직사각형 58"/>
          <p:cNvSpPr/>
          <p:nvPr/>
        </p:nvSpPr>
        <p:spPr>
          <a:xfrm>
            <a:off x="555136" y="3789040"/>
            <a:ext cx="6249111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자동차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대에 똑같이 나누어 달면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자동차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대에 몇 개씩 달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있는지 구하는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나눗셈식은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32÷8=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61" y="384975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직사각형 60"/>
          <p:cNvSpPr/>
          <p:nvPr/>
        </p:nvSpPr>
        <p:spPr>
          <a:xfrm>
            <a:off x="569768" y="4689140"/>
            <a:ext cx="616247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8×4=32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32÷8=4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61" y="478781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3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698" y="471091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1827190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3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116" y="2663577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4677229" y="2600273"/>
            <a:ext cx="173122" cy="45444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5909628" y="2613043"/>
            <a:ext cx="173122" cy="45444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5163586" y="2171236"/>
            <a:ext cx="452529" cy="45444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9" name="Picture 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608" y="440981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/>
          <p:cNvSpPr/>
          <p:nvPr/>
        </p:nvSpPr>
        <p:spPr>
          <a:xfrm>
            <a:off x="1331640" y="41850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0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34324" y="1993257"/>
            <a:ext cx="5138205" cy="1755673"/>
            <a:chOff x="1034324" y="1993257"/>
            <a:chExt cx="5138205" cy="1755673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4324" y="1993257"/>
              <a:ext cx="5138205" cy="17556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4" name="직사각형 93"/>
            <p:cNvSpPr/>
            <p:nvPr/>
          </p:nvSpPr>
          <p:spPr bwMode="auto">
            <a:xfrm>
              <a:off x="4728532" y="2650189"/>
              <a:ext cx="1325470" cy="4418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dirty="0" smtClean="0">
                  <a:latin typeface="맑은 고딕" pitchFamily="50" charset="-127"/>
                  <a:ea typeface="맑은 고딕" pitchFamily="50" charset="-127"/>
                </a:rPr>
                <a:t>8×4=32</a:t>
              </a:r>
              <a:endParaRPr kumimoji="1" lang="ko-KR" altLang="en-US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/>
          <p:cNvSpPr txBox="1"/>
          <p:nvPr/>
        </p:nvSpPr>
        <p:spPr>
          <a:xfrm>
            <a:off x="707629" y="1604119"/>
            <a:ext cx="61686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2" name="타원 141"/>
          <p:cNvSpPr/>
          <p:nvPr/>
        </p:nvSpPr>
        <p:spPr>
          <a:xfrm>
            <a:off x="589954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4" name="타원 143"/>
          <p:cNvSpPr/>
          <p:nvPr/>
        </p:nvSpPr>
        <p:spPr>
          <a:xfrm>
            <a:off x="4776021" y="5121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곱셈과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나눗셈의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관계를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664296" cy="27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2771800" y="5364762"/>
            <a:ext cx="1504417" cy="202178"/>
            <a:chOff x="290979" y="2009759"/>
            <a:chExt cx="2665167" cy="433388"/>
          </a:xfrm>
        </p:grpSpPr>
        <p:pic>
          <p:nvPicPr>
            <p:cNvPr id="97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4" name="직사각형 53"/>
          <p:cNvSpPr/>
          <p:nvPr/>
        </p:nvSpPr>
        <p:spPr>
          <a:xfrm>
            <a:off x="695425" y="3676088"/>
            <a:ext cx="5967294" cy="8016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바퀴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자동차 한 대에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달면 자동차 몇 대에 바퀴를 달 수 있을까요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11" y="3812550"/>
            <a:ext cx="178503" cy="210959"/>
          </a:xfrm>
          <a:prstGeom prst="rect">
            <a:avLst/>
          </a:prstGeom>
        </p:spPr>
      </p:pic>
      <p:grpSp>
        <p:nvGrpSpPr>
          <p:cNvPr id="56" name="그룹 55"/>
          <p:cNvGrpSpPr/>
          <p:nvPr/>
        </p:nvGrpSpPr>
        <p:grpSpPr>
          <a:xfrm>
            <a:off x="2325896" y="4435091"/>
            <a:ext cx="803791" cy="510400"/>
            <a:chOff x="9759229" y="2585597"/>
            <a:chExt cx="803791" cy="510400"/>
          </a:xfrm>
        </p:grpSpPr>
        <p:sp>
          <p:nvSpPr>
            <p:cNvPr id="57" name="직사각형 56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32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59" name="직사각형 58"/>
          <p:cNvSpPr/>
          <p:nvPr/>
        </p:nvSpPr>
        <p:spPr>
          <a:xfrm>
            <a:off x="2949687" y="4581128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3208527" y="4445752"/>
            <a:ext cx="803791" cy="510400"/>
            <a:chOff x="9759229" y="2585597"/>
            <a:chExt cx="803791" cy="510400"/>
          </a:xfrm>
        </p:grpSpPr>
        <p:sp>
          <p:nvSpPr>
            <p:cNvPr id="61" name="직사각형 60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63" name="직사각형 62"/>
          <p:cNvSpPr/>
          <p:nvPr/>
        </p:nvSpPr>
        <p:spPr>
          <a:xfrm>
            <a:off x="3865397" y="4571049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4150095" y="4435091"/>
            <a:ext cx="803791" cy="510400"/>
            <a:chOff x="9759229" y="2585597"/>
            <a:chExt cx="803791" cy="510400"/>
          </a:xfrm>
        </p:grpSpPr>
        <p:sp>
          <p:nvSpPr>
            <p:cNvPr id="77" name="직사각형 76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pic>
        <p:nvPicPr>
          <p:cNvPr id="106" name="Picture 3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116" y="2663577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81534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1_3_2.sgv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0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34324" y="1993257"/>
            <a:ext cx="5138205" cy="1755673"/>
            <a:chOff x="1034324" y="1993257"/>
            <a:chExt cx="5138205" cy="1755673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4324" y="1993257"/>
              <a:ext cx="5138205" cy="17556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4" name="직사각형 93"/>
            <p:cNvSpPr/>
            <p:nvPr/>
          </p:nvSpPr>
          <p:spPr bwMode="auto">
            <a:xfrm>
              <a:off x="4728532" y="2650189"/>
              <a:ext cx="1325470" cy="4418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dirty="0" smtClean="0">
                  <a:latin typeface="맑은 고딕" pitchFamily="50" charset="-127"/>
                  <a:ea typeface="맑은 고딕" pitchFamily="50" charset="-127"/>
                </a:rPr>
                <a:t>8×4=32</a:t>
              </a:r>
              <a:endParaRPr kumimoji="1" lang="ko-KR" altLang="en-US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/>
          <p:cNvSpPr txBox="1"/>
          <p:nvPr/>
        </p:nvSpPr>
        <p:spPr>
          <a:xfrm>
            <a:off x="707629" y="1604119"/>
            <a:ext cx="61686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곱셈과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나눗셈의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관계를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664296" cy="27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2771800" y="5364762"/>
            <a:ext cx="1504417" cy="202178"/>
            <a:chOff x="290979" y="2009759"/>
            <a:chExt cx="2665167" cy="433388"/>
          </a:xfrm>
        </p:grpSpPr>
        <p:pic>
          <p:nvPicPr>
            <p:cNvPr id="97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2" name="직사각형 71"/>
          <p:cNvSpPr/>
          <p:nvPr/>
        </p:nvSpPr>
        <p:spPr>
          <a:xfrm>
            <a:off x="4677229" y="2600273"/>
            <a:ext cx="173122" cy="45444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5909628" y="2613043"/>
            <a:ext cx="173122" cy="45444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5163586" y="2171236"/>
            <a:ext cx="452529" cy="45444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116" y="2663577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" name="그룹 102"/>
          <p:cNvGrpSpPr/>
          <p:nvPr/>
        </p:nvGrpSpPr>
        <p:grpSpPr>
          <a:xfrm>
            <a:off x="225605" y="3361286"/>
            <a:ext cx="6667165" cy="1898095"/>
            <a:chOff x="179512" y="2851985"/>
            <a:chExt cx="6667165" cy="2421305"/>
          </a:xfrm>
        </p:grpSpPr>
        <p:sp>
          <p:nvSpPr>
            <p:cNvPr id="104" name="직각 삼각형 10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179512" y="3247596"/>
              <a:ext cx="6667165" cy="18375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106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851985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7" name="직사각형 106"/>
          <p:cNvSpPr/>
          <p:nvPr/>
        </p:nvSpPr>
        <p:spPr>
          <a:xfrm>
            <a:off x="555136" y="3753036"/>
            <a:ext cx="6249111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자동차 한 대에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달면 자동차 몇 대에 바퀴를 달 수 있는지 구하는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나눗셈식은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32÷4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61" y="384104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직사각형 109"/>
          <p:cNvSpPr/>
          <p:nvPr/>
        </p:nvSpPr>
        <p:spPr>
          <a:xfrm>
            <a:off x="569768" y="4689140"/>
            <a:ext cx="616247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8×4=32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32÷4=8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1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61" y="478781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698" y="471091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608" y="436510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TextBox 113"/>
          <p:cNvSpPr txBox="1"/>
          <p:nvPr/>
        </p:nvSpPr>
        <p:spPr>
          <a:xfrm>
            <a:off x="7018371" y="1092168"/>
            <a:ext cx="2125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4481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58583" y="162307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18371" y="919165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2787123" y="5373216"/>
            <a:ext cx="1488287" cy="197735"/>
            <a:chOff x="319554" y="1245924"/>
            <a:chExt cx="2636592" cy="423864"/>
          </a:xfrm>
        </p:grpSpPr>
        <p:pic>
          <p:nvPicPr>
            <p:cNvPr id="84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타원 98"/>
          <p:cNvSpPr/>
          <p:nvPr/>
        </p:nvSpPr>
        <p:spPr>
          <a:xfrm>
            <a:off x="589954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타원 100"/>
          <p:cNvSpPr/>
          <p:nvPr/>
        </p:nvSpPr>
        <p:spPr>
          <a:xfrm>
            <a:off x="4776021" y="5121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곱셈과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나눗셈의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관계를 알아볼까요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664296" cy="27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617" y="2030392"/>
            <a:ext cx="4063495" cy="1472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4" name="타원 143"/>
          <p:cNvSpPr/>
          <p:nvPr/>
        </p:nvSpPr>
        <p:spPr>
          <a:xfrm>
            <a:off x="2574431" y="51891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3850573" y="4507099"/>
            <a:ext cx="803791" cy="510400"/>
            <a:chOff x="9759229" y="2585597"/>
            <a:chExt cx="803791" cy="510400"/>
          </a:xfrm>
        </p:grpSpPr>
        <p:sp>
          <p:nvSpPr>
            <p:cNvPr id="111" name="직사각형 110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18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16" name="직사각형 115"/>
          <p:cNvSpPr/>
          <p:nvPr/>
        </p:nvSpPr>
        <p:spPr>
          <a:xfrm>
            <a:off x="4474364" y="4653136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4733204" y="4517760"/>
            <a:ext cx="803791" cy="510400"/>
            <a:chOff x="9759229" y="2585597"/>
            <a:chExt cx="803791" cy="510400"/>
          </a:xfrm>
        </p:grpSpPr>
        <p:sp>
          <p:nvSpPr>
            <p:cNvPr id="145" name="직사각형 144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47" name="직사각형 146"/>
          <p:cNvSpPr/>
          <p:nvPr/>
        </p:nvSpPr>
        <p:spPr>
          <a:xfrm>
            <a:off x="5390074" y="4643057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8" name="그룹 147"/>
          <p:cNvGrpSpPr/>
          <p:nvPr/>
        </p:nvGrpSpPr>
        <p:grpSpPr>
          <a:xfrm>
            <a:off x="5674772" y="4507099"/>
            <a:ext cx="803791" cy="510400"/>
            <a:chOff x="9759229" y="2585597"/>
            <a:chExt cx="803791" cy="510400"/>
          </a:xfrm>
        </p:grpSpPr>
        <p:sp>
          <p:nvSpPr>
            <p:cNvPr id="149" name="직사각형 148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0" name="그림 14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grpSp>
        <p:nvGrpSpPr>
          <p:cNvPr id="151" name="그룹 150"/>
          <p:cNvGrpSpPr/>
          <p:nvPr/>
        </p:nvGrpSpPr>
        <p:grpSpPr>
          <a:xfrm>
            <a:off x="3852222" y="4024672"/>
            <a:ext cx="803791" cy="510400"/>
            <a:chOff x="9759229" y="2585597"/>
            <a:chExt cx="803791" cy="510400"/>
          </a:xfrm>
        </p:grpSpPr>
        <p:sp>
          <p:nvSpPr>
            <p:cNvPr id="152" name="직사각형 151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18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54" name="직사각형 153"/>
          <p:cNvSpPr/>
          <p:nvPr/>
        </p:nvSpPr>
        <p:spPr>
          <a:xfrm>
            <a:off x="4476013" y="4170709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5" name="그룹 154"/>
          <p:cNvGrpSpPr/>
          <p:nvPr/>
        </p:nvGrpSpPr>
        <p:grpSpPr>
          <a:xfrm>
            <a:off x="4734853" y="4035333"/>
            <a:ext cx="803791" cy="510400"/>
            <a:chOff x="9759229" y="2585597"/>
            <a:chExt cx="803791" cy="510400"/>
          </a:xfrm>
        </p:grpSpPr>
        <p:sp>
          <p:nvSpPr>
            <p:cNvPr id="156" name="직사각형 155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7" name="그림 15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58" name="직사각형 157"/>
          <p:cNvSpPr/>
          <p:nvPr/>
        </p:nvSpPr>
        <p:spPr>
          <a:xfrm>
            <a:off x="5391723" y="4160630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5676421" y="4024672"/>
            <a:ext cx="803791" cy="510400"/>
            <a:chOff x="9759229" y="2585597"/>
            <a:chExt cx="803791" cy="510400"/>
          </a:xfrm>
        </p:grpSpPr>
        <p:sp>
          <p:nvSpPr>
            <p:cNvPr id="160" name="직사각형 159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1" name="그림 16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grpSp>
        <p:nvGrpSpPr>
          <p:cNvPr id="162" name="그룹 161"/>
          <p:cNvGrpSpPr/>
          <p:nvPr/>
        </p:nvGrpSpPr>
        <p:grpSpPr>
          <a:xfrm>
            <a:off x="935504" y="4035619"/>
            <a:ext cx="803791" cy="510400"/>
            <a:chOff x="9759229" y="2585597"/>
            <a:chExt cx="803791" cy="510400"/>
          </a:xfrm>
        </p:grpSpPr>
        <p:sp>
          <p:nvSpPr>
            <p:cNvPr id="163" name="직사각형 162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65" name="직사각형 164"/>
          <p:cNvSpPr/>
          <p:nvPr/>
        </p:nvSpPr>
        <p:spPr>
          <a:xfrm>
            <a:off x="1559295" y="4181656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</a:p>
        </p:txBody>
      </p:sp>
      <p:grpSp>
        <p:nvGrpSpPr>
          <p:cNvPr id="166" name="그룹 165"/>
          <p:cNvGrpSpPr/>
          <p:nvPr/>
        </p:nvGrpSpPr>
        <p:grpSpPr>
          <a:xfrm>
            <a:off x="1818135" y="4046280"/>
            <a:ext cx="803791" cy="510400"/>
            <a:chOff x="9759229" y="2585597"/>
            <a:chExt cx="803791" cy="510400"/>
          </a:xfrm>
        </p:grpSpPr>
        <p:sp>
          <p:nvSpPr>
            <p:cNvPr id="167" name="직사각형 166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8" name="그림 167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169" name="직사각형 168"/>
          <p:cNvSpPr/>
          <p:nvPr/>
        </p:nvSpPr>
        <p:spPr>
          <a:xfrm>
            <a:off x="2387917" y="4182463"/>
            <a:ext cx="671915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=18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79424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1_3_3.sgv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2" name="모서리가 둥근 직사각형 71"/>
          <p:cNvSpPr/>
          <p:nvPr/>
        </p:nvSpPr>
        <p:spPr>
          <a:xfrm>
            <a:off x="4408552" y="3622665"/>
            <a:ext cx="1328013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189129" y="3604395"/>
            <a:ext cx="1328013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42389</TotalTime>
  <Words>1292</Words>
  <Application>Microsoft Office PowerPoint</Application>
  <PresentationFormat>화면 슬라이드 쇼(4:3)</PresentationFormat>
  <Paragraphs>496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7445</cp:revision>
  <dcterms:created xsi:type="dcterms:W3CDTF">2008-07-15T12:19:11Z</dcterms:created>
  <dcterms:modified xsi:type="dcterms:W3CDTF">2022-02-16T07:42:54Z</dcterms:modified>
</cp:coreProperties>
</file>