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372" r:id="rId4"/>
    <p:sldId id="1338" r:id="rId5"/>
    <p:sldId id="1374" r:id="rId6"/>
    <p:sldId id="1396" r:id="rId7"/>
    <p:sldId id="1404" r:id="rId8"/>
    <p:sldId id="1398" r:id="rId9"/>
    <p:sldId id="1376" r:id="rId10"/>
    <p:sldId id="1399" r:id="rId11"/>
    <p:sldId id="1400" r:id="rId12"/>
    <p:sldId id="1401" r:id="rId13"/>
    <p:sldId id="1378" r:id="rId14"/>
    <p:sldId id="1402" r:id="rId15"/>
    <p:sldId id="1379" r:id="rId16"/>
    <p:sldId id="1403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jpeg"/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12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jpeg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7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3.jpe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3.jpe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5854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2934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suhi_h_0301_03_0405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9532" y="3304894"/>
            <a:ext cx="6463785" cy="808182"/>
            <a:chOff x="359532" y="3304894"/>
            <a:chExt cx="6463785" cy="80818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04894"/>
              <a:ext cx="6355773" cy="808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직사각형 101"/>
            <p:cNvSpPr/>
            <p:nvPr/>
          </p:nvSpPr>
          <p:spPr>
            <a:xfrm>
              <a:off x="359532" y="3825044"/>
              <a:ext cx="423205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269916" y="3825044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01713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963132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15916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677335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508104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369523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043608" y="3356992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645430" y="4329100"/>
            <a:ext cx="9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부분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047180" y="4182494"/>
            <a:ext cx="841533" cy="506646"/>
            <a:chOff x="9624151" y="2591188"/>
            <a:chExt cx="841533" cy="506646"/>
          </a:xfrm>
        </p:grpSpPr>
        <p:sp>
          <p:nvSpPr>
            <p:cNvPr id="95" name="직사각형 94"/>
            <p:cNvSpPr/>
            <p:nvPr/>
          </p:nvSpPr>
          <p:spPr>
            <a:xfrm>
              <a:off x="9624151" y="2701790"/>
              <a:ext cx="588716" cy="396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05684" y="2591188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 위에 텍스트 다시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텍스트의 크기 맞춤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5605" y="3325282"/>
            <a:ext cx="6667165" cy="1934105"/>
            <a:chOff x="179512" y="2806051"/>
            <a:chExt cx="6667165" cy="2467239"/>
          </a:xfrm>
        </p:grpSpPr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79512" y="3179239"/>
              <a:ext cx="6667165" cy="19059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07" y="280605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직사각형 105"/>
          <p:cNvSpPr/>
          <p:nvPr/>
        </p:nvSpPr>
        <p:spPr>
          <a:xfrm>
            <a:off x="955817" y="4683791"/>
            <a:ext cx="6162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수직선에서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나누면 총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1540" y="3617830"/>
            <a:ext cx="6261860" cy="1107314"/>
            <a:chOff x="548395" y="3252680"/>
            <a:chExt cx="6261860" cy="110731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41" y="3252680"/>
              <a:ext cx="6187314" cy="1107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548395" y="3977444"/>
              <a:ext cx="423205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375251" y="3977444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207048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016071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68855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644008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474777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311504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125900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311567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430156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604579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723168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801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1_2_3_01_answer.sgv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695425" y="2494932"/>
            <a:ext cx="596729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수직선에서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나누면 몇 부분이 될까요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2586277"/>
            <a:ext cx="178503" cy="210959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58583" y="162307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준다면 사탕을 모두 몇 명에게 나누어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있는지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타원 75"/>
          <p:cNvSpPr/>
          <p:nvPr/>
        </p:nvSpPr>
        <p:spPr>
          <a:xfrm>
            <a:off x="316379" y="3754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7" y="46676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6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준다면 사탕을 모두 몇 명에게 나누어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있는지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동안 번호와 질문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동안 약물과 질문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178503" cy="210959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287524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73370" y="1507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57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타원 126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325896" y="2958927"/>
            <a:ext cx="803791" cy="510400"/>
            <a:chOff x="9759229" y="2585597"/>
            <a:chExt cx="803791" cy="510400"/>
          </a:xfrm>
        </p:grpSpPr>
        <p:sp>
          <p:nvSpPr>
            <p:cNvPr id="84" name="직사각형 8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91" name="직사각형 90"/>
          <p:cNvSpPr/>
          <p:nvPr/>
        </p:nvSpPr>
        <p:spPr>
          <a:xfrm>
            <a:off x="2949687" y="3104964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208527" y="2969588"/>
            <a:ext cx="803791" cy="510400"/>
            <a:chOff x="9759229" y="2585597"/>
            <a:chExt cx="803791" cy="510400"/>
          </a:xfrm>
        </p:grpSpPr>
        <p:sp>
          <p:nvSpPr>
            <p:cNvPr id="93" name="직사각형 92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95" name="직사각형 94"/>
          <p:cNvSpPr/>
          <p:nvPr/>
        </p:nvSpPr>
        <p:spPr>
          <a:xfrm>
            <a:off x="3865397" y="3094885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150095" y="2958927"/>
            <a:ext cx="803791" cy="510400"/>
            <a:chOff x="9759229" y="2585597"/>
            <a:chExt cx="803791" cy="510400"/>
          </a:xfrm>
        </p:grpSpPr>
        <p:sp>
          <p:nvSpPr>
            <p:cNvPr id="97" name="직사각형 96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78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준다면 사탕을 모두 몇 명에게 나누어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있는지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9969"/>
            <a:ext cx="178503" cy="210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57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 위에 텍스트 다시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텍스트의 크기 맞춤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25605" y="3325282"/>
            <a:ext cx="6667165" cy="1934105"/>
            <a:chOff x="179512" y="2806051"/>
            <a:chExt cx="6667165" cy="2467239"/>
          </a:xfrm>
        </p:grpSpPr>
        <p:sp>
          <p:nvSpPr>
            <p:cNvPr id="71" name="직각 삼각형 7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79512" y="3179239"/>
              <a:ext cx="6667165" cy="19059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07" y="280605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사각형 98"/>
          <p:cNvSpPr/>
          <p:nvPr/>
        </p:nvSpPr>
        <p:spPr>
          <a:xfrm>
            <a:off x="2325896" y="3142018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949687" y="3104964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208527" y="3152679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865397" y="3094885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150095" y="3142018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9134" y="3642082"/>
            <a:ext cx="6261860" cy="1107314"/>
            <a:chOff x="548395" y="3252680"/>
            <a:chExt cx="6261860" cy="1107314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41" y="3252680"/>
              <a:ext cx="6187314" cy="1107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직사각형 68"/>
            <p:cNvSpPr/>
            <p:nvPr/>
          </p:nvSpPr>
          <p:spPr>
            <a:xfrm>
              <a:off x="548395" y="3977444"/>
              <a:ext cx="423205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75251" y="3977444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07048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016071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68855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4008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474777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11504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25900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311567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430156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604579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723168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955817" y="4683791"/>
            <a:ext cx="6162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35÷7=5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7" y="46676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316379" y="3754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515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1_2_3_01_answer.sgv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바구니에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바구니는 모두 몇 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필요한지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67531"/>
            <a:ext cx="6280727" cy="42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844110" y="3140968"/>
            <a:ext cx="803791" cy="510400"/>
            <a:chOff x="9759229" y="2585597"/>
            <a:chExt cx="803791" cy="510400"/>
          </a:xfrm>
        </p:grpSpPr>
        <p:sp>
          <p:nvSpPr>
            <p:cNvPr id="48" name="직사각형 47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3467901" y="3287005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726741" y="3151629"/>
            <a:ext cx="803791" cy="510400"/>
            <a:chOff x="9759229" y="2585597"/>
            <a:chExt cx="803791" cy="510400"/>
          </a:xfrm>
        </p:grpSpPr>
        <p:sp>
          <p:nvSpPr>
            <p:cNvPr id="54" name="직사각형 5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4383611" y="3276926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668309" y="3140968"/>
            <a:ext cx="803791" cy="510400"/>
            <a:chOff x="9759229" y="2585597"/>
            <a:chExt cx="803791" cy="510400"/>
          </a:xfrm>
        </p:grpSpPr>
        <p:sp>
          <p:nvSpPr>
            <p:cNvPr id="58" name="직사각형 57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102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1451273" y="3303054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251184" y="3130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바구니에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바구니는 모두 몇 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필요한지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67531"/>
            <a:ext cx="6280727" cy="42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4" name="그룹 113"/>
          <p:cNvGrpSpPr/>
          <p:nvPr/>
        </p:nvGrpSpPr>
        <p:grpSpPr>
          <a:xfrm>
            <a:off x="2051720" y="3248980"/>
            <a:ext cx="1015973" cy="627645"/>
            <a:chOff x="279663" y="2738058"/>
            <a:chExt cx="1015973" cy="627645"/>
          </a:xfrm>
        </p:grpSpPr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3275856" y="3191949"/>
            <a:ext cx="2019559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   =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96" y="3261246"/>
            <a:ext cx="606305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08" y="3261246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37" y="3261246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1" name="그룹 120"/>
          <p:cNvGrpSpPr/>
          <p:nvPr/>
        </p:nvGrpSpPr>
        <p:grpSpPr>
          <a:xfrm>
            <a:off x="4925589" y="3119372"/>
            <a:ext cx="485594" cy="469702"/>
            <a:chOff x="9812507" y="2585597"/>
            <a:chExt cx="485594" cy="469702"/>
          </a:xfrm>
          <a:noFill/>
        </p:grpSpPr>
        <p:sp>
          <p:nvSpPr>
            <p:cNvPr id="122" name="직사각형 121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24" name="그룹 123"/>
          <p:cNvGrpSpPr/>
          <p:nvPr/>
        </p:nvGrpSpPr>
        <p:grpSpPr>
          <a:xfrm>
            <a:off x="4247964" y="3110772"/>
            <a:ext cx="485594" cy="469702"/>
            <a:chOff x="9812507" y="2585597"/>
            <a:chExt cx="485594" cy="469702"/>
          </a:xfrm>
          <a:noFill/>
        </p:grpSpPr>
        <p:sp>
          <p:nvSpPr>
            <p:cNvPr id="125" name="직사각형 124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1" name="그룹 130"/>
          <p:cNvGrpSpPr/>
          <p:nvPr/>
        </p:nvGrpSpPr>
        <p:grpSpPr>
          <a:xfrm>
            <a:off x="3311860" y="3119372"/>
            <a:ext cx="630876" cy="469702"/>
            <a:chOff x="9667225" y="2585597"/>
            <a:chExt cx="630876" cy="469702"/>
          </a:xfrm>
          <a:noFill/>
        </p:grpSpPr>
        <p:sp>
          <p:nvSpPr>
            <p:cNvPr id="132" name="직사각형 131"/>
            <p:cNvSpPr/>
            <p:nvPr/>
          </p:nvSpPr>
          <p:spPr>
            <a:xfrm>
              <a:off x="9667225" y="2809386"/>
              <a:ext cx="447423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09091" y="2888940"/>
            <a:ext cx="6667165" cy="2370447"/>
            <a:chOff x="179512" y="2249431"/>
            <a:chExt cx="6667165" cy="3023859"/>
          </a:xfrm>
        </p:grpSpPr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9512" y="2573670"/>
              <a:ext cx="6667165" cy="2511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24943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3729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11560" y="4683791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21÷3=7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7325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575556" y="3284984"/>
            <a:ext cx="61624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바구니에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담으려면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바구니는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005064"/>
            <a:ext cx="6280727" cy="42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88572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77329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388536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87793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6550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052832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949457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675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샛별이는 색연필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자루로 직사각형 한 개를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직사각형을 모두 몇 개 만들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5" y="2652815"/>
            <a:ext cx="5966901" cy="178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430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2147947" y="4437112"/>
            <a:ext cx="803791" cy="510400"/>
            <a:chOff x="9759229" y="2585597"/>
            <a:chExt cx="803791" cy="510400"/>
          </a:xfrm>
        </p:grpSpPr>
        <p:sp>
          <p:nvSpPr>
            <p:cNvPr id="43" name="직사각형 42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2771738" y="458314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030578" y="4447773"/>
            <a:ext cx="803791" cy="510400"/>
            <a:chOff x="9759229" y="2585597"/>
            <a:chExt cx="803791" cy="510400"/>
          </a:xfrm>
        </p:grpSpPr>
        <p:sp>
          <p:nvSpPr>
            <p:cNvPr id="54" name="직사각형 5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직사각형 68"/>
          <p:cNvSpPr/>
          <p:nvPr/>
        </p:nvSpPr>
        <p:spPr>
          <a:xfrm>
            <a:off x="3687448" y="457307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972146" y="4437112"/>
            <a:ext cx="803791" cy="510400"/>
            <a:chOff x="9759229" y="2585597"/>
            <a:chExt cx="803791" cy="510400"/>
          </a:xfrm>
        </p:grpSpPr>
        <p:sp>
          <p:nvSpPr>
            <p:cNvPr id="71" name="직사각형 7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샛별이는 색연필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자루로 직사각형 한 개를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직사각형을 모두 몇 개 만들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964166" y="4653136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591781" y="4473818"/>
            <a:ext cx="815360" cy="510400"/>
            <a:chOff x="9482741" y="2585597"/>
            <a:chExt cx="815360" cy="510400"/>
          </a:xfrm>
        </p:grpSpPr>
        <p:sp>
          <p:nvSpPr>
            <p:cNvPr id="58" name="직사각형 57"/>
            <p:cNvSpPr/>
            <p:nvPr/>
          </p:nvSpPr>
          <p:spPr>
            <a:xfrm>
              <a:off x="9482741" y="2768688"/>
              <a:ext cx="612644" cy="327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488384" y="4473818"/>
            <a:ext cx="538872" cy="510400"/>
            <a:chOff x="9759229" y="2585597"/>
            <a:chExt cx="538872" cy="510400"/>
          </a:xfrm>
        </p:grpSpPr>
        <p:sp>
          <p:nvSpPr>
            <p:cNvPr id="61" name="직사각형 60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4105136" y="4473818"/>
            <a:ext cx="538872" cy="510400"/>
            <a:chOff x="9759229" y="2585597"/>
            <a:chExt cx="538872" cy="510400"/>
          </a:xfrm>
        </p:grpSpPr>
        <p:sp>
          <p:nvSpPr>
            <p:cNvPr id="64" name="직사각형 63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5" y="2652815"/>
            <a:ext cx="5966901" cy="178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15516" y="2168860"/>
            <a:ext cx="6667165" cy="3090517"/>
            <a:chOff x="179512" y="1330870"/>
            <a:chExt cx="6667165" cy="3942420"/>
          </a:xfrm>
        </p:grpSpPr>
        <p:sp>
          <p:nvSpPr>
            <p:cNvPr id="41" name="직각 삼각형 4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79512" y="1698294"/>
              <a:ext cx="6667165" cy="33868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1330870"/>
              <a:ext cx="981075" cy="36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3548" y="2652815"/>
            <a:ext cx="62646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 한 개를 만드는 데 색연필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필요하므로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묶어 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7" y="270308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1" y="47411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4664459"/>
            <a:ext cx="52725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30÷6=5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393631"/>
            <a:ext cx="6182066" cy="125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726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2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0791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suhi_h_0301_03_0405.html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752968" y="4048431"/>
            <a:ext cx="229880" cy="339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42820" y="4045593"/>
            <a:ext cx="229880" cy="3395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065256" y="4048130"/>
            <a:ext cx="229880" cy="339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43507" y="2145291"/>
            <a:ext cx="6768753" cy="32684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8" y="2520110"/>
            <a:ext cx="178503" cy="210959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596742" y="3989621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18÷3=6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015833" y="4673697"/>
            <a:ext cx="699889" cy="403915"/>
            <a:chOff x="2559672" y="854955"/>
            <a:chExt cx="827878" cy="477778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566729" y="873901"/>
              <a:ext cx="820821" cy="40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854807" y="45345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801193" y="4637693"/>
            <a:ext cx="352689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같습니다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23528" y="2981509"/>
            <a:ext cx="1840145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2195736" y="2987193"/>
            <a:ext cx="137196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3851920" y="3995305"/>
            <a:ext cx="428112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5823" y="2222520"/>
            <a:ext cx="5004556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묶어 세면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묶음입니다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5" name="꺾인 연결선 84"/>
          <p:cNvCxnSpPr/>
          <p:nvPr/>
        </p:nvCxnSpPr>
        <p:spPr bwMode="auto">
          <a:xfrm rot="16200000" flipV="1">
            <a:off x="1414134" y="3332109"/>
            <a:ext cx="629602" cy="84895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꺾인 연결선 85"/>
          <p:cNvCxnSpPr/>
          <p:nvPr/>
        </p:nvCxnSpPr>
        <p:spPr bwMode="auto">
          <a:xfrm rot="5400000" flipH="1" flipV="1">
            <a:off x="2370827" y="3617982"/>
            <a:ext cx="644273" cy="27437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2987824" y="4210524"/>
            <a:ext cx="809485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모서리가 둥근 직사각형 45"/>
          <p:cNvSpPr/>
          <p:nvPr/>
        </p:nvSpPr>
        <p:spPr>
          <a:xfrm>
            <a:off x="439934" y="4045593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20409" y="3841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71453" y="1604119"/>
            <a:ext cx="620480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팔찌 한 개에 구슬을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꿴다면 팔찌를 모두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완성할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있는지 팔찌에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6" y="2969288"/>
            <a:ext cx="6020812" cy="38166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563805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5"/>
          <a:srcRect r="89172"/>
          <a:stretch/>
        </p:blipFill>
        <p:spPr>
          <a:xfrm>
            <a:off x="4932612" y="1904068"/>
            <a:ext cx="392074" cy="3415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grpSp>
        <p:nvGrpSpPr>
          <p:cNvPr id="115" name="그룹 114"/>
          <p:cNvGrpSpPr/>
          <p:nvPr/>
        </p:nvGrpSpPr>
        <p:grpSpPr>
          <a:xfrm>
            <a:off x="3241678" y="4473116"/>
            <a:ext cx="1025172" cy="539176"/>
            <a:chOff x="9440512" y="2591188"/>
            <a:chExt cx="1025172" cy="539176"/>
          </a:xfrm>
        </p:grpSpPr>
        <p:sp>
          <p:nvSpPr>
            <p:cNvPr id="116" name="직사각형 115"/>
            <p:cNvSpPr/>
            <p:nvPr/>
          </p:nvSpPr>
          <p:spPr>
            <a:xfrm>
              <a:off x="9440512" y="2734320"/>
              <a:ext cx="861940" cy="396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5684" y="2591188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636341" y="2897750"/>
            <a:ext cx="6131903" cy="52474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2" y="3770779"/>
            <a:ext cx="5930360" cy="66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03548" y="2753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919165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또는 정답 확인 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이미지가 나타나면 라인 박스 내 이미지는 흐린 색상으로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2540350"/>
            <a:ext cx="2082030" cy="49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119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3083107" y="45221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95882" y="3537012"/>
            <a:ext cx="45573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5135"/>
            <a:ext cx="6190177" cy="12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695425" y="368102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준다면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     명에게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줄 수 있습니다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12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4" name="타원 123"/>
          <p:cNvSpPr/>
          <p:nvPr/>
        </p:nvSpPr>
        <p:spPr>
          <a:xfrm>
            <a:off x="2519772" y="5265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타원 141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93506" y="2083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0" y="459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6" y="1959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3927140" y="3551197"/>
            <a:ext cx="644820" cy="561879"/>
            <a:chOff x="6012160" y="1636535"/>
            <a:chExt cx="644820" cy="561879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012160" y="1833284"/>
              <a:ext cx="50383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96980" y="1636535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2375756" y="4548270"/>
            <a:ext cx="809922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006660" y="4412894"/>
            <a:ext cx="803791" cy="510400"/>
            <a:chOff x="9759229" y="2585597"/>
            <a:chExt cx="803791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직사각형 71"/>
          <p:cNvSpPr/>
          <p:nvPr/>
        </p:nvSpPr>
        <p:spPr>
          <a:xfrm>
            <a:off x="3663530" y="453819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937470" y="4412991"/>
            <a:ext cx="803791" cy="510400"/>
            <a:chOff x="9759229" y="2585597"/>
            <a:chExt cx="803791" cy="510400"/>
          </a:xfrm>
        </p:grpSpPr>
        <p:sp>
          <p:nvSpPr>
            <p:cNvPr id="74" name="직사각형 7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타원 82"/>
          <p:cNvSpPr/>
          <p:nvPr/>
        </p:nvSpPr>
        <p:spPr>
          <a:xfrm>
            <a:off x="602762" y="4460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453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0" name="그림 8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826379"/>
            <a:ext cx="178503" cy="21095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1147095" y="4578434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5135"/>
            <a:ext cx="6190177" cy="12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그룹 111"/>
          <p:cNvGrpSpPr/>
          <p:nvPr/>
        </p:nvGrpSpPr>
        <p:grpSpPr>
          <a:xfrm>
            <a:off x="1151620" y="4539316"/>
            <a:ext cx="1015973" cy="627645"/>
            <a:chOff x="279663" y="2738058"/>
            <a:chExt cx="1015973" cy="627645"/>
          </a:xfrm>
        </p:grpSpPr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695425" y="368102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준다면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     명에게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줄 수 있습니다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375756" y="4482285"/>
            <a:ext cx="2019559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   =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12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651295"/>
            <a:ext cx="450273" cy="44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6" y="4551582"/>
            <a:ext cx="606305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08" y="4551582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37" y="4551582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그룹 128"/>
          <p:cNvGrpSpPr/>
          <p:nvPr/>
        </p:nvGrpSpPr>
        <p:grpSpPr>
          <a:xfrm>
            <a:off x="3963001" y="3501008"/>
            <a:ext cx="534153" cy="516672"/>
            <a:chOff x="9812507" y="2585597"/>
            <a:chExt cx="485594" cy="469702"/>
          </a:xfrm>
          <a:noFill/>
        </p:grpSpPr>
        <p:sp>
          <p:nvSpPr>
            <p:cNvPr id="130" name="직사각형 129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2" name="그룹 131"/>
          <p:cNvGrpSpPr/>
          <p:nvPr/>
        </p:nvGrpSpPr>
        <p:grpSpPr>
          <a:xfrm>
            <a:off x="4025489" y="4409708"/>
            <a:ext cx="485594" cy="469702"/>
            <a:chOff x="9812507" y="2585597"/>
            <a:chExt cx="485594" cy="469702"/>
          </a:xfrm>
          <a:noFill/>
        </p:grpSpPr>
        <p:sp>
          <p:nvSpPr>
            <p:cNvPr id="133" name="직사각형 132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5" name="그룹 134"/>
          <p:cNvGrpSpPr/>
          <p:nvPr/>
        </p:nvGrpSpPr>
        <p:grpSpPr>
          <a:xfrm>
            <a:off x="3347864" y="4401108"/>
            <a:ext cx="485594" cy="469702"/>
            <a:chOff x="9812507" y="2585597"/>
            <a:chExt cx="485594" cy="469702"/>
          </a:xfrm>
          <a:noFill/>
        </p:grpSpPr>
        <p:sp>
          <p:nvSpPr>
            <p:cNvPr id="136" name="직사각형 135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752174"/>
            <a:ext cx="178503" cy="210959"/>
          </a:xfrm>
          <a:prstGeom prst="rect">
            <a:avLst/>
          </a:prstGeom>
        </p:spPr>
      </p:pic>
      <p:pic>
        <p:nvPicPr>
          <p:cNvPr id="146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3" y="459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11760" y="4551582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25605" y="2888940"/>
            <a:ext cx="6667165" cy="2370447"/>
            <a:chOff x="179512" y="2249431"/>
            <a:chExt cx="6667165" cy="3023859"/>
          </a:xfrm>
        </p:grpSpPr>
        <p:sp>
          <p:nvSpPr>
            <p:cNvPr id="71" name="직각 삼각형 7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79512" y="2573670"/>
              <a:ext cx="6667165" cy="2511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24943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직사각형 73"/>
          <p:cNvSpPr/>
          <p:nvPr/>
        </p:nvSpPr>
        <p:spPr>
          <a:xfrm>
            <a:off x="641775" y="3260303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명에게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주는 경우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33379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4" y="3645024"/>
            <a:ext cx="5362434" cy="104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1145832" y="4653136"/>
            <a:ext cx="512912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20÷5=4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6" y="1959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944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31" y="46676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9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5135"/>
            <a:ext cx="6190177" cy="12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695425" y="368102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준다면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     명에게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줄 수 있습니다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타원 141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826379"/>
            <a:ext cx="178503" cy="210959"/>
          </a:xfrm>
          <a:prstGeom prst="rect">
            <a:avLst/>
          </a:prstGeom>
        </p:spPr>
      </p:pic>
      <p:pic>
        <p:nvPicPr>
          <p:cNvPr id="1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0" y="459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6" y="1959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3927140" y="3551197"/>
            <a:ext cx="644820" cy="561879"/>
            <a:chOff x="6012160" y="1636535"/>
            <a:chExt cx="644820" cy="561879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012160" y="1833284"/>
              <a:ext cx="50383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96980" y="1636535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2375756" y="4548270"/>
            <a:ext cx="809922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006660" y="4412894"/>
            <a:ext cx="803791" cy="510400"/>
            <a:chOff x="9759229" y="2585597"/>
            <a:chExt cx="803791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직사각형 71"/>
          <p:cNvSpPr/>
          <p:nvPr/>
        </p:nvSpPr>
        <p:spPr>
          <a:xfrm>
            <a:off x="3663530" y="453819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937470" y="4412991"/>
            <a:ext cx="803791" cy="510400"/>
            <a:chOff x="9759229" y="2585597"/>
            <a:chExt cx="803791" cy="510400"/>
          </a:xfrm>
        </p:grpSpPr>
        <p:sp>
          <p:nvSpPr>
            <p:cNvPr id="74" name="직사각형 7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084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1147095" y="4578434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2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5135"/>
            <a:ext cx="6190177" cy="12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그룹 111"/>
          <p:cNvGrpSpPr/>
          <p:nvPr/>
        </p:nvGrpSpPr>
        <p:grpSpPr>
          <a:xfrm>
            <a:off x="1151620" y="4539316"/>
            <a:ext cx="1015973" cy="627645"/>
            <a:chOff x="279663" y="2738058"/>
            <a:chExt cx="1015973" cy="627645"/>
          </a:xfrm>
        </p:grpSpPr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695425" y="368102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준다면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     명에게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줄 수 있습니다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375756" y="4482285"/>
            <a:ext cx="2019559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   =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651295"/>
            <a:ext cx="450273" cy="44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6" y="4551582"/>
            <a:ext cx="606305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08" y="4551582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37" y="4551582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그룹 128"/>
          <p:cNvGrpSpPr/>
          <p:nvPr/>
        </p:nvGrpSpPr>
        <p:grpSpPr>
          <a:xfrm>
            <a:off x="3963001" y="3501008"/>
            <a:ext cx="534153" cy="516672"/>
            <a:chOff x="9812507" y="2585597"/>
            <a:chExt cx="485594" cy="469702"/>
          </a:xfrm>
          <a:noFill/>
        </p:grpSpPr>
        <p:sp>
          <p:nvSpPr>
            <p:cNvPr id="130" name="직사각형 129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2" name="그룹 131"/>
          <p:cNvGrpSpPr/>
          <p:nvPr/>
        </p:nvGrpSpPr>
        <p:grpSpPr>
          <a:xfrm>
            <a:off x="4025489" y="4409708"/>
            <a:ext cx="485594" cy="469702"/>
            <a:chOff x="9812507" y="2585597"/>
            <a:chExt cx="485594" cy="469702"/>
          </a:xfrm>
          <a:noFill/>
        </p:grpSpPr>
        <p:sp>
          <p:nvSpPr>
            <p:cNvPr id="133" name="직사각형 132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5" name="그룹 134"/>
          <p:cNvGrpSpPr/>
          <p:nvPr/>
        </p:nvGrpSpPr>
        <p:grpSpPr>
          <a:xfrm>
            <a:off x="3347864" y="4401108"/>
            <a:ext cx="485594" cy="469702"/>
            <a:chOff x="9812507" y="2585597"/>
            <a:chExt cx="485594" cy="469702"/>
          </a:xfrm>
          <a:noFill/>
        </p:grpSpPr>
        <p:sp>
          <p:nvSpPr>
            <p:cNvPr id="136" name="직사각형 135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752174"/>
            <a:ext cx="178503" cy="210959"/>
          </a:xfrm>
          <a:prstGeom prst="rect">
            <a:avLst/>
          </a:prstGeom>
        </p:spPr>
      </p:pic>
      <p:pic>
        <p:nvPicPr>
          <p:cNvPr id="146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3" y="459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11760" y="4551582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25605" y="2888940"/>
            <a:ext cx="6667165" cy="2370447"/>
            <a:chOff x="179512" y="2249431"/>
            <a:chExt cx="6667165" cy="3023859"/>
          </a:xfrm>
        </p:grpSpPr>
        <p:sp>
          <p:nvSpPr>
            <p:cNvPr id="67" name="직각 삼각형 6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9512" y="2573670"/>
              <a:ext cx="6667165" cy="2511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24943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>
          <a:xfrm>
            <a:off x="641775" y="3248980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명에게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주는 경우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33379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36" y="3576954"/>
            <a:ext cx="5371976" cy="11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75" name="Picture 1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16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6" y="1959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1145832" y="4653136"/>
            <a:ext cx="512912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20÷4=5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31" y="46676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2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9532" y="3304894"/>
            <a:ext cx="6463785" cy="808182"/>
            <a:chOff x="359532" y="3304894"/>
            <a:chExt cx="6463785" cy="80818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04894"/>
              <a:ext cx="6355773" cy="808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직사각형 101"/>
            <p:cNvSpPr/>
            <p:nvPr/>
          </p:nvSpPr>
          <p:spPr>
            <a:xfrm>
              <a:off x="359532" y="3825044"/>
              <a:ext cx="423205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269916" y="3825044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01713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963132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15916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677335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508104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369523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043608" y="3356992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준다면 사탕을 모두 몇 명에게 나누어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있는지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수직선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다시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텍스트의 크기 맞춤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505767" y="5110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/>
          <p:cNvSpPr/>
          <p:nvPr/>
        </p:nvSpPr>
        <p:spPr>
          <a:xfrm>
            <a:off x="402412" y="3171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5430" y="4329100"/>
            <a:ext cx="9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부분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047180" y="4182494"/>
            <a:ext cx="841533" cy="506646"/>
            <a:chOff x="9624151" y="2591188"/>
            <a:chExt cx="841533" cy="506646"/>
          </a:xfrm>
        </p:grpSpPr>
        <p:sp>
          <p:nvSpPr>
            <p:cNvPr id="95" name="직사각형 94"/>
            <p:cNvSpPr/>
            <p:nvPr/>
          </p:nvSpPr>
          <p:spPr>
            <a:xfrm>
              <a:off x="9624151" y="2701790"/>
              <a:ext cx="588716" cy="396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05684" y="2591188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5425" y="2494932"/>
            <a:ext cx="596729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수직선에서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나누면 몇 부분이 될까요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2586277"/>
            <a:ext cx="178503" cy="210959"/>
          </a:xfrm>
          <a:prstGeom prst="rect">
            <a:avLst/>
          </a:prstGeom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725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42267</TotalTime>
  <Words>1476</Words>
  <Application>Microsoft Office PowerPoint</Application>
  <PresentationFormat>화면 슬라이드 쇼(4:3)</PresentationFormat>
  <Paragraphs>504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7447</cp:revision>
  <dcterms:created xsi:type="dcterms:W3CDTF">2008-07-15T12:19:11Z</dcterms:created>
  <dcterms:modified xsi:type="dcterms:W3CDTF">2022-02-16T06:10:47Z</dcterms:modified>
</cp:coreProperties>
</file>