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89" r:id="rId6"/>
    <p:sldId id="1374" r:id="rId7"/>
    <p:sldId id="1390" r:id="rId8"/>
    <p:sldId id="1376" r:id="rId9"/>
    <p:sldId id="1391" r:id="rId10"/>
    <p:sldId id="1378" r:id="rId11"/>
    <p:sldId id="1393" r:id="rId12"/>
    <p:sldId id="1388" r:id="rId13"/>
    <p:sldId id="1394" r:id="rId14"/>
    <p:sldId id="1382" r:id="rId15"/>
    <p:sldId id="1395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>
        <p:scale>
          <a:sx n="100" d="100"/>
          <a:sy n="100" d="100"/>
        </p:scale>
        <p:origin x="-193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9056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5907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선을 따라 도착한 곳에 계산 결과를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‘70’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아래와 같은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파란선이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‘30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아래와 같은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초록선이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38614" y="2086434"/>
            <a:ext cx="5236528" cy="3062518"/>
            <a:chOff x="635750" y="1942502"/>
            <a:chExt cx="5804535" cy="3394710"/>
          </a:xfrm>
        </p:grpSpPr>
        <p:grpSp>
          <p:nvGrpSpPr>
            <p:cNvPr id="6" name="그룹 5"/>
            <p:cNvGrpSpPr/>
            <p:nvPr/>
          </p:nvGrpSpPr>
          <p:grpSpPr>
            <a:xfrm>
              <a:off x="635750" y="1942502"/>
              <a:ext cx="5804535" cy="3394710"/>
              <a:chOff x="635750" y="1942502"/>
              <a:chExt cx="5804535" cy="3394710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750" y="1942502"/>
                <a:ext cx="5804535" cy="3394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5133434" y="4571836"/>
                <a:ext cx="73471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192799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10×2</a:t>
                </a:r>
                <a:endPara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110406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10×3</a:t>
                </a:r>
                <a:endPara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28014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10×7</a:t>
                </a:r>
                <a:endPara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204488" y="4366067"/>
              <a:ext cx="845288" cy="546457"/>
              <a:chOff x="3204488" y="4366067"/>
              <a:chExt cx="845288" cy="546457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3204488" y="4589984"/>
                <a:ext cx="666062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579" y="4366067"/>
                <a:ext cx="366197" cy="361111"/>
              </a:xfrm>
              <a:prstGeom prst="rect">
                <a:avLst/>
              </a:prstGeom>
            </p:spPr>
          </p:pic>
        </p:grpSp>
        <p:grpSp>
          <p:nvGrpSpPr>
            <p:cNvPr id="66" name="그룹 65"/>
            <p:cNvGrpSpPr/>
            <p:nvPr/>
          </p:nvGrpSpPr>
          <p:grpSpPr>
            <a:xfrm>
              <a:off x="1300185" y="4366067"/>
              <a:ext cx="835856" cy="546457"/>
              <a:chOff x="3211140" y="4366067"/>
              <a:chExt cx="835856" cy="546457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3211140" y="4589984"/>
                <a:ext cx="652758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0799" y="4366067"/>
                <a:ext cx="366197" cy="361111"/>
              </a:xfrm>
              <a:prstGeom prst="rect">
                <a:avLst/>
              </a:prstGeom>
            </p:spPr>
          </p:pic>
        </p:grpSp>
      </p:grpSp>
      <p:sp>
        <p:nvSpPr>
          <p:cNvPr id="70" name="타원 69"/>
          <p:cNvSpPr/>
          <p:nvPr/>
        </p:nvSpPr>
        <p:spPr>
          <a:xfrm>
            <a:off x="1127204" y="2239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715622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847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578931" y="43234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89" y="2312876"/>
            <a:ext cx="2085315" cy="117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1138614" y="2086434"/>
            <a:ext cx="5236528" cy="3062518"/>
            <a:chOff x="635750" y="1942502"/>
            <a:chExt cx="5804535" cy="3394710"/>
          </a:xfrm>
        </p:grpSpPr>
        <p:grpSp>
          <p:nvGrpSpPr>
            <p:cNvPr id="72" name="그룹 71"/>
            <p:cNvGrpSpPr/>
            <p:nvPr/>
          </p:nvGrpSpPr>
          <p:grpSpPr>
            <a:xfrm>
              <a:off x="635750" y="1942502"/>
              <a:ext cx="5804535" cy="3394710"/>
              <a:chOff x="635750" y="1942502"/>
              <a:chExt cx="5804535" cy="3394710"/>
            </a:xfrm>
          </p:grpSpPr>
          <p:pic>
            <p:nvPicPr>
              <p:cNvPr id="100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750" y="1942502"/>
                <a:ext cx="5804535" cy="3394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5133434" y="4571836"/>
                <a:ext cx="73471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900" dirty="0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192799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10×2</a:t>
                </a:r>
                <a:endPara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110406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10×3</a:t>
                </a:r>
                <a:endPara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028014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 smtClean="0">
                    <a:latin typeface="맑은 고딕" pitchFamily="50" charset="-127"/>
                    <a:ea typeface="맑은 고딕" pitchFamily="50" charset="-127"/>
                  </a:rPr>
                  <a:t>10×7</a:t>
                </a:r>
                <a:endPara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3204488" y="4366067"/>
              <a:ext cx="845288" cy="546457"/>
              <a:chOff x="3204488" y="4366067"/>
              <a:chExt cx="845288" cy="546457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3204488" y="4589984"/>
                <a:ext cx="666062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9" name="그림 98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579" y="4366067"/>
                <a:ext cx="366197" cy="361111"/>
              </a:xfrm>
              <a:prstGeom prst="rect">
                <a:avLst/>
              </a:prstGeom>
            </p:spPr>
          </p:pic>
        </p:grpSp>
        <p:grpSp>
          <p:nvGrpSpPr>
            <p:cNvPr id="95" name="그룹 94"/>
            <p:cNvGrpSpPr/>
            <p:nvPr/>
          </p:nvGrpSpPr>
          <p:grpSpPr>
            <a:xfrm>
              <a:off x="1300185" y="4366067"/>
              <a:ext cx="835856" cy="546457"/>
              <a:chOff x="3211140" y="4366067"/>
              <a:chExt cx="835856" cy="546457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3211140" y="4589984"/>
                <a:ext cx="652758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=""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0799" y="4366067"/>
                <a:ext cx="366197" cy="361111"/>
              </a:xfrm>
              <a:prstGeom prst="rect">
                <a:avLst/>
              </a:prstGeom>
            </p:spPr>
          </p:pic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선을 따라 도착한 곳에 계산 결과를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3434" y="4571836"/>
            <a:ext cx="73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095836" y="4366067"/>
            <a:ext cx="1084638" cy="546457"/>
            <a:chOff x="3095836" y="4366067"/>
            <a:chExt cx="1084638" cy="546457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4277" y="4366067"/>
              <a:ext cx="366197" cy="361111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1184881" y="4366067"/>
            <a:ext cx="1084638" cy="546457"/>
            <a:chOff x="3095836" y="4366067"/>
            <a:chExt cx="1084638" cy="546457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4277" y="4366067"/>
              <a:ext cx="366197" cy="361111"/>
            </a:xfrm>
            <a:prstGeom prst="rect">
              <a:avLst/>
            </a:prstGeom>
          </p:spPr>
        </p:pic>
      </p:grp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5934" y="2366425"/>
            <a:ext cx="6667165" cy="2847250"/>
            <a:chOff x="175934" y="2366425"/>
            <a:chExt cx="6667165" cy="2847250"/>
          </a:xfrm>
        </p:grpSpPr>
        <p:grpSp>
          <p:nvGrpSpPr>
            <p:cNvPr id="45" name="그룹 44"/>
            <p:cNvGrpSpPr/>
            <p:nvPr/>
          </p:nvGrpSpPr>
          <p:grpSpPr>
            <a:xfrm>
              <a:off x="175934" y="2366425"/>
              <a:ext cx="6667165" cy="2847250"/>
              <a:chOff x="179512" y="2550535"/>
              <a:chExt cx="6667165" cy="2722755"/>
            </a:xfrm>
          </p:grpSpPr>
          <p:sp>
            <p:nvSpPr>
              <p:cNvPr id="77" name="직각 삼각형 76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79512" y="2912479"/>
                <a:ext cx="6667165" cy="21727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2550535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9" name="직사각형 48"/>
            <p:cNvSpPr/>
            <p:nvPr/>
          </p:nvSpPr>
          <p:spPr>
            <a:xfrm>
              <a:off x="792088" y="3151042"/>
              <a:ext cx="4572000" cy="13388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10×2=20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10×3=30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10×7=70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8" y="371407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8" y="412875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8" y="331692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그룹 83"/>
          <p:cNvGrpSpPr/>
          <p:nvPr/>
        </p:nvGrpSpPr>
        <p:grpSpPr>
          <a:xfrm>
            <a:off x="2699792" y="2797316"/>
            <a:ext cx="3604159" cy="2107848"/>
            <a:chOff x="635750" y="1942502"/>
            <a:chExt cx="5804535" cy="3394710"/>
          </a:xfrm>
        </p:grpSpPr>
        <p:pic>
          <p:nvPicPr>
            <p:cNvPr id="8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50" y="1942502"/>
              <a:ext cx="5804535" cy="3394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5133433" y="4473000"/>
              <a:ext cx="73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209630" y="2206033"/>
              <a:ext cx="726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10×2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127237" y="2206033"/>
              <a:ext cx="726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10×3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044846" y="2206033"/>
              <a:ext cx="726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10×7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96" y="2852936"/>
              <a:ext cx="5497319" cy="1411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5" name="직사각형 104"/>
          <p:cNvSpPr/>
          <p:nvPr/>
        </p:nvSpPr>
        <p:spPr bwMode="auto">
          <a:xfrm>
            <a:off x="4201429" y="4401133"/>
            <a:ext cx="600884" cy="2909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016665" y="4401133"/>
            <a:ext cx="600884" cy="2909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896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4_1_4_02.png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7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다른 하나를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407486" y="3792391"/>
            <a:ext cx="511797" cy="3578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609020"/>
            <a:ext cx="366197" cy="361111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65447" y="5002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820307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0" y="2388319"/>
            <a:ext cx="6822314" cy="86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291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75237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30" y="2675237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72916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/>
          <p:cNvSpPr/>
          <p:nvPr/>
        </p:nvSpPr>
        <p:spPr>
          <a:xfrm>
            <a:off x="6051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10×6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4053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055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0057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25950" y="2242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707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506" y="3845351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결과가 다른 하나를 찾아 기호를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136722" y="4320576"/>
            <a:ext cx="4911442" cy="5713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42" y="4140020"/>
            <a:ext cx="366197" cy="361111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13" y="4427367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55" name="직각 삼각형 5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287524" y="3717032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10×6=60    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2=60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3=60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40×2=80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계산 결과가 다른 것은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0" y="2388319"/>
            <a:ext cx="6822314" cy="86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291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75237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30" y="2675237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72916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6051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10×6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4053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30×2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2055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20×3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0057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40×2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3" y="3844245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61" y="3839358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6" y="4203420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88" y="420830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77" y="455459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1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들어 있는 귤이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귤은 모두 몇 개인지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167844" y="2435007"/>
            <a:ext cx="800580" cy="556221"/>
            <a:chOff x="1772364" y="4175320"/>
            <a:chExt cx="800580" cy="556221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1772364" y="4329100"/>
              <a:ext cx="800580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들어 있는 귤이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귤은 모두 몇 개인지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5934" y="4022605"/>
            <a:ext cx="6667165" cy="1227111"/>
            <a:chOff x="179512" y="4099841"/>
            <a:chExt cx="6667165" cy="1173449"/>
          </a:xfrm>
        </p:grpSpPr>
        <p:sp>
          <p:nvSpPr>
            <p:cNvPr id="35" name="직각 삼각형 3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9512" y="4461791"/>
              <a:ext cx="6667165" cy="6233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9984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251520" y="4535832"/>
            <a:ext cx="561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귤의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)=20×2=40(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3167844" y="2435007"/>
            <a:ext cx="800580" cy="556221"/>
            <a:chOff x="1772364" y="4175320"/>
            <a:chExt cx="800580" cy="55622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772364" y="4329100"/>
              <a:ext cx="800580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308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411760" y="4103823"/>
            <a:ext cx="3096344" cy="516758"/>
            <a:chOff x="2411760" y="4103823"/>
            <a:chExt cx="3096344" cy="516758"/>
          </a:xfrm>
        </p:grpSpPr>
        <p:cxnSp>
          <p:nvCxnSpPr>
            <p:cNvPr id="45" name="직선 연결선 44"/>
            <p:cNvCxnSpPr/>
            <p:nvPr/>
          </p:nvCxnSpPr>
          <p:spPr bwMode="auto">
            <a:xfrm>
              <a:off x="2411760" y="4611345"/>
              <a:ext cx="3096344" cy="0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화살표 연결선 45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직선 화살표 연결선 46"/>
            <p:cNvCxnSpPr/>
            <p:nvPr/>
          </p:nvCxnSpPr>
          <p:spPr bwMode="auto">
            <a:xfrm flipV="1">
              <a:off x="5508104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2" name="타원 51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5794" y="2204864"/>
            <a:ext cx="6183152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167844" y="3347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44" y="365739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3208238" y="365903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858279" y="2312876"/>
            <a:ext cx="5079629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계산할 수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6" y="25312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1412202" y="3580603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800" spc="-150" dirty="0" smtClean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45720" y="3580603"/>
            <a:ext cx="1539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800" spc="-150" dirty="0" smtClean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567761" y="4463863"/>
            <a:ext cx="802554" cy="294965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65164" y="2843791"/>
            <a:ext cx="3384612" cy="7559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193492" y="4103823"/>
            <a:ext cx="3591432" cy="8710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137708" y="3599767"/>
            <a:ext cx="1728192" cy="4699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16894" y="2724666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611627" y="3401125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429363" y="4732819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 rot="10800000">
            <a:off x="1616364" y="2977171"/>
            <a:ext cx="2962087" cy="516758"/>
            <a:chOff x="2411760" y="4103823"/>
            <a:chExt cx="2962087" cy="516758"/>
          </a:xfrm>
        </p:grpSpPr>
        <p:cxnSp>
          <p:nvCxnSpPr>
            <p:cNvPr id="74" name="직선 연결선 73"/>
            <p:cNvCxnSpPr/>
            <p:nvPr/>
          </p:nvCxnSpPr>
          <p:spPr bwMode="auto">
            <a:xfrm rot="10800000" flipH="1" flipV="1">
              <a:off x="2411760" y="4611345"/>
              <a:ext cx="2962087" cy="3062"/>
            </a:xfrm>
            <a:prstGeom prst="lin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화살표 연결선 74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직선 화살표 연결선 75"/>
            <p:cNvCxnSpPr/>
            <p:nvPr/>
          </p:nvCxnSpPr>
          <p:spPr bwMode="auto">
            <a:xfrm flipV="1">
              <a:off x="5370539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8" name="모서리가 둥근 직사각형 77"/>
          <p:cNvSpPr/>
          <p:nvPr/>
        </p:nvSpPr>
        <p:spPr>
          <a:xfrm>
            <a:off x="2595539" y="2852936"/>
            <a:ext cx="802554" cy="29496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1-1, #1-2, #1-3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#1-1, #1-2, #1-3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54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38954"/>
            <a:ext cx="3514350" cy="134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4484271" y="3244386"/>
            <a:ext cx="60019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i="0" u="none" strike="noStrike" cap="none" spc="-150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14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4844311" y="3248980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66070" y="3157808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159243" y="3065090"/>
            <a:ext cx="628849" cy="584892"/>
            <a:chOff x="1772364" y="4146649"/>
            <a:chExt cx="628849" cy="584892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772364" y="4329100"/>
              <a:ext cx="44884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41213" y="41466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919297" y="3093761"/>
            <a:ext cx="800580" cy="556221"/>
            <a:chOff x="1772364" y="4175320"/>
            <a:chExt cx="800580" cy="556221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38954"/>
            <a:ext cx="3514350" cy="134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4484271" y="3244386"/>
            <a:ext cx="60019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i="0" u="none" strike="noStrike" cap="none" spc="-150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14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4844311" y="3248980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566070" y="3157808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5159243" y="3247541"/>
            <a:ext cx="448849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919297" y="3247541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75934" y="3897051"/>
            <a:ext cx="6667165" cy="1316657"/>
            <a:chOff x="179512" y="4014210"/>
            <a:chExt cx="6667165" cy="1259080"/>
          </a:xfrm>
        </p:grpSpPr>
        <p:sp>
          <p:nvSpPr>
            <p:cNvPr id="47" name="직각 삼각형 4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4377126"/>
              <a:ext cx="6667165" cy="708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142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352346" y="4463824"/>
            <a:ext cx="3895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20×4=80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7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2407386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2692248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4419492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283588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724213" y="2472533"/>
            <a:ext cx="802871" cy="556221"/>
            <a:chOff x="1772364" y="4175320"/>
            <a:chExt cx="802871" cy="556221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5571620" y="2472533"/>
            <a:ext cx="800580" cy="556221"/>
            <a:chOff x="1772364" y="4175320"/>
            <a:chExt cx="800580" cy="556221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3831096" y="2472533"/>
            <a:ext cx="802871" cy="556221"/>
            <a:chOff x="1772364" y="4175320"/>
            <a:chExt cx="802871" cy="556221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15136" y="282753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3703530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1090382" y="4123677"/>
            <a:ext cx="14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pic>
        <p:nvPicPr>
          <p:cNvPr id="8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4028392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4419492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83588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724213" y="3808677"/>
            <a:ext cx="802871" cy="556221"/>
            <a:chOff x="1772364" y="4175320"/>
            <a:chExt cx="802871" cy="556221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5571620" y="3808677"/>
            <a:ext cx="800580" cy="556221"/>
            <a:chOff x="1772364" y="4175320"/>
            <a:chExt cx="800580" cy="556221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3831096" y="3808677"/>
            <a:ext cx="802871" cy="556221"/>
            <a:chOff x="1772364" y="4175320"/>
            <a:chExt cx="802871" cy="55622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타원 99"/>
          <p:cNvSpPr/>
          <p:nvPr/>
        </p:nvSpPr>
        <p:spPr>
          <a:xfrm>
            <a:off x="570445" y="2405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18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2407386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2692248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4419492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283588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4724213" y="2626313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571620" y="2626313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3831096" y="2626313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15136" y="282753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3703530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1090382" y="4123677"/>
            <a:ext cx="14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pic>
        <p:nvPicPr>
          <p:cNvPr id="11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4028392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4419492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283588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724213" y="3962457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5571620" y="3962457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831096" y="3962457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6846" y="3957159"/>
            <a:ext cx="14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5934" y="3518552"/>
            <a:ext cx="6667165" cy="1695143"/>
            <a:chOff x="175934" y="3518552"/>
            <a:chExt cx="6667165" cy="1695143"/>
          </a:xfrm>
        </p:grpSpPr>
        <p:grpSp>
          <p:nvGrpSpPr>
            <p:cNvPr id="59" name="그룹 58"/>
            <p:cNvGrpSpPr/>
            <p:nvPr/>
          </p:nvGrpSpPr>
          <p:grpSpPr>
            <a:xfrm>
              <a:off x="175934" y="3518552"/>
              <a:ext cx="6667165" cy="1695143"/>
              <a:chOff x="179512" y="3652271"/>
              <a:chExt cx="6667165" cy="1621019"/>
            </a:xfrm>
          </p:grpSpPr>
          <p:sp>
            <p:nvSpPr>
              <p:cNvPr id="61" name="직각 삼각형 60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79512" y="4014210"/>
                <a:ext cx="6667165" cy="10709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652271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468052" y="4005064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배는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20×3=60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씩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묶음은 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30×3=90</a:t>
              </a:r>
              <a:r>
                <a:rPr lang="ko-KR" altLang="en-US" sz="180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69" y="414908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69" y="458112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0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23628" y="2637008"/>
            <a:ext cx="4786513" cy="2232152"/>
            <a:chOff x="449463" y="2166872"/>
            <a:chExt cx="6119091" cy="252425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63" y="2166872"/>
              <a:ext cx="6119091" cy="252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001203" y="2375592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10×8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001203" y="320368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10×4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001203" y="400506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10×9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688124" y="2375592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88124" y="3203684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688124" y="4031776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2231740" y="2530936"/>
              <a:ext cx="3132348" cy="85741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 flipV="1">
              <a:off x="2231740" y="2560258"/>
              <a:ext cx="3148455" cy="82809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2231740" y="4189730"/>
              <a:ext cx="314845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타원 46"/>
          <p:cNvSpPr/>
          <p:nvPr/>
        </p:nvSpPr>
        <p:spPr>
          <a:xfrm>
            <a:off x="1075359" y="2529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569013" y="26115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1028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75162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094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711028" y="2105338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847574" y="1965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1223628" y="2637008"/>
            <a:ext cx="4786513" cy="2232152"/>
            <a:chOff x="449463" y="2166872"/>
            <a:chExt cx="6119091" cy="252425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63" y="2166872"/>
              <a:ext cx="6119091" cy="252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1001203" y="2375592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10×8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01203" y="320368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10×4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01203" y="400506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10×9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688124" y="2375592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688124" y="3203684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88124" y="4031776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endPara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 bwMode="auto">
            <a:xfrm>
              <a:off x="2231740" y="2530936"/>
              <a:ext cx="3132348" cy="85741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 flipV="1">
              <a:off x="2231740" y="2560258"/>
              <a:ext cx="3148455" cy="82809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2231740" y="4189730"/>
              <a:ext cx="314845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TextBox 43"/>
          <p:cNvSpPr txBox="1"/>
          <p:nvPr/>
        </p:nvSpPr>
        <p:spPr>
          <a:xfrm>
            <a:off x="5051645" y="2131398"/>
            <a:ext cx="163186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해서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연결하세요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</a:t>
            </a:r>
            <a:r>
              <a:rPr kumimoji="0" lang="ko-KR" altLang="en-US" sz="1100" dirty="0" smtClean="0">
                <a:latin typeface="맑은 고딕" pitchFamily="50" charset="-127"/>
                <a:ea typeface="맑은 고딕" pitchFamily="50" charset="-127"/>
              </a:rPr>
              <a:t>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01203" y="4005064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10×9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727756" y="4005064"/>
            <a:ext cx="4379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2231740" y="4189730"/>
            <a:ext cx="314845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299" y="3753036"/>
            <a:ext cx="360000" cy="355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75934" y="3138026"/>
            <a:ext cx="6667165" cy="2091174"/>
            <a:chOff x="175934" y="3122509"/>
            <a:chExt cx="6667165" cy="2091174"/>
          </a:xfrm>
        </p:grpSpPr>
        <p:grpSp>
          <p:nvGrpSpPr>
            <p:cNvPr id="69" name="그룹 68"/>
            <p:cNvGrpSpPr/>
            <p:nvPr/>
          </p:nvGrpSpPr>
          <p:grpSpPr>
            <a:xfrm>
              <a:off x="175934" y="3122509"/>
              <a:ext cx="6667165" cy="2091174"/>
              <a:chOff x="179512" y="3273554"/>
              <a:chExt cx="6667165" cy="1999736"/>
            </a:xfrm>
          </p:grpSpPr>
          <p:sp>
            <p:nvSpPr>
              <p:cNvPr id="76" name="직각 삼각형 75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79512" y="3652272"/>
                <a:ext cx="6667165" cy="143291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273554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" name="직사각형 69"/>
            <p:cNvSpPr/>
            <p:nvPr/>
          </p:nvSpPr>
          <p:spPr>
            <a:xfrm>
              <a:off x="503548" y="3609020"/>
              <a:ext cx="4572000" cy="13388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10×8=80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10×4=40</a:t>
              </a:r>
              <a:endParaRPr lang="en-US" altLang="ko-KR" sz="1800" dirty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×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9=90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3" y="418881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3" y="460349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3" y="3773523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56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42391</TotalTime>
  <Words>1162</Words>
  <Application>Microsoft Office PowerPoint</Application>
  <PresentationFormat>화면 슬라이드 쇼(4:3)</PresentationFormat>
  <Paragraphs>451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7524</cp:revision>
  <dcterms:created xsi:type="dcterms:W3CDTF">2008-07-15T12:19:11Z</dcterms:created>
  <dcterms:modified xsi:type="dcterms:W3CDTF">2022-02-17T08:13:33Z</dcterms:modified>
</cp:coreProperties>
</file>