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02" r:id="rId6"/>
    <p:sldId id="1374" r:id="rId7"/>
    <p:sldId id="1376" r:id="rId8"/>
    <p:sldId id="1403" r:id="rId9"/>
    <p:sldId id="1378" r:id="rId10"/>
    <p:sldId id="1404" r:id="rId11"/>
    <p:sldId id="1388" r:id="rId12"/>
    <p:sldId id="1382" r:id="rId13"/>
    <p:sldId id="140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403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159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1C64B19A-4A6B-43F2-95C5-9DC745FE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492896"/>
            <a:ext cx="2488586" cy="23402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97894B6-EEE9-4612-B3FD-6F8EC29B2D11}"/>
              </a:ext>
            </a:extLst>
          </p:cNvPr>
          <p:cNvSpPr txBox="1"/>
          <p:nvPr/>
        </p:nvSpPr>
        <p:spPr>
          <a:xfrm>
            <a:off x="1804002" y="3921753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     이 실제로 나타내는 값을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BF7D26CE-E262-4F5A-9CAE-B37E3BBE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94926"/>
              </p:ext>
            </p:extLst>
          </p:nvPr>
        </p:nvGraphicFramePr>
        <p:xfrm>
          <a:off x="1371953" y="3021653"/>
          <a:ext cx="1503339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1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사각형: 둥근 모서리 6">
            <a:extLst>
              <a:ext uri="{FF2B5EF4-FFF2-40B4-BE49-F238E27FC236}">
                <a16:creationId xmlns=""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515970" y="3885749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8">
            <a:extLst>
              <a:ext uri="{FF2B5EF4-FFF2-40B4-BE49-F238E27FC236}">
                <a16:creationId xmlns="" xmlns:a16="http://schemas.microsoft.com/office/drawing/2014/main" id="{4DF4603E-C607-487C-A418-EB27C779F5D9}"/>
              </a:ext>
            </a:extLst>
          </p:cNvPr>
          <p:cNvSpPr/>
          <p:nvPr/>
        </p:nvSpPr>
        <p:spPr>
          <a:xfrm>
            <a:off x="3697133" y="3284984"/>
            <a:ext cx="2603059" cy="62576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30      300     320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6282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4773118" y="3392871"/>
            <a:ext cx="409993" cy="4099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3995936" y="3431036"/>
            <a:ext cx="354106" cy="354106"/>
            <a:chOff x="6249485" y="2814376"/>
            <a:chExt cx="304024" cy="304024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5559828" y="3448758"/>
            <a:ext cx="354106" cy="354106"/>
            <a:chOff x="6249485" y="2814376"/>
            <a:chExt cx="304024" cy="304024"/>
          </a:xfrm>
        </p:grpSpPr>
        <p:cxnSp>
          <p:nvCxnSpPr>
            <p:cNvPr id="76" name="직선 연결선 7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43"/>
          <p:cNvSpPr txBox="1"/>
          <p:nvPr/>
        </p:nvSpPr>
        <p:spPr>
          <a:xfrm>
            <a:off x="5308665" y="2264714"/>
            <a:ext cx="135583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F1A3B606-5667-49BF-B216-5D9C2CFE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8A1D75A3-D2CF-4D9E-B399-8F5884EB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6D74AE5-6530-4557-A589-D4D408DF1C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475656" y="4401108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5AA8C0E-792E-4DA2-BFD2-B88EFB9AAFAF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B58DF9E2-557C-4F93-8B4F-E1C661E1B6EB}"/>
              </a:ext>
            </a:extLst>
          </p:cNvPr>
          <p:cNvGrpSpPr/>
          <p:nvPr/>
        </p:nvGrpSpPr>
        <p:grpSpPr>
          <a:xfrm>
            <a:off x="175934" y="3770580"/>
            <a:ext cx="6667165" cy="1443133"/>
            <a:chOff x="179512" y="3893266"/>
            <a:chExt cx="6667165" cy="1380024"/>
          </a:xfrm>
        </p:grpSpPr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1567D913-2EAB-4B0B-B68D-0A21401A94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586A9B5-4CA0-4A74-BD7B-3A578215776E}"/>
                </a:ext>
              </a:extLst>
            </p:cNvPr>
            <p:cNvSpPr/>
            <p:nvPr/>
          </p:nvSpPr>
          <p:spPr>
            <a:xfrm>
              <a:off x="179512" y="4255655"/>
              <a:ext cx="6667165" cy="829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="" xmlns:a16="http://schemas.microsoft.com/office/drawing/2014/main" id="{2F08765B-9CC6-425C-B046-AC0534291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3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478A6A-E441-488A-AC7F-D935230792F3}"/>
              </a:ext>
            </a:extLst>
          </p:cNvPr>
          <p:cNvSpPr txBox="1"/>
          <p:nvPr/>
        </p:nvSpPr>
        <p:spPr>
          <a:xfrm>
            <a:off x="467544" y="438729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×4=320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</a:t>
            </a:r>
            <a:r>
              <a:rPr kumimoji="0"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나타내는 값은 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7F3AF275-0298-4020-BC0A-7648DA72F428}"/>
              </a:ext>
            </a:extLst>
          </p:cNvPr>
          <p:cNvSpPr/>
          <p:nvPr/>
        </p:nvSpPr>
        <p:spPr>
          <a:xfrm>
            <a:off x="2413287" y="4365104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사각형: 둥근 모서리 60">
            <a:extLst>
              <a:ext uri="{FF2B5EF4-FFF2-40B4-BE49-F238E27FC236}">
                <a16:creationId xmlns="" xmlns:a16="http://schemas.microsoft.com/office/drawing/2014/main" id="{E4E1D20B-0090-44B7-A5A1-CD2F70392306}"/>
              </a:ext>
            </a:extLst>
          </p:cNvPr>
          <p:cNvSpPr/>
          <p:nvPr/>
        </p:nvSpPr>
        <p:spPr>
          <a:xfrm>
            <a:off x="1919557" y="1564998"/>
            <a:ext cx="288032" cy="43207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ACC3453-0B3C-47C6-9C79-5011A6DBC3AF}"/>
              </a:ext>
            </a:extLst>
          </p:cNvPr>
          <p:cNvGrpSpPr/>
          <p:nvPr/>
        </p:nvGrpSpPr>
        <p:grpSpPr>
          <a:xfrm>
            <a:off x="899592" y="2528900"/>
            <a:ext cx="5187352" cy="1921575"/>
            <a:chOff x="104728" y="2360269"/>
            <a:chExt cx="6870023" cy="254489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2435CA2-0EB5-44F0-850B-D26088A6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28" y="2360269"/>
              <a:ext cx="6870023" cy="254489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BDD6DBBC-9DE3-40CC-AA00-4A2FD61F00DE}"/>
                </a:ext>
              </a:extLst>
            </p:cNvPr>
            <p:cNvSpPr txBox="1"/>
            <p:nvPr/>
          </p:nvSpPr>
          <p:spPr>
            <a:xfrm>
              <a:off x="627437" y="3941842"/>
              <a:ext cx="1836205" cy="48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8B980F4-47BC-4653-A6CA-645BC7A82B39}"/>
                </a:ext>
              </a:extLst>
            </p:cNvPr>
            <p:cNvSpPr txBox="1"/>
            <p:nvPr/>
          </p:nvSpPr>
          <p:spPr>
            <a:xfrm>
              <a:off x="4733779" y="3941842"/>
              <a:ext cx="1836205" cy="48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390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5765638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05300" y="2538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D2A045D5-2383-4C28-8E9A-E4E94527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03FAA14A-BBED-4C82-94EC-24FFD800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10A8191-7A79-4BA5-8852-00B7589CB43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8D1D445-713D-4388-AE60-F3E6DDC0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42007"/>
              </p:ext>
            </p:extLst>
          </p:nvPr>
        </p:nvGraphicFramePr>
        <p:xfrm>
          <a:off x="1330333" y="2898600"/>
          <a:ext cx="1332093" cy="7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1">
                  <a:extLst>
                    <a:ext uri="{9D8B030D-6E8A-4147-A177-3AD203B41FA5}">
                      <a16:colId xmlns="" xmlns:a16="http://schemas.microsoft.com/office/drawing/2014/main" val="309525302"/>
                    </a:ext>
                  </a:extLst>
                </a:gridCol>
                <a:gridCol w="444031">
                  <a:extLst>
                    <a:ext uri="{9D8B030D-6E8A-4147-A177-3AD203B41FA5}">
                      <a16:colId xmlns="" xmlns:a16="http://schemas.microsoft.com/office/drawing/2014/main" val="3517920644"/>
                    </a:ext>
                  </a:extLst>
                </a:gridCol>
                <a:gridCol w="444031">
                  <a:extLst>
                    <a:ext uri="{9D8B030D-6E8A-4147-A177-3AD203B41FA5}">
                      <a16:colId xmlns="" xmlns:a16="http://schemas.microsoft.com/office/drawing/2014/main" val="1349073712"/>
                    </a:ext>
                  </a:extLst>
                </a:gridCol>
              </a:tblGrid>
              <a:tr h="38912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9969882"/>
                  </a:ext>
                </a:extLst>
              </a:tr>
              <a:tr h="38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4222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F12B04D6-A9DD-44EF-8131-D9244B1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90673"/>
              </p:ext>
            </p:extLst>
          </p:nvPr>
        </p:nvGraphicFramePr>
        <p:xfrm>
          <a:off x="4426622" y="2898600"/>
          <a:ext cx="1332093" cy="7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31">
                  <a:extLst>
                    <a:ext uri="{9D8B030D-6E8A-4147-A177-3AD203B41FA5}">
                      <a16:colId xmlns="" xmlns:a16="http://schemas.microsoft.com/office/drawing/2014/main" val="309525302"/>
                    </a:ext>
                  </a:extLst>
                </a:gridCol>
                <a:gridCol w="444031">
                  <a:extLst>
                    <a:ext uri="{9D8B030D-6E8A-4147-A177-3AD203B41FA5}">
                      <a16:colId xmlns="" xmlns:a16="http://schemas.microsoft.com/office/drawing/2014/main" val="3517920644"/>
                    </a:ext>
                  </a:extLst>
                </a:gridCol>
                <a:gridCol w="444031">
                  <a:extLst>
                    <a:ext uri="{9D8B030D-6E8A-4147-A177-3AD203B41FA5}">
                      <a16:colId xmlns="" xmlns:a16="http://schemas.microsoft.com/office/drawing/2014/main" val="1349073712"/>
                    </a:ext>
                  </a:extLst>
                </a:gridCol>
              </a:tblGrid>
              <a:tr h="38912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9969882"/>
                  </a:ext>
                </a:extLst>
              </a:tr>
              <a:tr h="38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422204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753FFE42-A195-4444-9AB0-F15B04339374}"/>
              </a:ext>
            </a:extLst>
          </p:cNvPr>
          <p:cNvGrpSpPr/>
          <p:nvPr/>
        </p:nvGrpSpPr>
        <p:grpSpPr>
          <a:xfrm>
            <a:off x="1762326" y="2815740"/>
            <a:ext cx="572801" cy="405899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702E6795-76DE-40A0-B66D-E132943F24E8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83AB6063-527F-4EB9-9BCE-47C48EA9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378E7014-A8AF-4298-ABD5-001599DC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4" y="162880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753FFE42-A195-4444-9AB0-F15B04339374}"/>
              </a:ext>
            </a:extLst>
          </p:cNvPr>
          <p:cNvGrpSpPr/>
          <p:nvPr/>
        </p:nvGrpSpPr>
        <p:grpSpPr>
          <a:xfrm>
            <a:off x="5316884" y="3221639"/>
            <a:ext cx="572801" cy="405899"/>
            <a:chOff x="2450286" y="2009118"/>
            <a:chExt cx="758606" cy="537565"/>
          </a:xfrm>
          <a:solidFill>
            <a:schemeClr val="bg1">
              <a:lumMod val="95000"/>
            </a:schemeClr>
          </a:solidFill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702E6795-76DE-40A0-B66D-E132943F24E8}"/>
                </a:ext>
              </a:extLst>
            </p:cNvPr>
            <p:cNvSpPr/>
            <p:nvPr/>
          </p:nvSpPr>
          <p:spPr bwMode="auto">
            <a:xfrm>
              <a:off x="2450286" y="2181553"/>
              <a:ext cx="516625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83AB6063-527F-4EB9-9BCE-47C48EA9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21BBEC2-BBA5-46C8-97DB-6A7785BC2B07}"/>
              </a:ext>
            </a:extLst>
          </p:cNvPr>
          <p:cNvGrpSpPr/>
          <p:nvPr/>
        </p:nvGrpSpPr>
        <p:grpSpPr>
          <a:xfrm>
            <a:off x="114245" y="2140457"/>
            <a:ext cx="6870023" cy="2577086"/>
            <a:chOff x="114245" y="2140457"/>
            <a:chExt cx="6870023" cy="257708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43F7C5DE-AD96-45E4-9DF4-5F314D9E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2140457"/>
              <a:ext cx="6870023" cy="257708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94F14B77-8B2D-4C1B-A156-13EDD93ABFCF}"/>
                </a:ext>
              </a:extLst>
            </p:cNvPr>
            <p:cNvSpPr txBox="1"/>
            <p:nvPr/>
          </p:nvSpPr>
          <p:spPr>
            <a:xfrm>
              <a:off x="5440720" y="2758773"/>
              <a:ext cx="1474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 학생은 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대에 탔어요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버스에 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233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4959" y="2256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3E0A7C6C-8609-4BCD-818E-F43C0961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D07CC645-8051-4AF2-930D-043F179E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76661F6-6836-42A8-9019-A304B18347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2F8E4184-DB9A-4186-94F1-50F1D6B1B7CC}"/>
              </a:ext>
            </a:extLst>
          </p:cNvPr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6140292" y="2409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21BBEC2-BBA5-46C8-97DB-6A7785BC2B07}"/>
              </a:ext>
            </a:extLst>
          </p:cNvPr>
          <p:cNvGrpSpPr/>
          <p:nvPr/>
        </p:nvGrpSpPr>
        <p:grpSpPr>
          <a:xfrm>
            <a:off x="114245" y="2140457"/>
            <a:ext cx="6870023" cy="2577086"/>
            <a:chOff x="114245" y="2140457"/>
            <a:chExt cx="6870023" cy="2577086"/>
          </a:xfrm>
        </p:grpSpPr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43F7C5DE-AD96-45E4-9DF4-5F314D9E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2140457"/>
              <a:ext cx="6870023" cy="25770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4F14B77-8B2D-4C1B-A156-13EDD93ABFCF}"/>
                </a:ext>
              </a:extLst>
            </p:cNvPr>
            <p:cNvSpPr txBox="1"/>
            <p:nvPr/>
          </p:nvSpPr>
          <p:spPr>
            <a:xfrm>
              <a:off x="5440720" y="2758773"/>
              <a:ext cx="1474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학년 학생은 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대에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대에 탔어요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버스에 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3E0A7C6C-8609-4BCD-818E-F43C0961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D07CC645-8051-4AF2-930D-043F179E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76661F6-6836-42A8-9019-A304B18347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F7292A0E-61E5-44DD-AEBF-FA0CF08E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E9F8BB5-6AE7-4FA0-9776-49F0D644F874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57A33331-4374-44C8-BFE9-A6D1187DFDC8}"/>
              </a:ext>
            </a:extLst>
          </p:cNvPr>
          <p:cNvGrpSpPr/>
          <p:nvPr/>
        </p:nvGrpSpPr>
        <p:grpSpPr>
          <a:xfrm>
            <a:off x="175934" y="3770580"/>
            <a:ext cx="6667165" cy="1443133"/>
            <a:chOff x="179512" y="3893266"/>
            <a:chExt cx="6667165" cy="1380024"/>
          </a:xfrm>
        </p:grpSpPr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67F87CD7-B8A5-432E-9271-636CA2E3E73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BEF78755-AFF7-4FE7-A110-A78C1ADD3C46}"/>
                </a:ext>
              </a:extLst>
            </p:cNvPr>
            <p:cNvSpPr/>
            <p:nvPr/>
          </p:nvSpPr>
          <p:spPr>
            <a:xfrm>
              <a:off x="179512" y="4255655"/>
              <a:ext cx="6667165" cy="829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A1156517-D956-440D-8F65-304C1336B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93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8BC8A04-DE9D-411B-A857-630098DFEE57}"/>
              </a:ext>
            </a:extLst>
          </p:cNvPr>
          <p:cNvSpPr txBox="1"/>
          <p:nvPr/>
        </p:nvSpPr>
        <p:spPr>
          <a:xfrm>
            <a:off x="359532" y="4406545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버스에 탄 학생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)=42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×4=168(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1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117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55676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243944"/>
            <a:ext cx="6601828" cy="286937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4_3_06.html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1">
            <a:extLst>
              <a:ext uri="{FF2B5EF4-FFF2-40B4-BE49-F238E27FC236}">
                <a16:creationId xmlns="" xmlns:a16="http://schemas.microsoft.com/office/drawing/2014/main" id="{347AFC0E-C0F1-489A-A99E-3AF8051A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05" y="32863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DD90517E-BA26-49C9-B13B-D7FA9ED1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79528"/>
              </p:ext>
            </p:extLst>
          </p:nvPr>
        </p:nvGraphicFramePr>
        <p:xfrm>
          <a:off x="1348242" y="2720909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9" name="Picture 31">
            <a:extLst>
              <a:ext uri="{FF2B5EF4-FFF2-40B4-BE49-F238E27FC236}">
                <a16:creationId xmlns="" xmlns:a16="http://schemas.microsoft.com/office/drawing/2014/main" id="{6B50E42E-4FBF-45A1-A54D-42855F5A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10" y="32759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FC132596-6A3B-4657-9FE0-839757078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76773"/>
              </p:ext>
            </p:extLst>
          </p:nvPr>
        </p:nvGraphicFramePr>
        <p:xfrm>
          <a:off x="3059266" y="271047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EDA265E9-0524-46A0-BB67-D8FB103D7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07159"/>
              </p:ext>
            </p:extLst>
          </p:nvPr>
        </p:nvGraphicFramePr>
        <p:xfrm>
          <a:off x="4789551" y="271143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53">
            <a:extLst>
              <a:ext uri="{FF2B5EF4-FFF2-40B4-BE49-F238E27FC236}">
                <a16:creationId xmlns="" xmlns:a16="http://schemas.microsoft.com/office/drawing/2014/main" id="{32D8363D-1B26-4618-8EA8-420F8E7C9388}"/>
              </a:ext>
            </a:extLst>
          </p:cNvPr>
          <p:cNvSpPr txBox="1"/>
          <p:nvPr/>
        </p:nvSpPr>
        <p:spPr>
          <a:xfrm>
            <a:off x="1740833" y="4078625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2×4=8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>
            <a:extLst>
              <a:ext uri="{FF2B5EF4-FFF2-40B4-BE49-F238E27FC236}">
                <a16:creationId xmlns="" xmlns:a16="http://schemas.microsoft.com/office/drawing/2014/main" id="{B851C2DB-7084-471A-B9A4-1428C035CF29}"/>
              </a:ext>
            </a:extLst>
          </p:cNvPr>
          <p:cNvSpPr txBox="1"/>
          <p:nvPr/>
        </p:nvSpPr>
        <p:spPr>
          <a:xfrm>
            <a:off x="2643218" y="4434309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30×4=120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형 설명선 44">
            <a:extLst>
              <a:ext uri="{FF2B5EF4-FFF2-40B4-BE49-F238E27FC236}">
                <a16:creationId xmlns="" xmlns:a16="http://schemas.microsoft.com/office/drawing/2014/main" id="{FC1C31A8-D29C-4659-97A3-8DE55ACFCE43}"/>
              </a:ext>
            </a:extLst>
          </p:cNvPr>
          <p:cNvSpPr/>
          <p:nvPr/>
        </p:nvSpPr>
        <p:spPr>
          <a:xfrm>
            <a:off x="1619672" y="4006617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형 설명선 45">
            <a:extLst>
              <a:ext uri="{FF2B5EF4-FFF2-40B4-BE49-F238E27FC236}">
                <a16:creationId xmlns="" xmlns:a16="http://schemas.microsoft.com/office/drawing/2014/main" id="{BF7E6E05-6597-40BB-9C8B-38932E28FD4B}"/>
              </a:ext>
            </a:extLst>
          </p:cNvPr>
          <p:cNvSpPr/>
          <p:nvPr/>
        </p:nvSpPr>
        <p:spPr>
          <a:xfrm>
            <a:off x="2555776" y="4366657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A87C32F-B5CC-4609-B546-DB64359BC936}"/>
              </a:ext>
            </a:extLst>
          </p:cNvPr>
          <p:cNvSpPr/>
          <p:nvPr/>
        </p:nvSpPr>
        <p:spPr>
          <a:xfrm>
            <a:off x="2557863" y="324535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892C082-F30E-40DD-B112-D5179D84B7EC}"/>
              </a:ext>
            </a:extLst>
          </p:cNvPr>
          <p:cNvSpPr/>
          <p:nvPr/>
        </p:nvSpPr>
        <p:spPr>
          <a:xfrm>
            <a:off x="4269298" y="328624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2557863" y="2980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4269298" y="29908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B6A4C58D-9FB9-4AD4-9ADD-CEDEE5EC164A}"/>
              </a:ext>
            </a:extLst>
          </p:cNvPr>
          <p:cNvSpPr/>
          <p:nvPr/>
        </p:nvSpPr>
        <p:spPr>
          <a:xfrm>
            <a:off x="1793890" y="378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912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93177019-59FC-4E6B-B984-49B65A6F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50820C87-A824-45C1-A57D-3376AC9C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53AF8F-4CAE-42C1-B5A3-E7D27EC33BA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94971C7-7EE2-4571-911F-17A93039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91" y="2319851"/>
            <a:ext cx="5677705" cy="172121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 bwMode="auto">
          <a:xfrm>
            <a:off x="3068348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2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3879432" y="4178475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94971C7-7EE2-4571-911F-17A93039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1" y="2319851"/>
            <a:ext cx="5677705" cy="1721217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43        3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953119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93177019-59FC-4E6B-B984-49B65A6F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50820C87-A824-45C1-A57D-3376AC9C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53AF8F-4CAE-42C1-B5A3-E7D27EC33BA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6A3332E-9730-40CC-B17D-29FECAAEC75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78A5AE0-2735-4FC4-B4B7-9A61BA748AB9}"/>
              </a:ext>
            </a:extLst>
          </p:cNvPr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9917B2DC-86CB-4894-962D-D5A009E0CE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7DF2A2CF-08FD-4C36-8CA6-5AD34FD84EDB}"/>
                </a:ext>
              </a:extLst>
            </p:cNvPr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1489CC42-F275-457D-9028-38E2A02E2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D2FA4D6-9683-47DA-88FA-EAB591A5748C}"/>
              </a:ext>
            </a:extLst>
          </p:cNvPr>
          <p:cNvSpPr/>
          <p:nvPr/>
        </p:nvSpPr>
        <p:spPr>
          <a:xfrm>
            <a:off x="287524" y="4463824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43×3=129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6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5547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143114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D9F3B1E1-FF4D-4C66-90C5-68A77856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71513378-946F-4EB6-ABFF-E7352F055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D94FE99-C787-42E4-B2A3-F954EA869C6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5CF6943-4A49-4D01-B9B5-116879713B7D}"/>
              </a:ext>
            </a:extLst>
          </p:cNvPr>
          <p:cNvSpPr/>
          <p:nvPr/>
        </p:nvSpPr>
        <p:spPr bwMode="auto">
          <a:xfrm>
            <a:off x="1870683" y="3140968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D34166DD-F1A7-4EEE-940C-EFA6ADDC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9414"/>
              </p:ext>
            </p:extLst>
          </p:nvPr>
        </p:nvGraphicFramePr>
        <p:xfrm>
          <a:off x="1524842" y="2288195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C343B5F-3F1A-4B4D-A0A7-F9AF72F0B9CC}"/>
              </a:ext>
            </a:extLst>
          </p:cNvPr>
          <p:cNvSpPr/>
          <p:nvPr/>
        </p:nvSpPr>
        <p:spPr bwMode="auto">
          <a:xfrm>
            <a:off x="1510643" y="3543433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1   5   0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83B24A3-1AF7-4B37-909B-BE76697A1EB8}"/>
              </a:ext>
            </a:extLst>
          </p:cNvPr>
          <p:cNvCxnSpPr/>
          <p:nvPr/>
        </p:nvCxnSpPr>
        <p:spPr bwMode="auto">
          <a:xfrm>
            <a:off x="1539610" y="396906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87EB8FD-2C6F-4AC7-914D-124877439C7B}"/>
              </a:ext>
            </a:extLst>
          </p:cNvPr>
          <p:cNvSpPr/>
          <p:nvPr/>
        </p:nvSpPr>
        <p:spPr bwMode="auto">
          <a:xfrm>
            <a:off x="1539610" y="4037578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1   5   9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B78EE163-EB20-474F-B5F0-551745E6C92B}"/>
              </a:ext>
            </a:extLst>
          </p:cNvPr>
          <p:cNvSpPr/>
          <p:nvPr/>
        </p:nvSpPr>
        <p:spPr bwMode="auto">
          <a:xfrm>
            <a:off x="5095752" y="3212976"/>
            <a:ext cx="40380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336BF5BF-CE83-434A-8CBB-7CC0A9341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20888"/>
              </p:ext>
            </p:extLst>
          </p:nvPr>
        </p:nvGraphicFramePr>
        <p:xfrm>
          <a:off x="4297685" y="2288195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4F6F083-0D04-4484-93D9-F578AD2266B9}"/>
              </a:ext>
            </a:extLst>
          </p:cNvPr>
          <p:cNvSpPr/>
          <p:nvPr/>
        </p:nvSpPr>
        <p:spPr bwMode="auto">
          <a:xfrm>
            <a:off x="4283968" y="3549871"/>
            <a:ext cx="118710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1   4   0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AD842E1D-D0C5-4BF2-9183-00B334521A62}"/>
              </a:ext>
            </a:extLst>
          </p:cNvPr>
          <p:cNvCxnSpPr/>
          <p:nvPr/>
        </p:nvCxnSpPr>
        <p:spPr bwMode="auto">
          <a:xfrm>
            <a:off x="4302189" y="396906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DF5F625C-78CC-43FD-B78B-E2E29416D765}"/>
              </a:ext>
            </a:extLst>
          </p:cNvPr>
          <p:cNvSpPr/>
          <p:nvPr/>
        </p:nvSpPr>
        <p:spPr bwMode="auto">
          <a:xfrm>
            <a:off x="4302189" y="4035978"/>
            <a:ext cx="118710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1   4   8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921" y="3991054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897052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383861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081" y="31409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157830" y="3295446"/>
            <a:ext cx="1364647" cy="542630"/>
            <a:chOff x="4661533" y="3234245"/>
            <a:chExt cx="1364647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661533" y="3411745"/>
              <a:ext cx="12066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1   8   9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6180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77202"/>
              </p:ext>
            </p:extLst>
          </p:nvPr>
        </p:nvGraphicFramePr>
        <p:xfrm>
          <a:off x="413995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15AB2759-9702-49CA-9361-F13FB681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56A93432-F91F-48AC-AFB4-A8871B28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FD41A7-6415-42A1-A8EF-E0DAEAF0E47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1255579" y="305966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BF36BAC-A1F0-456C-9ADC-52368A0ABEE5}"/>
              </a:ext>
            </a:extLst>
          </p:cNvPr>
          <p:cNvGrpSpPr/>
          <p:nvPr/>
        </p:nvGrpSpPr>
        <p:grpSpPr>
          <a:xfrm>
            <a:off x="2083659" y="2876239"/>
            <a:ext cx="868161" cy="542630"/>
            <a:chOff x="5107995" y="2014183"/>
            <a:chExt cx="868161" cy="542630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9FE642F-692D-4A25-8A43-7540100CDA98}"/>
                </a:ext>
              </a:extLst>
            </p:cNvPr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C2E8578-C3A4-4CA8-A7D1-AEA9805A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3D09F7B-108A-4725-98AF-94A60CE8DE4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4157830" y="3472946"/>
            <a:ext cx="1206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1   8   9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34485"/>
              </p:ext>
            </p:extLst>
          </p:nvPr>
        </p:nvGraphicFramePr>
        <p:xfrm>
          <a:off x="413995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816DE3A-8DDF-45AF-98D0-8580C9AC614D}"/>
              </a:ext>
            </a:extLst>
          </p:cNvPr>
          <p:cNvSpPr txBox="1"/>
          <p:nvPr/>
        </p:nvSpPr>
        <p:spPr>
          <a:xfrm>
            <a:off x="1255579" y="305966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9FE642F-692D-4A25-8A43-7540100CDA98}"/>
              </a:ext>
            </a:extLst>
          </p:cNvPr>
          <p:cNvSpPr/>
          <p:nvPr/>
        </p:nvSpPr>
        <p:spPr bwMode="auto">
          <a:xfrm>
            <a:off x="2083659" y="305373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15AB2759-9702-49CA-9361-F13FB681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56A93432-F91F-48AC-AFB4-A8871B282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FD41A7-6415-42A1-A8EF-E0DAEAF0E47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BE4B837D-7765-4685-A7D0-64BE7F8E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30738BD-96B2-491C-8FAA-F58A7F84C4FE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167973C-1EBE-4498-B99F-7CEB338934A3}"/>
              </a:ext>
            </a:extLst>
          </p:cNvPr>
          <p:cNvGrpSpPr/>
          <p:nvPr/>
        </p:nvGrpSpPr>
        <p:grpSpPr>
          <a:xfrm>
            <a:off x="175934" y="3122508"/>
            <a:ext cx="6667165" cy="2091185"/>
            <a:chOff x="179512" y="3273546"/>
            <a:chExt cx="6667165" cy="1999744"/>
          </a:xfrm>
        </p:grpSpPr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2C4DFEC7-E636-41DB-BAF9-3EC764A62CF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E63E19BF-8DD8-4F3C-A582-03B150FA483A}"/>
                </a:ext>
              </a:extLst>
            </p:cNvPr>
            <p:cNvSpPr/>
            <p:nvPr/>
          </p:nvSpPr>
          <p:spPr>
            <a:xfrm>
              <a:off x="179512" y="3608674"/>
              <a:ext cx="6667165" cy="14765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="" xmlns:a16="http://schemas.microsoft.com/office/drawing/2014/main" id="{C5185943-C924-4232-89DE-A5CA5E40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9062616-5E8E-4EA9-9D24-3F1F8D5D1862}"/>
              </a:ext>
            </a:extLst>
          </p:cNvPr>
          <p:cNvSpPr/>
          <p:nvPr/>
        </p:nvSpPr>
        <p:spPr bwMode="auto">
          <a:xfrm>
            <a:off x="2861332" y="4506932"/>
            <a:ext cx="12066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2   4   8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B7B6EE67-3B91-40B7-A6B6-526A03DB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45481"/>
              </p:ext>
            </p:extLst>
          </p:nvPr>
        </p:nvGraphicFramePr>
        <p:xfrm>
          <a:off x="2846823" y="360902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C64B19A-4A6B-43F2-95C5-9DC745FE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492896"/>
            <a:ext cx="2488586" cy="234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7894B6-EEE9-4612-B3FD-6F8EC29B2D11}"/>
              </a:ext>
            </a:extLst>
          </p:cNvPr>
          <p:cNvSpPr txBox="1"/>
          <p:nvPr/>
        </p:nvSpPr>
        <p:spPr>
          <a:xfrm>
            <a:off x="1804002" y="3921753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곱셈식에서      이 실제로 나타내는 값을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화면은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F1A3B606-5667-49BF-B216-5D9C2CFE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8A1D75A3-D2CF-4D9E-B399-8F5884EB4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suhi_h_0301_04_0004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6D74AE5-6530-4557-A589-D4D408DF1CB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BF7D26CE-E262-4F5A-9CAE-B37E3BBEA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2701"/>
              </p:ext>
            </p:extLst>
          </p:nvPr>
        </p:nvGraphicFramePr>
        <p:xfrm>
          <a:off x="1371953" y="3021653"/>
          <a:ext cx="1503339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1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8FA267E-D15E-4071-9834-0E2C2CB09E25}"/>
              </a:ext>
            </a:extLst>
          </p:cNvPr>
          <p:cNvSpPr/>
          <p:nvPr/>
        </p:nvSpPr>
        <p:spPr>
          <a:xfrm>
            <a:off x="1515970" y="3885749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E4E1D20B-0090-44B7-A5A1-CD2F70392306}"/>
              </a:ext>
            </a:extLst>
          </p:cNvPr>
          <p:cNvSpPr/>
          <p:nvPr/>
        </p:nvSpPr>
        <p:spPr>
          <a:xfrm>
            <a:off x="1919557" y="1564998"/>
            <a:ext cx="288032" cy="43207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DF4603E-C607-487C-A418-EB27C779F5D9}"/>
              </a:ext>
            </a:extLst>
          </p:cNvPr>
          <p:cNvSpPr/>
          <p:nvPr/>
        </p:nvSpPr>
        <p:spPr>
          <a:xfrm>
            <a:off x="3697133" y="3284984"/>
            <a:ext cx="2603059" cy="62576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30      300     320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16282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838929" y="2577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773118" y="3392871"/>
            <a:ext cx="409993" cy="40999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995936" y="3431036"/>
            <a:ext cx="354106" cy="354106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5559828" y="3448758"/>
            <a:ext cx="354106" cy="354106"/>
            <a:chOff x="6249485" y="2814376"/>
            <a:chExt cx="304024" cy="304024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43"/>
          <p:cNvSpPr txBox="1"/>
          <p:nvPr/>
        </p:nvSpPr>
        <p:spPr>
          <a:xfrm>
            <a:off x="5308665" y="2264714"/>
            <a:ext cx="135583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타원 62"/>
          <p:cNvSpPr/>
          <p:nvPr/>
        </p:nvSpPr>
        <p:spPr>
          <a:xfrm>
            <a:off x="5183111" y="2088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599892" y="31608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44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42456</TotalTime>
  <Words>1068</Words>
  <Application>Microsoft Office PowerPoint</Application>
  <PresentationFormat>화면 슬라이드 쇼(4:3)</PresentationFormat>
  <Paragraphs>404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7499</cp:revision>
  <dcterms:created xsi:type="dcterms:W3CDTF">2008-07-15T12:19:11Z</dcterms:created>
  <dcterms:modified xsi:type="dcterms:W3CDTF">2022-02-17T08:25:15Z</dcterms:modified>
</cp:coreProperties>
</file>