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782" r:id="rId2"/>
    <p:sldId id="783" r:id="rId3"/>
    <p:sldId id="1327" r:id="rId4"/>
    <p:sldId id="1340" r:id="rId5"/>
    <p:sldId id="1356" r:id="rId6"/>
    <p:sldId id="1097" r:id="rId7"/>
    <p:sldId id="1350" r:id="rId8"/>
    <p:sldId id="1353" r:id="rId9"/>
    <p:sldId id="1354" r:id="rId10"/>
    <p:sldId id="1355" r:id="rId11"/>
    <p:sldId id="1312" r:id="rId12"/>
    <p:sldId id="1357" r:id="rId13"/>
    <p:sldId id="1358" r:id="rId14"/>
    <p:sldId id="1314" r:id="rId15"/>
    <p:sldId id="1361" r:id="rId16"/>
    <p:sldId id="1297" r:id="rId17"/>
    <p:sldId id="1315" r:id="rId18"/>
    <p:sldId id="1316" r:id="rId19"/>
    <p:sldId id="1322" r:id="rId20"/>
    <p:sldId id="1323" r:id="rId21"/>
    <p:sldId id="1362" r:id="rId22"/>
    <p:sldId id="1324" r:id="rId23"/>
    <p:sldId id="1363" r:id="rId24"/>
    <p:sldId id="1317" r:id="rId25"/>
    <p:sldId id="1319" r:id="rId26"/>
    <p:sldId id="1318" r:id="rId27"/>
    <p:sldId id="1359" r:id="rId28"/>
    <p:sldId id="1320" r:id="rId29"/>
    <p:sldId id="1364" r:id="rId30"/>
    <p:sldId id="1321" r:id="rId31"/>
    <p:sldId id="1365" r:id="rId3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2E2"/>
    <a:srgbClr val="A46B5B"/>
    <a:srgbClr val="984807"/>
    <a:srgbClr val="FF0000"/>
    <a:srgbClr val="CBDCA8"/>
    <a:srgbClr val="FFFFFF"/>
    <a:srgbClr val="336600"/>
    <a:srgbClr val="339933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ein820&amp;classa=A8-C1-41-MM-MM-04-04-02-0-0-0-0&amp;classno=MM_41_04/suh_0401_03_0002/suh_0401_03_0002_301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data2.tsherpa.co.kr/tsherpa/MultiMedia/Flash/2020/curri/index.html?flashxmlnum=yein820&amp;classa=A8-C1-41-MM-MM-04-04-02-0-0-0-0&amp;classno=MM_41_04/suh_0401_03_0002/suh_0401_03_0002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ein820&amp;classa=A8-C1-41-MM-MM-04-04-02-0-0-0-0&amp;classno=MM_41_04/suh_0401_03_0002/suh_0401_03_0002_401_1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ein820&amp;classa=A8-C1-41-MM-MM-04-04-02-0-0-0-0&amp;classno=MM_41_04/suh_0401_03_0002/suh_0401_03_0002_401_1.html" TargetMode="External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15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15.png"/><Relationship Id="rId4" Type="http://schemas.openxmlformats.org/officeDocument/2006/relationships/hyperlink" Target="https://cdata2.tsherpa.co.kr/tsherpa/MultiMedia/Flash/2020/curri/index.html?flashxmlnum=yein820&amp;classa=A8-C1-41-MM-MM-04-04-02-0-0-0-0&amp;classno=MM_41_04/suh_0401_03_0002/suh_0401_03_0002_401_1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28.png"/><Relationship Id="rId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hyperlink" Target="https://cdata2.tsherpa.co.kr/tsherpa/MultiMedia/Flash/2020/curri/index.html?flashxmlnum=yein820&amp;classa=A8-C1-41-MM-MM-04-04-02-0-0-0-0&amp;classno=MM_41_04/suh_0401_03_0002/suh_0401_03_0002_401_1.html" TargetMode="External"/><Relationship Id="rId9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8.png"/><Relationship Id="rId4" Type="http://schemas.openxmlformats.org/officeDocument/2006/relationships/image" Target="../media/image8.png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32686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0797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1748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수에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몇십을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곱해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>
            <a:extLst>
              <a:ext uri="{FF2B5EF4-FFF2-40B4-BE49-F238E27FC236}">
                <a16:creationId xmlns="" xmlns:a16="http://schemas.microsoft.com/office/drawing/2014/main" id="{7904B600-B8A4-4D0B-A434-00DC1EB2AEF2}"/>
              </a:ext>
            </a:extLst>
          </p:cNvPr>
          <p:cNvSpPr/>
          <p:nvPr/>
        </p:nvSpPr>
        <p:spPr>
          <a:xfrm>
            <a:off x="2161790" y="4665004"/>
            <a:ext cx="3480955" cy="436418"/>
          </a:xfrm>
          <a:custGeom>
            <a:avLst/>
            <a:gdLst>
              <a:gd name="connsiteX0" fmla="*/ 0 w 3480955"/>
              <a:gd name="connsiteY0" fmla="*/ 0 h 436418"/>
              <a:gd name="connsiteX1" fmla="*/ 0 w 3480955"/>
              <a:gd name="connsiteY1" fmla="*/ 436418 h 436418"/>
              <a:gd name="connsiteX2" fmla="*/ 3480955 w 3480955"/>
              <a:gd name="connsiteY2" fmla="*/ 436418 h 436418"/>
              <a:gd name="connsiteX3" fmla="*/ 3480955 w 3480955"/>
              <a:gd name="connsiteY3" fmla="*/ 41564 h 43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955" h="436418">
                <a:moveTo>
                  <a:pt x="0" y="0"/>
                </a:moveTo>
                <a:lnTo>
                  <a:pt x="0" y="436418"/>
                </a:lnTo>
                <a:lnTo>
                  <a:pt x="3480955" y="436418"/>
                </a:lnTo>
                <a:lnTo>
                  <a:pt x="3480955" y="41564"/>
                </a:lnTo>
              </a:path>
            </a:pathLst>
          </a:custGeom>
          <a:noFill/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95F2EAA-7A1F-4DF5-A993-35564595C506}"/>
              </a:ext>
            </a:extLst>
          </p:cNvPr>
          <p:cNvSpPr/>
          <p:nvPr/>
        </p:nvSpPr>
        <p:spPr>
          <a:xfrm>
            <a:off x="2937371" y="4768489"/>
            <a:ext cx="1093478" cy="59961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E4302CF0-7EB6-439D-8D9D-23865D40B2B5}"/>
              </a:ext>
            </a:extLst>
          </p:cNvPr>
          <p:cNvSpPr/>
          <p:nvPr/>
        </p:nvSpPr>
        <p:spPr>
          <a:xfrm>
            <a:off x="65312" y="894492"/>
            <a:ext cx="6918956" cy="81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수에 몇십을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4663253" y="142751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6366631" y="143521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B6ECEB92-28B8-49FE-BC7A-DC327E5D646A}"/>
              </a:ext>
            </a:extLst>
          </p:cNvPr>
          <p:cNvSpPr/>
          <p:nvPr/>
        </p:nvSpPr>
        <p:spPr>
          <a:xfrm>
            <a:off x="5227972" y="142751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3975A5EA-6B70-45F4-BBDD-401417D534D2}"/>
              </a:ext>
            </a:extLst>
          </p:cNvPr>
          <p:cNvSpPr/>
          <p:nvPr/>
        </p:nvSpPr>
        <p:spPr>
          <a:xfrm>
            <a:off x="5794415" y="14264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pic>
        <p:nvPicPr>
          <p:cNvPr id="49" name="Picture 2">
            <a:extLst>
              <a:ext uri="{FF2B5EF4-FFF2-40B4-BE49-F238E27FC236}">
                <a16:creationId xmlns="" xmlns:a16="http://schemas.microsoft.com/office/drawing/2014/main" id="{2B81935F-0F0E-4F78-97DF-E2BD0EAB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2" y="18948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5BC3F1F1-6587-4315-AE41-E0C8956660FC}"/>
              </a:ext>
            </a:extLst>
          </p:cNvPr>
          <p:cNvSpPr txBox="1"/>
          <p:nvPr/>
        </p:nvSpPr>
        <p:spPr>
          <a:xfrm>
            <a:off x="440395" y="177116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계산할 수 있을지 그림으로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6">
            <a:extLst>
              <a:ext uri="{FF2B5EF4-FFF2-40B4-BE49-F238E27FC236}">
                <a16:creationId xmlns="" xmlns:a16="http://schemas.microsoft.com/office/drawing/2014/main" id="{A37DE78D-9376-4973-A50F-49657399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C47752E0-4B57-41F0-8159-4461BEDB92EC}"/>
              </a:ext>
            </a:extLst>
          </p:cNvPr>
          <p:cNvSpPr/>
          <p:nvPr/>
        </p:nvSpPr>
        <p:spPr>
          <a:xfrm>
            <a:off x="6411189" y="50333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2FC04927-0296-4436-9046-D32A7E2B637C}"/>
              </a:ext>
            </a:extLst>
          </p:cNvPr>
          <p:cNvSpPr/>
          <p:nvPr/>
        </p:nvSpPr>
        <p:spPr bwMode="auto">
          <a:xfrm>
            <a:off x="1957149" y="4286326"/>
            <a:ext cx="822024" cy="393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482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839A9ABE-DB62-4625-87F2-32FDF3F51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9173" y="4161356"/>
            <a:ext cx="360000" cy="355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B526DF2-0315-424C-8CBB-34DC4ABFC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529" y="136266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46B5B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549E7CE-DAAF-4ADA-8000-4B9FF4829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3341" y="13649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46B5B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ECFD64F5-1F69-422D-A2F2-897F7A19F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894" y="136417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6555A8D3-A945-46C5-A8C8-73CF5DFD5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0706" y="136643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46B5B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1DA6B5BD-7F2B-4B24-9FA6-0327515EAEC8}"/>
              </a:ext>
            </a:extLst>
          </p:cNvPr>
          <p:cNvSpPr/>
          <p:nvPr/>
        </p:nvSpPr>
        <p:spPr>
          <a:xfrm>
            <a:off x="65312" y="2165393"/>
            <a:ext cx="6894872" cy="1654278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3DB832E5-E194-4FB2-B836-C7A2781B681C}"/>
              </a:ext>
            </a:extLst>
          </p:cNvPr>
          <p:cNvSpPr txBox="1"/>
          <p:nvPr/>
        </p:nvSpPr>
        <p:spPr>
          <a:xfrm>
            <a:off x="680952" y="4295417"/>
            <a:ext cx="131891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241 × 2 =</a:t>
            </a:r>
          </a:p>
        </p:txBody>
      </p:sp>
      <p:sp>
        <p:nvSpPr>
          <p:cNvPr id="66" name="직사각형 21">
            <a:extLst>
              <a:ext uri="{FF2B5EF4-FFF2-40B4-BE49-F238E27FC236}">
                <a16:creationId xmlns="" xmlns:a16="http://schemas.microsoft.com/office/drawing/2014/main" id="{FD27AF5E-C0E7-44C7-B322-697CD024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0179423B-E45A-49C9-97E3-448A3C4CE95F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자동차로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20 km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이동했을 때 발생한 탄소 발자국은 몇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E490908-CFBD-4FFB-8241-91B539DD87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463" y="2259157"/>
            <a:ext cx="6464451" cy="1505279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5ADA20CB-B6BF-49D0-8584-2F8679599AA8}"/>
              </a:ext>
            </a:extLst>
          </p:cNvPr>
          <p:cNvSpPr/>
          <p:nvPr/>
        </p:nvSpPr>
        <p:spPr bwMode="auto">
          <a:xfrm>
            <a:off x="5285379" y="4286326"/>
            <a:ext cx="822024" cy="393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4820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3133AE89-8A6C-4738-9B27-86E1AE466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403" y="4161356"/>
            <a:ext cx="360000" cy="355000"/>
          </a:xfrm>
          <a:prstGeom prst="rect">
            <a:avLst/>
          </a:prstGeom>
        </p:spPr>
      </p:pic>
      <p:sp>
        <p:nvSpPr>
          <p:cNvPr id="69" name="TextBox 43">
            <a:extLst>
              <a:ext uri="{FF2B5EF4-FFF2-40B4-BE49-F238E27FC236}">
                <a16:creationId xmlns="" xmlns:a16="http://schemas.microsoft.com/office/drawing/2014/main" id="{86EF7FEF-D49F-40A0-9A31-AE55CCB8BFE9}"/>
              </a:ext>
            </a:extLst>
          </p:cNvPr>
          <p:cNvSpPr txBox="1"/>
          <p:nvPr/>
        </p:nvSpPr>
        <p:spPr>
          <a:xfrm>
            <a:off x="4009182" y="4295417"/>
            <a:ext cx="131891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241 × 20 =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F619900E-8B1E-4D23-9546-CBBEA9CACA22}"/>
              </a:ext>
            </a:extLst>
          </p:cNvPr>
          <p:cNvCxnSpPr/>
          <p:nvPr/>
        </p:nvCxnSpPr>
        <p:spPr bwMode="auto">
          <a:xfrm>
            <a:off x="4572000" y="3819671"/>
            <a:ext cx="0" cy="475746"/>
          </a:xfrm>
          <a:prstGeom prst="straightConnector1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자유형: 도형 9">
            <a:extLst>
              <a:ext uri="{FF2B5EF4-FFF2-40B4-BE49-F238E27FC236}">
                <a16:creationId xmlns="" xmlns:a16="http://schemas.microsoft.com/office/drawing/2014/main" id="{C5E8ABCE-5A5A-4337-9448-D337FF5C7899}"/>
              </a:ext>
            </a:extLst>
          </p:cNvPr>
          <p:cNvSpPr/>
          <p:nvPr/>
        </p:nvSpPr>
        <p:spPr>
          <a:xfrm>
            <a:off x="452605" y="3678382"/>
            <a:ext cx="807027" cy="617035"/>
          </a:xfrm>
          <a:custGeom>
            <a:avLst/>
            <a:gdLst>
              <a:gd name="connsiteX0" fmla="*/ 0 w 1818409"/>
              <a:gd name="connsiteY0" fmla="*/ 0 h 768927"/>
              <a:gd name="connsiteX1" fmla="*/ 0 w 1818409"/>
              <a:gd name="connsiteY1" fmla="*/ 488373 h 768927"/>
              <a:gd name="connsiteX2" fmla="*/ 1818409 w 1818409"/>
              <a:gd name="connsiteY2" fmla="*/ 488373 h 768927"/>
              <a:gd name="connsiteX3" fmla="*/ 1818409 w 1818409"/>
              <a:gd name="connsiteY3" fmla="*/ 768927 h 76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8409" h="768927">
                <a:moveTo>
                  <a:pt x="0" y="0"/>
                </a:moveTo>
                <a:lnTo>
                  <a:pt x="0" y="488373"/>
                </a:lnTo>
                <a:lnTo>
                  <a:pt x="1818409" y="488373"/>
                </a:lnTo>
                <a:lnTo>
                  <a:pt x="1818409" y="768927"/>
                </a:lnTo>
              </a:path>
            </a:pathLst>
          </a:custGeom>
          <a:noFill/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8C90BFF6-ABF3-46BC-811D-D3FE60300861}"/>
              </a:ext>
            </a:extLst>
          </p:cNvPr>
          <p:cNvSpPr/>
          <p:nvPr/>
        </p:nvSpPr>
        <p:spPr bwMode="auto">
          <a:xfrm>
            <a:off x="2999256" y="4871392"/>
            <a:ext cx="541345" cy="393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D93C1189-07AC-4BF9-9C86-4EF4AEEC0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602" y="4746422"/>
            <a:ext cx="360000" cy="355000"/>
          </a:xfrm>
          <a:prstGeom prst="rect">
            <a:avLst/>
          </a:prstGeom>
        </p:spPr>
      </p:pic>
      <p:sp>
        <p:nvSpPr>
          <p:cNvPr id="72" name="TextBox 43">
            <a:extLst>
              <a:ext uri="{FF2B5EF4-FFF2-40B4-BE49-F238E27FC236}">
                <a16:creationId xmlns="" xmlns:a16="http://schemas.microsoft.com/office/drawing/2014/main" id="{5AA08EE4-47D8-4739-8D99-27ED78BF5856}"/>
              </a:ext>
            </a:extLst>
          </p:cNvPr>
          <p:cNvSpPr txBox="1"/>
          <p:nvPr/>
        </p:nvSpPr>
        <p:spPr>
          <a:xfrm>
            <a:off x="3482503" y="4871392"/>
            <a:ext cx="44142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7711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\app\resource\contents\lesson03\ops\lesson03\images\mm_41_3_01_03_02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52369" y="2600908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241 g</a:t>
            </a:r>
            <a:endParaRPr lang="ko-KR" altLang="en-US" sz="1600" dirty="0"/>
          </a:p>
        </p:txBody>
      </p:sp>
      <p:sp>
        <p:nvSpPr>
          <p:cNvPr id="57" name="직사각형 56"/>
          <p:cNvSpPr/>
          <p:nvPr/>
        </p:nvSpPr>
        <p:spPr>
          <a:xfrm>
            <a:off x="971600" y="2600908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241 g</a:t>
            </a:r>
            <a:endParaRPr lang="ko-KR" altLang="en-US" sz="1600" dirty="0"/>
          </a:p>
        </p:txBody>
      </p:sp>
      <p:sp>
        <p:nvSpPr>
          <p:cNvPr id="58" name="직사각형 57"/>
          <p:cNvSpPr/>
          <p:nvPr/>
        </p:nvSpPr>
        <p:spPr>
          <a:xfrm>
            <a:off x="1634187" y="2600908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241 g</a:t>
            </a:r>
            <a:endParaRPr lang="ko-KR" altLang="en-US" sz="1600" dirty="0"/>
          </a:p>
        </p:txBody>
      </p:sp>
      <p:sp>
        <p:nvSpPr>
          <p:cNvPr id="59" name="직사각형 58"/>
          <p:cNvSpPr/>
          <p:nvPr/>
        </p:nvSpPr>
        <p:spPr>
          <a:xfrm>
            <a:off x="2267744" y="2600908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241 g</a:t>
            </a:r>
            <a:endParaRPr lang="ko-KR" altLang="en-US" sz="1600" dirty="0"/>
          </a:p>
        </p:txBody>
      </p:sp>
      <p:sp>
        <p:nvSpPr>
          <p:cNvPr id="60" name="직사각형 59"/>
          <p:cNvSpPr/>
          <p:nvPr/>
        </p:nvSpPr>
        <p:spPr>
          <a:xfrm>
            <a:off x="2908653" y="2600908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241 g</a:t>
            </a:r>
            <a:endParaRPr lang="ko-KR" altLang="en-US" sz="1600" dirty="0"/>
          </a:p>
        </p:txBody>
      </p:sp>
      <p:sp>
        <p:nvSpPr>
          <p:cNvPr id="61" name="직사각형 60"/>
          <p:cNvSpPr/>
          <p:nvPr/>
        </p:nvSpPr>
        <p:spPr>
          <a:xfrm>
            <a:off x="3556725" y="2600908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241 g</a:t>
            </a:r>
            <a:endParaRPr lang="ko-KR" altLang="en-US" sz="1600" dirty="0"/>
          </a:p>
        </p:txBody>
      </p:sp>
      <p:sp>
        <p:nvSpPr>
          <p:cNvPr id="62" name="직사각형 61"/>
          <p:cNvSpPr/>
          <p:nvPr/>
        </p:nvSpPr>
        <p:spPr>
          <a:xfrm>
            <a:off x="4175956" y="2600908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241 g</a:t>
            </a:r>
            <a:endParaRPr lang="ko-KR" altLang="en-US" sz="1600" dirty="0"/>
          </a:p>
        </p:txBody>
      </p:sp>
      <p:sp>
        <p:nvSpPr>
          <p:cNvPr id="63" name="직사각형 62"/>
          <p:cNvSpPr/>
          <p:nvPr/>
        </p:nvSpPr>
        <p:spPr>
          <a:xfrm>
            <a:off x="4838543" y="2600908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241 g</a:t>
            </a:r>
            <a:endParaRPr lang="ko-KR" altLang="en-US" sz="1600" dirty="0"/>
          </a:p>
        </p:txBody>
      </p:sp>
      <p:sp>
        <p:nvSpPr>
          <p:cNvPr id="64" name="직사각형 63"/>
          <p:cNvSpPr/>
          <p:nvPr/>
        </p:nvSpPr>
        <p:spPr>
          <a:xfrm>
            <a:off x="5472100" y="2600908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241 g</a:t>
            </a:r>
            <a:endParaRPr lang="ko-KR" altLang="en-US" sz="1600" dirty="0"/>
          </a:p>
        </p:txBody>
      </p:sp>
      <p:sp>
        <p:nvSpPr>
          <p:cNvPr id="65" name="직사각형 64"/>
          <p:cNvSpPr/>
          <p:nvPr/>
        </p:nvSpPr>
        <p:spPr>
          <a:xfrm>
            <a:off x="6113009" y="2600908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241 g</a:t>
            </a:r>
            <a:endParaRPr lang="ko-KR" altLang="en-US" sz="1600" dirty="0"/>
          </a:p>
        </p:txBody>
      </p:sp>
      <p:sp>
        <p:nvSpPr>
          <p:cNvPr id="67" name="직사각형 66"/>
          <p:cNvSpPr/>
          <p:nvPr/>
        </p:nvSpPr>
        <p:spPr>
          <a:xfrm>
            <a:off x="352369" y="3254787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241 g</a:t>
            </a:r>
            <a:endParaRPr lang="ko-KR" altLang="en-US" sz="1600" dirty="0"/>
          </a:p>
        </p:txBody>
      </p:sp>
      <p:sp>
        <p:nvSpPr>
          <p:cNvPr id="73" name="직사각형 72"/>
          <p:cNvSpPr/>
          <p:nvPr/>
        </p:nvSpPr>
        <p:spPr>
          <a:xfrm>
            <a:off x="971600" y="3254787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241 g</a:t>
            </a:r>
            <a:endParaRPr lang="ko-KR" altLang="en-US" sz="1600" dirty="0"/>
          </a:p>
        </p:txBody>
      </p:sp>
      <p:sp>
        <p:nvSpPr>
          <p:cNvPr id="74" name="직사각형 73"/>
          <p:cNvSpPr/>
          <p:nvPr/>
        </p:nvSpPr>
        <p:spPr>
          <a:xfrm>
            <a:off x="1634187" y="3254787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241 g</a:t>
            </a:r>
            <a:endParaRPr lang="ko-KR" altLang="en-US" sz="1600" dirty="0"/>
          </a:p>
        </p:txBody>
      </p:sp>
      <p:sp>
        <p:nvSpPr>
          <p:cNvPr id="75" name="직사각형 74"/>
          <p:cNvSpPr/>
          <p:nvPr/>
        </p:nvSpPr>
        <p:spPr>
          <a:xfrm>
            <a:off x="2267744" y="3254787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241 g</a:t>
            </a:r>
            <a:endParaRPr lang="ko-KR" altLang="en-US" sz="1600" dirty="0"/>
          </a:p>
        </p:txBody>
      </p:sp>
      <p:sp>
        <p:nvSpPr>
          <p:cNvPr id="76" name="직사각형 75"/>
          <p:cNvSpPr/>
          <p:nvPr/>
        </p:nvSpPr>
        <p:spPr>
          <a:xfrm>
            <a:off x="2908653" y="3254787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241 g</a:t>
            </a:r>
            <a:endParaRPr lang="ko-KR" altLang="en-US" sz="1600" dirty="0"/>
          </a:p>
        </p:txBody>
      </p:sp>
      <p:sp>
        <p:nvSpPr>
          <p:cNvPr id="77" name="직사각형 76"/>
          <p:cNvSpPr/>
          <p:nvPr/>
        </p:nvSpPr>
        <p:spPr>
          <a:xfrm>
            <a:off x="3556725" y="3254787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241 g</a:t>
            </a:r>
            <a:endParaRPr lang="ko-KR" altLang="en-US" sz="1600" dirty="0"/>
          </a:p>
        </p:txBody>
      </p:sp>
      <p:sp>
        <p:nvSpPr>
          <p:cNvPr id="78" name="직사각형 77"/>
          <p:cNvSpPr/>
          <p:nvPr/>
        </p:nvSpPr>
        <p:spPr>
          <a:xfrm>
            <a:off x="4175956" y="3254787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241 g</a:t>
            </a:r>
            <a:endParaRPr lang="ko-KR" altLang="en-US" sz="1600" dirty="0"/>
          </a:p>
        </p:txBody>
      </p:sp>
      <p:sp>
        <p:nvSpPr>
          <p:cNvPr id="79" name="직사각형 78"/>
          <p:cNvSpPr/>
          <p:nvPr/>
        </p:nvSpPr>
        <p:spPr>
          <a:xfrm>
            <a:off x="4838543" y="3254787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241 g</a:t>
            </a:r>
            <a:endParaRPr lang="ko-KR" altLang="en-US" sz="1600" dirty="0"/>
          </a:p>
        </p:txBody>
      </p:sp>
      <p:sp>
        <p:nvSpPr>
          <p:cNvPr id="81" name="직사각형 80"/>
          <p:cNvSpPr/>
          <p:nvPr/>
        </p:nvSpPr>
        <p:spPr>
          <a:xfrm>
            <a:off x="5472100" y="3254787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241 g</a:t>
            </a:r>
            <a:endParaRPr lang="ko-KR" altLang="en-US" sz="1600" dirty="0"/>
          </a:p>
        </p:txBody>
      </p:sp>
      <p:sp>
        <p:nvSpPr>
          <p:cNvPr id="82" name="직사각형 81"/>
          <p:cNvSpPr/>
          <p:nvPr/>
        </p:nvSpPr>
        <p:spPr>
          <a:xfrm>
            <a:off x="6113009" y="3254787"/>
            <a:ext cx="33119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241 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5393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241×20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내레이션과 말풍선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6461B44-60CB-4C69-A595-E6ED0549EB6F}"/>
              </a:ext>
            </a:extLst>
          </p:cNvPr>
          <p:cNvSpPr txBox="1"/>
          <p:nvPr/>
        </p:nvSpPr>
        <p:spPr>
          <a:xfrm>
            <a:off x="1503920" y="2265258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2  4  1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06F3323C-721F-4BF3-88E8-D703273B4654}"/>
              </a:ext>
            </a:extLst>
          </p:cNvPr>
          <p:cNvCxnSpPr/>
          <p:nvPr/>
        </p:nvCxnSpPr>
        <p:spPr bwMode="auto">
          <a:xfrm>
            <a:off x="1610202" y="2955071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84FA799C-C329-40B1-BAAC-47B6B808134D}"/>
              </a:ext>
            </a:extLst>
          </p:cNvPr>
          <p:cNvSpPr txBox="1"/>
          <p:nvPr/>
        </p:nvSpPr>
        <p:spPr>
          <a:xfrm>
            <a:off x="1503920" y="2560571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2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DA80F937-F9BD-42EF-A726-24648E4DE0B5}"/>
              </a:ext>
            </a:extLst>
          </p:cNvPr>
          <p:cNvSpPr txBox="1"/>
          <p:nvPr/>
        </p:nvSpPr>
        <p:spPr>
          <a:xfrm>
            <a:off x="1727200" y="2980586"/>
            <a:ext cx="114078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4  8  2    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248D3EF8-0313-47ED-B0EC-25B3011A1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982" y="2871817"/>
            <a:ext cx="360000" cy="355000"/>
          </a:xfrm>
          <a:prstGeom prst="rect">
            <a:avLst/>
          </a:prstGeom>
        </p:spPr>
      </p:pic>
      <p:sp>
        <p:nvSpPr>
          <p:cNvPr id="3" name="순서도: 대체 처리 2">
            <a:extLst>
              <a:ext uri="{FF2B5EF4-FFF2-40B4-BE49-F238E27FC236}">
                <a16:creationId xmlns="" xmlns:a16="http://schemas.microsoft.com/office/drawing/2014/main" id="{9FD72BAC-9487-45D7-9C4B-EF387C7D190B}"/>
              </a:ext>
            </a:extLst>
          </p:cNvPr>
          <p:cNvSpPr/>
          <p:nvPr/>
        </p:nvSpPr>
        <p:spPr>
          <a:xfrm>
            <a:off x="1079612" y="2084175"/>
            <a:ext cx="5040560" cy="2134894"/>
          </a:xfrm>
          <a:prstGeom prst="flowChartAlternateProcess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361865F1-9055-430D-9BDA-3A2E3D8A574F}"/>
              </a:ext>
            </a:extLst>
          </p:cNvPr>
          <p:cNvSpPr txBox="1"/>
          <p:nvPr/>
        </p:nvSpPr>
        <p:spPr>
          <a:xfrm>
            <a:off x="3993629" y="2265258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2  4  1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F2EDB5D7-A88D-4933-8083-D56F0DCD65D6}"/>
              </a:ext>
            </a:extLst>
          </p:cNvPr>
          <p:cNvCxnSpPr/>
          <p:nvPr/>
        </p:nvCxnSpPr>
        <p:spPr bwMode="auto">
          <a:xfrm>
            <a:off x="4099911" y="2955071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A25FB108-7C46-4B7E-BF23-2D0B38CEC333}"/>
              </a:ext>
            </a:extLst>
          </p:cNvPr>
          <p:cNvSpPr txBox="1"/>
          <p:nvPr/>
        </p:nvSpPr>
        <p:spPr>
          <a:xfrm>
            <a:off x="3993629" y="2560571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2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29D1C12C-10E3-4063-8175-70594883AC6C}"/>
              </a:ext>
            </a:extLst>
          </p:cNvPr>
          <p:cNvSpPr txBox="1"/>
          <p:nvPr/>
        </p:nvSpPr>
        <p:spPr>
          <a:xfrm>
            <a:off x="3993629" y="2980586"/>
            <a:ext cx="136406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</a:t>
            </a:r>
            <a:r>
              <a:rPr lang="en-US" altLang="ko-KR" sz="19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8  2  0    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953565E3-3EDB-4A21-BD65-37E30BE7E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691" y="2871817"/>
            <a:ext cx="360000" cy="355000"/>
          </a:xfrm>
          <a:prstGeom prst="rect">
            <a:avLst/>
          </a:prstGeom>
        </p:spPr>
      </p:pic>
      <p:sp>
        <p:nvSpPr>
          <p:cNvPr id="40" name="자유형: 도형 39">
            <a:extLst>
              <a:ext uri="{FF2B5EF4-FFF2-40B4-BE49-F238E27FC236}">
                <a16:creationId xmlns="" xmlns:a16="http://schemas.microsoft.com/office/drawing/2014/main" id="{A955BEC1-6EA1-40C5-97E1-1F665510FC87}"/>
              </a:ext>
            </a:extLst>
          </p:cNvPr>
          <p:cNvSpPr/>
          <p:nvPr/>
        </p:nvSpPr>
        <p:spPr>
          <a:xfrm>
            <a:off x="2114569" y="3373998"/>
            <a:ext cx="2820442" cy="436418"/>
          </a:xfrm>
          <a:custGeom>
            <a:avLst/>
            <a:gdLst>
              <a:gd name="connsiteX0" fmla="*/ 0 w 3480955"/>
              <a:gd name="connsiteY0" fmla="*/ 0 h 436418"/>
              <a:gd name="connsiteX1" fmla="*/ 0 w 3480955"/>
              <a:gd name="connsiteY1" fmla="*/ 436418 h 436418"/>
              <a:gd name="connsiteX2" fmla="*/ 3480955 w 3480955"/>
              <a:gd name="connsiteY2" fmla="*/ 436418 h 436418"/>
              <a:gd name="connsiteX3" fmla="*/ 3480955 w 3480955"/>
              <a:gd name="connsiteY3" fmla="*/ 41564 h 43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955" h="436418">
                <a:moveTo>
                  <a:pt x="0" y="0"/>
                </a:moveTo>
                <a:lnTo>
                  <a:pt x="0" y="436418"/>
                </a:lnTo>
                <a:lnTo>
                  <a:pt x="3480955" y="436418"/>
                </a:lnTo>
                <a:lnTo>
                  <a:pt x="3480955" y="41564"/>
                </a:lnTo>
              </a:path>
            </a:pathLst>
          </a:custGeom>
          <a:noFill/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3FD85717-A723-4836-97C0-BBF32222D450}"/>
              </a:ext>
            </a:extLst>
          </p:cNvPr>
          <p:cNvSpPr/>
          <p:nvPr/>
        </p:nvSpPr>
        <p:spPr>
          <a:xfrm>
            <a:off x="2686434" y="3499000"/>
            <a:ext cx="1093478" cy="59961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Picture 2">
            <a:extLst>
              <a:ext uri="{FF2B5EF4-FFF2-40B4-BE49-F238E27FC236}">
                <a16:creationId xmlns="" xmlns:a16="http://schemas.microsoft.com/office/drawing/2014/main" id="{0D420D0E-E054-4C56-8BA3-C2465287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1" y="17596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05EA2F2E-D3BD-4741-B2FB-3EB2703533CC}"/>
              </a:ext>
            </a:extLst>
          </p:cNvPr>
          <p:cNvSpPr txBox="1"/>
          <p:nvPr/>
        </p:nvSpPr>
        <p:spPr>
          <a:xfrm>
            <a:off x="460984" y="163599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3DE6DEF6-46AA-411D-B252-4C2DD92F423C}"/>
              </a:ext>
            </a:extLst>
          </p:cNvPr>
          <p:cNvSpPr/>
          <p:nvPr/>
        </p:nvSpPr>
        <p:spPr bwMode="auto">
          <a:xfrm>
            <a:off x="1795971" y="4429584"/>
            <a:ext cx="3749845" cy="393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241×2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를 계산한 다음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CC6777E9-7FF8-4247-B080-425999BCA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962" y="4271490"/>
            <a:ext cx="360000" cy="355000"/>
          </a:xfrm>
          <a:prstGeom prst="rect">
            <a:avLst/>
          </a:prstGeom>
        </p:spPr>
      </p:pic>
      <p:pic>
        <p:nvPicPr>
          <p:cNvPr id="70" name="Picture 8">
            <a:extLst>
              <a:ext uri="{FF2B5EF4-FFF2-40B4-BE49-F238E27FC236}">
                <a16:creationId xmlns="" xmlns:a16="http://schemas.microsoft.com/office/drawing/2014/main" id="{FE80C21D-0F4F-4323-BA85-5023CBD63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64" y="4310852"/>
            <a:ext cx="1268860" cy="126886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9">
            <a:extLst>
              <a:ext uri="{FF2B5EF4-FFF2-40B4-BE49-F238E27FC236}">
                <a16:creationId xmlns="" xmlns:a16="http://schemas.microsoft.com/office/drawing/2014/main" id="{86ABA4A9-E847-4498-91BF-7B6D9CA53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42" y="4064068"/>
            <a:ext cx="457935" cy="36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889ED396-626B-4FEA-BB84-00CCC0715C8B}"/>
              </a:ext>
            </a:extLst>
          </p:cNvPr>
          <p:cNvSpPr/>
          <p:nvPr/>
        </p:nvSpPr>
        <p:spPr>
          <a:xfrm>
            <a:off x="1352508" y="38953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518" y="2745411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FD85717-A723-4836-97C0-BBF32222D450}"/>
              </a:ext>
            </a:extLst>
          </p:cNvPr>
          <p:cNvSpPr/>
          <p:nvPr/>
        </p:nvSpPr>
        <p:spPr>
          <a:xfrm>
            <a:off x="2671155" y="3499000"/>
            <a:ext cx="1093478" cy="59961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A93E380A-E425-4DD8-AB2E-F2C7B68E556F}"/>
              </a:ext>
            </a:extLst>
          </p:cNvPr>
          <p:cNvSpPr txBox="1"/>
          <p:nvPr/>
        </p:nvSpPr>
        <p:spPr>
          <a:xfrm>
            <a:off x="3370077" y="3601903"/>
            <a:ext cx="44142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ED19CD1-983D-463A-8EB8-85417EB6B655}"/>
              </a:ext>
            </a:extLst>
          </p:cNvPr>
          <p:cNvSpPr/>
          <p:nvPr/>
        </p:nvSpPr>
        <p:spPr bwMode="auto">
          <a:xfrm>
            <a:off x="2878546" y="3601903"/>
            <a:ext cx="541345" cy="393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3A0BADCB-5862-45D6-9501-393F9E516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892" y="342900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241×20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6461B44-60CB-4C69-A595-E6ED0549EB6F}"/>
              </a:ext>
            </a:extLst>
          </p:cNvPr>
          <p:cNvSpPr txBox="1"/>
          <p:nvPr/>
        </p:nvSpPr>
        <p:spPr>
          <a:xfrm>
            <a:off x="1503920" y="2265258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2  4  1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06F3323C-721F-4BF3-88E8-D703273B4654}"/>
              </a:ext>
            </a:extLst>
          </p:cNvPr>
          <p:cNvCxnSpPr/>
          <p:nvPr/>
        </p:nvCxnSpPr>
        <p:spPr bwMode="auto">
          <a:xfrm>
            <a:off x="1610202" y="2955071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84FA799C-C329-40B1-BAAC-47B6B808134D}"/>
              </a:ext>
            </a:extLst>
          </p:cNvPr>
          <p:cNvSpPr txBox="1"/>
          <p:nvPr/>
        </p:nvSpPr>
        <p:spPr>
          <a:xfrm>
            <a:off x="1503920" y="2560571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2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DA80F937-F9BD-42EF-A726-24648E4DE0B5}"/>
              </a:ext>
            </a:extLst>
          </p:cNvPr>
          <p:cNvSpPr txBox="1"/>
          <p:nvPr/>
        </p:nvSpPr>
        <p:spPr>
          <a:xfrm>
            <a:off x="1727200" y="2980586"/>
            <a:ext cx="114078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4  8  2    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248D3EF8-0313-47ED-B0EC-25B3011A1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982" y="2871817"/>
            <a:ext cx="360000" cy="355000"/>
          </a:xfrm>
          <a:prstGeom prst="rect">
            <a:avLst/>
          </a:prstGeom>
        </p:spPr>
      </p:pic>
      <p:sp>
        <p:nvSpPr>
          <p:cNvPr id="3" name="순서도: 대체 처리 2">
            <a:extLst>
              <a:ext uri="{FF2B5EF4-FFF2-40B4-BE49-F238E27FC236}">
                <a16:creationId xmlns="" xmlns:a16="http://schemas.microsoft.com/office/drawing/2014/main" id="{9FD72BAC-9487-45D7-9C4B-EF387C7D190B}"/>
              </a:ext>
            </a:extLst>
          </p:cNvPr>
          <p:cNvSpPr/>
          <p:nvPr/>
        </p:nvSpPr>
        <p:spPr>
          <a:xfrm>
            <a:off x="1079612" y="2084175"/>
            <a:ext cx="5040560" cy="2134894"/>
          </a:xfrm>
          <a:prstGeom prst="flowChartAlternateProcess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361865F1-9055-430D-9BDA-3A2E3D8A574F}"/>
              </a:ext>
            </a:extLst>
          </p:cNvPr>
          <p:cNvSpPr txBox="1"/>
          <p:nvPr/>
        </p:nvSpPr>
        <p:spPr>
          <a:xfrm>
            <a:off x="3993629" y="2265258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2  4  1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F2EDB5D7-A88D-4933-8083-D56F0DCD65D6}"/>
              </a:ext>
            </a:extLst>
          </p:cNvPr>
          <p:cNvCxnSpPr/>
          <p:nvPr/>
        </p:nvCxnSpPr>
        <p:spPr bwMode="auto">
          <a:xfrm>
            <a:off x="4099911" y="2955071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A25FB108-7C46-4B7E-BF23-2D0B38CEC333}"/>
              </a:ext>
            </a:extLst>
          </p:cNvPr>
          <p:cNvSpPr txBox="1"/>
          <p:nvPr/>
        </p:nvSpPr>
        <p:spPr>
          <a:xfrm>
            <a:off x="3993629" y="2560571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2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29D1C12C-10E3-4063-8175-70594883AC6C}"/>
              </a:ext>
            </a:extLst>
          </p:cNvPr>
          <p:cNvSpPr txBox="1"/>
          <p:nvPr/>
        </p:nvSpPr>
        <p:spPr>
          <a:xfrm>
            <a:off x="3993629" y="2980586"/>
            <a:ext cx="136406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</a:t>
            </a:r>
            <a:r>
              <a:rPr lang="en-US" altLang="ko-KR" sz="19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8  2  0    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953565E3-3EDB-4A21-BD65-37E30BE7E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691" y="2871817"/>
            <a:ext cx="360000" cy="355000"/>
          </a:xfrm>
          <a:prstGeom prst="rect">
            <a:avLst/>
          </a:prstGeom>
        </p:spPr>
      </p:pic>
      <p:sp>
        <p:nvSpPr>
          <p:cNvPr id="40" name="자유형: 도형 39">
            <a:extLst>
              <a:ext uri="{FF2B5EF4-FFF2-40B4-BE49-F238E27FC236}">
                <a16:creationId xmlns="" xmlns:a16="http://schemas.microsoft.com/office/drawing/2014/main" id="{A955BEC1-6EA1-40C5-97E1-1F665510FC87}"/>
              </a:ext>
            </a:extLst>
          </p:cNvPr>
          <p:cNvSpPr/>
          <p:nvPr/>
        </p:nvSpPr>
        <p:spPr>
          <a:xfrm>
            <a:off x="2114569" y="3373998"/>
            <a:ext cx="2820442" cy="436418"/>
          </a:xfrm>
          <a:custGeom>
            <a:avLst/>
            <a:gdLst>
              <a:gd name="connsiteX0" fmla="*/ 0 w 3480955"/>
              <a:gd name="connsiteY0" fmla="*/ 0 h 436418"/>
              <a:gd name="connsiteX1" fmla="*/ 0 w 3480955"/>
              <a:gd name="connsiteY1" fmla="*/ 436418 h 436418"/>
              <a:gd name="connsiteX2" fmla="*/ 3480955 w 3480955"/>
              <a:gd name="connsiteY2" fmla="*/ 436418 h 436418"/>
              <a:gd name="connsiteX3" fmla="*/ 3480955 w 3480955"/>
              <a:gd name="connsiteY3" fmla="*/ 41564 h 43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955" h="436418">
                <a:moveTo>
                  <a:pt x="0" y="0"/>
                </a:moveTo>
                <a:lnTo>
                  <a:pt x="0" y="436418"/>
                </a:lnTo>
                <a:lnTo>
                  <a:pt x="3480955" y="436418"/>
                </a:lnTo>
                <a:lnTo>
                  <a:pt x="3480955" y="41564"/>
                </a:lnTo>
              </a:path>
            </a:pathLst>
          </a:custGeom>
          <a:noFill/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3FD85717-A723-4836-97C0-BBF32222D450}"/>
              </a:ext>
            </a:extLst>
          </p:cNvPr>
          <p:cNvSpPr/>
          <p:nvPr/>
        </p:nvSpPr>
        <p:spPr>
          <a:xfrm>
            <a:off x="2671155" y="3499000"/>
            <a:ext cx="1093478" cy="59961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2ED19CD1-983D-463A-8EB8-85417EB6B655}"/>
              </a:ext>
            </a:extLst>
          </p:cNvPr>
          <p:cNvSpPr/>
          <p:nvPr/>
        </p:nvSpPr>
        <p:spPr bwMode="auto">
          <a:xfrm>
            <a:off x="2878546" y="3601903"/>
            <a:ext cx="541345" cy="393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A93E380A-E425-4DD8-AB2E-F2C7B68E556F}"/>
              </a:ext>
            </a:extLst>
          </p:cNvPr>
          <p:cNvSpPr txBox="1"/>
          <p:nvPr/>
        </p:nvSpPr>
        <p:spPr>
          <a:xfrm>
            <a:off x="3370077" y="3601903"/>
            <a:ext cx="44142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="" xmlns:a16="http://schemas.microsoft.com/office/drawing/2014/main" id="{0D420D0E-E054-4C56-8BA3-C2465287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1" y="17596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05EA2F2E-D3BD-4741-B2FB-3EB2703533CC}"/>
              </a:ext>
            </a:extLst>
          </p:cNvPr>
          <p:cNvSpPr txBox="1"/>
          <p:nvPr/>
        </p:nvSpPr>
        <p:spPr>
          <a:xfrm>
            <a:off x="460984" y="163599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3DE6DEF6-46AA-411D-B252-4C2DD92F423C}"/>
              </a:ext>
            </a:extLst>
          </p:cNvPr>
          <p:cNvSpPr/>
          <p:nvPr/>
        </p:nvSpPr>
        <p:spPr bwMode="auto">
          <a:xfrm>
            <a:off x="1795971" y="4429584"/>
            <a:ext cx="3749845" cy="393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241×2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를 계산한 다음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CC6777E9-7FF8-4247-B080-425999BCA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858" y="4271490"/>
            <a:ext cx="360000" cy="355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94EA53F3-5BC0-474D-B9F5-142C712FAB1D}"/>
              </a:ext>
            </a:extLst>
          </p:cNvPr>
          <p:cNvSpPr txBox="1"/>
          <p:nvPr/>
        </p:nvSpPr>
        <p:spPr>
          <a:xfrm>
            <a:off x="7056276" y="2560555"/>
            <a:ext cx="1951753" cy="900246"/>
          </a:xfrm>
          <a:prstGeom prst="rect">
            <a:avLst/>
          </a:prstGeom>
          <a:solidFill>
            <a:srgbClr val="F3D2E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suh_p_0301_01_0002_202_1 </a:t>
            </a:r>
            <a:endParaRPr lang="en-US" altLang="ko-KR" sz="105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05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내레이션 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지니프렌즈</a:t>
            </a:r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켄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값과 계산한 값을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비교해 볼까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8">
            <a:extLst>
              <a:ext uri="{FF2B5EF4-FFF2-40B4-BE49-F238E27FC236}">
                <a16:creationId xmlns="" xmlns:a16="http://schemas.microsoft.com/office/drawing/2014/main" id="{FE80C21D-0F4F-4323-BA85-5023CBD63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64" y="4310852"/>
            <a:ext cx="1268860" cy="126886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말풍선: 모서리가 둥근 사각형 37">
            <a:extLst>
              <a:ext uri="{FF2B5EF4-FFF2-40B4-BE49-F238E27FC236}">
                <a16:creationId xmlns="" xmlns:a16="http://schemas.microsoft.com/office/drawing/2014/main" id="{9ADC2401-2B72-4587-A987-7248F5D0154B}"/>
              </a:ext>
            </a:extLst>
          </p:cNvPr>
          <p:cNvSpPr/>
          <p:nvPr/>
        </p:nvSpPr>
        <p:spPr>
          <a:xfrm>
            <a:off x="2000950" y="4909360"/>
            <a:ext cx="2433887" cy="625281"/>
          </a:xfrm>
          <a:prstGeom prst="wedgeRoundRectCallout">
            <a:avLst>
              <a:gd name="adj1" fmla="val -71952"/>
              <a:gd name="adj2" fmla="val -3119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값과 계산한 값을 비교해 볼까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pic>
        <p:nvPicPr>
          <p:cNvPr id="36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518" y="2745411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3A0BADCB-5862-45D6-9501-393F9E516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892" y="342900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05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6461B44-60CB-4C69-A595-E6ED0549EB6F}"/>
              </a:ext>
            </a:extLst>
          </p:cNvPr>
          <p:cNvSpPr txBox="1"/>
          <p:nvPr/>
        </p:nvSpPr>
        <p:spPr>
          <a:xfrm>
            <a:off x="-16873" y="2204614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1  6  0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06F3323C-721F-4BF3-88E8-D703273B4654}"/>
              </a:ext>
            </a:extLst>
          </p:cNvPr>
          <p:cNvCxnSpPr/>
          <p:nvPr/>
        </p:nvCxnSpPr>
        <p:spPr bwMode="auto">
          <a:xfrm>
            <a:off x="89409" y="2894427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84FA799C-C329-40B1-BAAC-47B6B808134D}"/>
              </a:ext>
            </a:extLst>
          </p:cNvPr>
          <p:cNvSpPr txBox="1"/>
          <p:nvPr/>
        </p:nvSpPr>
        <p:spPr>
          <a:xfrm>
            <a:off x="-16873" y="249992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×      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DA80F937-F9BD-42EF-A726-24648E4DE0B5}"/>
              </a:ext>
            </a:extLst>
          </p:cNvPr>
          <p:cNvSpPr txBox="1"/>
          <p:nvPr/>
        </p:nvSpPr>
        <p:spPr>
          <a:xfrm>
            <a:off x="206407" y="2919942"/>
            <a:ext cx="114078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</a:t>
            </a:r>
            <a:r>
              <a:rPr lang="en-US" altLang="ko-KR" sz="19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  </a:t>
            </a:r>
            <a:r>
              <a:rPr lang="en-US" altLang="ko-KR" sz="19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   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248D3EF8-0313-47ED-B0EC-25B3011A1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432" y="2809392"/>
            <a:ext cx="360000" cy="355000"/>
          </a:xfrm>
          <a:prstGeom prst="rect">
            <a:avLst/>
          </a:prstGeom>
        </p:spPr>
      </p:pic>
      <p:sp>
        <p:nvSpPr>
          <p:cNvPr id="3" name="순서도: 대체 처리 2">
            <a:extLst>
              <a:ext uri="{FF2B5EF4-FFF2-40B4-BE49-F238E27FC236}">
                <a16:creationId xmlns="" xmlns:a16="http://schemas.microsoft.com/office/drawing/2014/main" id="{9FD72BAC-9487-45D7-9C4B-EF387C7D190B}"/>
              </a:ext>
            </a:extLst>
          </p:cNvPr>
          <p:cNvSpPr/>
          <p:nvPr/>
        </p:nvSpPr>
        <p:spPr>
          <a:xfrm>
            <a:off x="91277" y="2042328"/>
            <a:ext cx="3275033" cy="2134894"/>
          </a:xfrm>
          <a:prstGeom prst="flowChartAlternateProcess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361865F1-9055-430D-9BDA-3A2E3D8A574F}"/>
              </a:ext>
            </a:extLst>
          </p:cNvPr>
          <p:cNvSpPr txBox="1"/>
          <p:nvPr/>
        </p:nvSpPr>
        <p:spPr>
          <a:xfrm>
            <a:off x="1822248" y="2210539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1  6  0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F2EDB5D7-A88D-4933-8083-D56F0DCD65D6}"/>
              </a:ext>
            </a:extLst>
          </p:cNvPr>
          <p:cNvCxnSpPr/>
          <p:nvPr/>
        </p:nvCxnSpPr>
        <p:spPr bwMode="auto">
          <a:xfrm>
            <a:off x="1928530" y="2900352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A25FB108-7C46-4B7E-BF23-2D0B38CEC333}"/>
              </a:ext>
            </a:extLst>
          </p:cNvPr>
          <p:cNvSpPr txBox="1"/>
          <p:nvPr/>
        </p:nvSpPr>
        <p:spPr>
          <a:xfrm>
            <a:off x="1822248" y="2505852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×      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29D1C12C-10E3-4063-8175-70594883AC6C}"/>
              </a:ext>
            </a:extLst>
          </p:cNvPr>
          <p:cNvSpPr txBox="1"/>
          <p:nvPr/>
        </p:nvSpPr>
        <p:spPr>
          <a:xfrm>
            <a:off x="1822248" y="2925867"/>
            <a:ext cx="136406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</a:t>
            </a:r>
            <a:r>
              <a:rPr lang="en-US" altLang="ko-KR" sz="19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  </a:t>
            </a:r>
            <a:r>
              <a:rPr lang="en-US" altLang="ko-KR" sz="19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 </a:t>
            </a:r>
            <a:r>
              <a:rPr lang="en-US" altLang="ko-KR" sz="19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   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953565E3-3EDB-4A21-BD65-37E30BE7E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310" y="2817098"/>
            <a:ext cx="360000" cy="355000"/>
          </a:xfrm>
          <a:prstGeom prst="rect">
            <a:avLst/>
          </a:prstGeom>
        </p:spPr>
      </p:pic>
      <p:sp>
        <p:nvSpPr>
          <p:cNvPr id="40" name="자유형: 도형 39">
            <a:extLst>
              <a:ext uri="{FF2B5EF4-FFF2-40B4-BE49-F238E27FC236}">
                <a16:creationId xmlns="" xmlns:a16="http://schemas.microsoft.com/office/drawing/2014/main" id="{A955BEC1-6EA1-40C5-97E1-1F665510FC87}"/>
              </a:ext>
            </a:extLst>
          </p:cNvPr>
          <p:cNvSpPr/>
          <p:nvPr/>
        </p:nvSpPr>
        <p:spPr>
          <a:xfrm>
            <a:off x="551957" y="3358639"/>
            <a:ext cx="2025383" cy="480002"/>
          </a:xfrm>
          <a:custGeom>
            <a:avLst/>
            <a:gdLst>
              <a:gd name="connsiteX0" fmla="*/ 0 w 3480955"/>
              <a:gd name="connsiteY0" fmla="*/ 0 h 436418"/>
              <a:gd name="connsiteX1" fmla="*/ 0 w 3480955"/>
              <a:gd name="connsiteY1" fmla="*/ 436418 h 436418"/>
              <a:gd name="connsiteX2" fmla="*/ 3480955 w 3480955"/>
              <a:gd name="connsiteY2" fmla="*/ 436418 h 436418"/>
              <a:gd name="connsiteX3" fmla="*/ 3480955 w 3480955"/>
              <a:gd name="connsiteY3" fmla="*/ 41564 h 43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955" h="436418">
                <a:moveTo>
                  <a:pt x="0" y="0"/>
                </a:moveTo>
                <a:lnTo>
                  <a:pt x="0" y="436418"/>
                </a:lnTo>
                <a:lnTo>
                  <a:pt x="3480955" y="436418"/>
                </a:lnTo>
                <a:lnTo>
                  <a:pt x="3480955" y="41564"/>
                </a:lnTo>
              </a:path>
            </a:pathLst>
          </a:custGeom>
          <a:noFill/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3FD85717-A723-4836-97C0-BBF32222D450}"/>
              </a:ext>
            </a:extLst>
          </p:cNvPr>
          <p:cNvSpPr/>
          <p:nvPr/>
        </p:nvSpPr>
        <p:spPr>
          <a:xfrm>
            <a:off x="1061739" y="3462757"/>
            <a:ext cx="1093478" cy="59961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2ED19CD1-983D-463A-8EB8-85417EB6B655}"/>
              </a:ext>
            </a:extLst>
          </p:cNvPr>
          <p:cNvSpPr/>
          <p:nvPr/>
        </p:nvSpPr>
        <p:spPr bwMode="auto">
          <a:xfrm>
            <a:off x="1123624" y="3565660"/>
            <a:ext cx="541345" cy="393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3A0BADCB-5862-45D6-9501-393F9E516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129" y="3323187"/>
            <a:ext cx="360000" cy="355000"/>
          </a:xfrm>
          <a:prstGeom prst="rect">
            <a:avLst/>
          </a:prstGeom>
        </p:spPr>
      </p:pic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A93E380A-E425-4DD8-AB2E-F2C7B68E556F}"/>
              </a:ext>
            </a:extLst>
          </p:cNvPr>
          <p:cNvSpPr txBox="1"/>
          <p:nvPr/>
        </p:nvSpPr>
        <p:spPr>
          <a:xfrm>
            <a:off x="1619672" y="3565660"/>
            <a:ext cx="44142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="" xmlns:a16="http://schemas.microsoft.com/office/drawing/2014/main" id="{0D420D0E-E054-4C56-8BA3-C2465287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1" y="17596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05EA2F2E-D3BD-4741-B2FB-3EB2703533CC}"/>
              </a:ext>
            </a:extLst>
          </p:cNvPr>
          <p:cNvSpPr txBox="1"/>
          <p:nvPr/>
        </p:nvSpPr>
        <p:spPr>
          <a:xfrm>
            <a:off x="460984" y="163599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3DE6DEF6-46AA-411D-B252-4C2DD92F423C}"/>
              </a:ext>
            </a:extLst>
          </p:cNvPr>
          <p:cNvSpPr/>
          <p:nvPr/>
        </p:nvSpPr>
        <p:spPr bwMode="auto">
          <a:xfrm>
            <a:off x="551957" y="4429584"/>
            <a:ext cx="6237872" cy="7207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계산한 다음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곱하는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수의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의 개수만큼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붙입니다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CC6777E9-7FF8-4247-B080-425999BCA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00" y="4784410"/>
            <a:ext cx="360000" cy="3550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0371FB93-96F4-4CFB-9228-D52FD0861AE2}"/>
              </a:ext>
            </a:extLst>
          </p:cNvPr>
          <p:cNvSpPr txBox="1"/>
          <p:nvPr/>
        </p:nvSpPr>
        <p:spPr>
          <a:xfrm>
            <a:off x="3505719" y="2204614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4  0  0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="" xmlns:a16="http://schemas.microsoft.com/office/drawing/2014/main" id="{01A928DF-F4C2-4623-A531-E85B47F85FDD}"/>
              </a:ext>
            </a:extLst>
          </p:cNvPr>
          <p:cNvCxnSpPr/>
          <p:nvPr/>
        </p:nvCxnSpPr>
        <p:spPr bwMode="auto">
          <a:xfrm>
            <a:off x="3612001" y="2894427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44B0A03A-6276-49D0-98EC-565DCEF6AA4D}"/>
              </a:ext>
            </a:extLst>
          </p:cNvPr>
          <p:cNvSpPr txBox="1"/>
          <p:nvPr/>
        </p:nvSpPr>
        <p:spPr>
          <a:xfrm>
            <a:off x="3505719" y="249992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7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90F38CAC-06A9-4735-92FE-2F1C6F926975}"/>
              </a:ext>
            </a:extLst>
          </p:cNvPr>
          <p:cNvSpPr txBox="1"/>
          <p:nvPr/>
        </p:nvSpPr>
        <p:spPr>
          <a:xfrm>
            <a:off x="3565800" y="2919942"/>
            <a:ext cx="130398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2  8  0  0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A761CC8C-9FE5-413F-9DDA-2C8B932C5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024" y="2809392"/>
            <a:ext cx="360000" cy="355000"/>
          </a:xfrm>
          <a:prstGeom prst="rect">
            <a:avLst/>
          </a:prstGeom>
        </p:spPr>
      </p:pic>
      <p:sp>
        <p:nvSpPr>
          <p:cNvPr id="83" name="순서도: 대체 처리 82">
            <a:extLst>
              <a:ext uri="{FF2B5EF4-FFF2-40B4-BE49-F238E27FC236}">
                <a16:creationId xmlns="" xmlns:a16="http://schemas.microsoft.com/office/drawing/2014/main" id="{4C85B221-50AD-4652-85CC-D7256501DA04}"/>
              </a:ext>
            </a:extLst>
          </p:cNvPr>
          <p:cNvSpPr/>
          <p:nvPr/>
        </p:nvSpPr>
        <p:spPr>
          <a:xfrm>
            <a:off x="3505719" y="2042328"/>
            <a:ext cx="3383184" cy="2134894"/>
          </a:xfrm>
          <a:prstGeom prst="flowChartAlternateProcess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="" xmlns:a16="http://schemas.microsoft.com/office/drawing/2014/main" id="{F0CB665A-9CD5-4ADA-9526-013329FFF6CB}"/>
              </a:ext>
            </a:extLst>
          </p:cNvPr>
          <p:cNvCxnSpPr/>
          <p:nvPr/>
        </p:nvCxnSpPr>
        <p:spPr bwMode="auto">
          <a:xfrm>
            <a:off x="5451122" y="2900352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27B6E719-179A-40AB-B606-34C6F5AFCD49}"/>
              </a:ext>
            </a:extLst>
          </p:cNvPr>
          <p:cNvSpPr txBox="1"/>
          <p:nvPr/>
        </p:nvSpPr>
        <p:spPr>
          <a:xfrm>
            <a:off x="5004048" y="2925867"/>
            <a:ext cx="1704854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2  8  0  0  0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33A8038B-3B1F-45A1-974D-EF11C3455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902" y="2817098"/>
            <a:ext cx="360000" cy="355000"/>
          </a:xfrm>
          <a:prstGeom prst="rect">
            <a:avLst/>
          </a:prstGeom>
        </p:spPr>
      </p:pic>
      <p:sp>
        <p:nvSpPr>
          <p:cNvPr id="90" name="자유형: 도형 89">
            <a:extLst>
              <a:ext uri="{FF2B5EF4-FFF2-40B4-BE49-F238E27FC236}">
                <a16:creationId xmlns="" xmlns:a16="http://schemas.microsoft.com/office/drawing/2014/main" id="{63F96FD1-5DE7-4FED-8727-788583BF1B54}"/>
              </a:ext>
            </a:extLst>
          </p:cNvPr>
          <p:cNvSpPr/>
          <p:nvPr/>
        </p:nvSpPr>
        <p:spPr>
          <a:xfrm>
            <a:off x="4074549" y="3358639"/>
            <a:ext cx="2025383" cy="480002"/>
          </a:xfrm>
          <a:custGeom>
            <a:avLst/>
            <a:gdLst>
              <a:gd name="connsiteX0" fmla="*/ 0 w 3480955"/>
              <a:gd name="connsiteY0" fmla="*/ 0 h 436418"/>
              <a:gd name="connsiteX1" fmla="*/ 0 w 3480955"/>
              <a:gd name="connsiteY1" fmla="*/ 436418 h 436418"/>
              <a:gd name="connsiteX2" fmla="*/ 3480955 w 3480955"/>
              <a:gd name="connsiteY2" fmla="*/ 436418 h 436418"/>
              <a:gd name="connsiteX3" fmla="*/ 3480955 w 3480955"/>
              <a:gd name="connsiteY3" fmla="*/ 41564 h 43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955" h="436418">
                <a:moveTo>
                  <a:pt x="0" y="0"/>
                </a:moveTo>
                <a:lnTo>
                  <a:pt x="0" y="436418"/>
                </a:lnTo>
                <a:lnTo>
                  <a:pt x="3480955" y="436418"/>
                </a:lnTo>
                <a:lnTo>
                  <a:pt x="3480955" y="41564"/>
                </a:lnTo>
              </a:path>
            </a:pathLst>
          </a:custGeom>
          <a:noFill/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BB58BCD3-CD5B-4F6A-AD60-3456DAD2AA59}"/>
              </a:ext>
            </a:extLst>
          </p:cNvPr>
          <p:cNvSpPr/>
          <p:nvPr/>
        </p:nvSpPr>
        <p:spPr>
          <a:xfrm>
            <a:off x="4584331" y="3462757"/>
            <a:ext cx="1093478" cy="59961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20053CB3-E03A-4BE7-8D00-9C9AA003FD48}"/>
              </a:ext>
            </a:extLst>
          </p:cNvPr>
          <p:cNvSpPr/>
          <p:nvPr/>
        </p:nvSpPr>
        <p:spPr bwMode="auto">
          <a:xfrm>
            <a:off x="4646216" y="3565660"/>
            <a:ext cx="541345" cy="393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A14B02D9-504B-49B1-BF63-62CC0816A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099" y="3323187"/>
            <a:ext cx="360000" cy="355000"/>
          </a:xfrm>
          <a:prstGeom prst="rect">
            <a:avLst/>
          </a:prstGeom>
        </p:spPr>
      </p:pic>
      <p:sp>
        <p:nvSpPr>
          <p:cNvPr id="94" name="TextBox 43">
            <a:extLst>
              <a:ext uri="{FF2B5EF4-FFF2-40B4-BE49-F238E27FC236}">
                <a16:creationId xmlns="" xmlns:a16="http://schemas.microsoft.com/office/drawing/2014/main" id="{951DC23E-DD0E-4016-B669-618C9FFA94A1}"/>
              </a:ext>
            </a:extLst>
          </p:cNvPr>
          <p:cNvSpPr txBox="1"/>
          <p:nvPr/>
        </p:nvSpPr>
        <p:spPr>
          <a:xfrm>
            <a:off x="5148064" y="3565660"/>
            <a:ext cx="44142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A9602547-25B9-4C5D-8C05-0D34E194859D}"/>
              </a:ext>
            </a:extLst>
          </p:cNvPr>
          <p:cNvSpPr txBox="1"/>
          <p:nvPr/>
        </p:nvSpPr>
        <p:spPr>
          <a:xfrm>
            <a:off x="5371812" y="2204614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4  0  0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2C89228C-A671-4441-9DA6-F2E9D4D7DC8D}"/>
              </a:ext>
            </a:extLst>
          </p:cNvPr>
          <p:cNvSpPr txBox="1"/>
          <p:nvPr/>
        </p:nvSpPr>
        <p:spPr>
          <a:xfrm>
            <a:off x="5371812" y="249992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7  0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31">
            <a:extLst>
              <a:ext uri="{FF2B5EF4-FFF2-40B4-BE49-F238E27FC236}">
                <a16:creationId xmlns="" xmlns:a16="http://schemas.microsoft.com/office/drawing/2014/main" id="{120DB1C2-DA31-4698-86C2-50C01CCE9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19" y="2402900"/>
            <a:ext cx="273828" cy="266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1">
            <a:extLst>
              <a:ext uri="{FF2B5EF4-FFF2-40B4-BE49-F238E27FC236}">
                <a16:creationId xmlns="" xmlns:a16="http://schemas.microsoft.com/office/drawing/2014/main" id="{3CB8D99A-A42A-4EE6-8A19-E63AD621B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647" y="2402900"/>
            <a:ext cx="273828" cy="266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BDCC4BF3-C5AB-471C-B86F-39A3CDB7B654}"/>
              </a:ext>
            </a:extLst>
          </p:cNvPr>
          <p:cNvSpPr/>
          <p:nvPr/>
        </p:nvSpPr>
        <p:spPr>
          <a:xfrm>
            <a:off x="5757305" y="5173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839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6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26652" y="1056519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9789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전체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348038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BAF7736-62BF-4C49-855A-17E7C688D443}"/>
              </a:ext>
            </a:extLst>
          </p:cNvPr>
          <p:cNvSpPr txBox="1"/>
          <p:nvPr/>
        </p:nvSpPr>
        <p:spPr>
          <a:xfrm>
            <a:off x="192284" y="4113386"/>
            <a:ext cx="160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300 × 60 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7095B2D0-B488-44EC-A892-919B0AFA9B9F}"/>
              </a:ext>
            </a:extLst>
          </p:cNvPr>
          <p:cNvSpPr txBox="1"/>
          <p:nvPr/>
        </p:nvSpPr>
        <p:spPr>
          <a:xfrm>
            <a:off x="1723773" y="4121014"/>
            <a:ext cx="124775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18000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4">
            <a:extLst>
              <a:ext uri="{FF2B5EF4-FFF2-40B4-BE49-F238E27FC236}">
                <a16:creationId xmlns="" xmlns:a16="http://schemas.microsoft.com/office/drawing/2014/main" id="{D854A769-0DC1-4C73-A109-33E80E859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661" y="39845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1A48BF1-8B3E-4E3E-A399-84F65CB008B4}"/>
              </a:ext>
            </a:extLst>
          </p:cNvPr>
          <p:cNvSpPr txBox="1"/>
          <p:nvPr/>
        </p:nvSpPr>
        <p:spPr>
          <a:xfrm>
            <a:off x="3598440" y="4113386"/>
            <a:ext cx="160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327 × 40 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03DEB5F-1B88-49DA-AB2D-28635E060C33}"/>
              </a:ext>
            </a:extLst>
          </p:cNvPr>
          <p:cNvSpPr txBox="1"/>
          <p:nvPr/>
        </p:nvSpPr>
        <p:spPr>
          <a:xfrm>
            <a:off x="5129929" y="4121014"/>
            <a:ext cx="124775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13080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>
            <a:extLst>
              <a:ext uri="{FF2B5EF4-FFF2-40B4-BE49-F238E27FC236}">
                <a16:creationId xmlns="" xmlns:a16="http://schemas.microsoft.com/office/drawing/2014/main" id="{D8C2ABA7-26D1-40EB-937B-B20F06BF1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17" y="39845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1D0D2D3E-3640-46D6-8092-15AEDB656DB4}"/>
              </a:ext>
            </a:extLst>
          </p:cNvPr>
          <p:cNvSpPr txBox="1"/>
          <p:nvPr/>
        </p:nvSpPr>
        <p:spPr>
          <a:xfrm>
            <a:off x="1280643" y="216828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7  3  0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79668E76-DB4E-490A-871A-5216DBA4CB91}"/>
              </a:ext>
            </a:extLst>
          </p:cNvPr>
          <p:cNvCxnSpPr/>
          <p:nvPr/>
        </p:nvCxnSpPr>
        <p:spPr bwMode="auto">
          <a:xfrm>
            <a:off x="1041300" y="2858100"/>
            <a:ext cx="1615955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79D9933-F38F-472E-959C-8FBC4997EFF9}"/>
              </a:ext>
            </a:extLst>
          </p:cNvPr>
          <p:cNvSpPr txBox="1"/>
          <p:nvPr/>
        </p:nvSpPr>
        <p:spPr>
          <a:xfrm>
            <a:off x="1280643" y="2463600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2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984615C-B54A-4CE2-97C7-6685166E0AB8}"/>
              </a:ext>
            </a:extLst>
          </p:cNvPr>
          <p:cNvSpPr txBox="1"/>
          <p:nvPr/>
        </p:nvSpPr>
        <p:spPr>
          <a:xfrm>
            <a:off x="1041300" y="2883615"/>
            <a:ext cx="160340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1  4  6  0  0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="" xmlns:a16="http://schemas.microsoft.com/office/drawing/2014/main" id="{54DC9DC9-4E13-455D-A688-6C4E97C85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393" y="27782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D8E37FD2-0D7A-42A1-8106-B5F8724EB5B7}"/>
              </a:ext>
            </a:extLst>
          </p:cNvPr>
          <p:cNvSpPr txBox="1"/>
          <p:nvPr/>
        </p:nvSpPr>
        <p:spPr>
          <a:xfrm>
            <a:off x="4248557" y="216828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1  7  2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="" xmlns:a16="http://schemas.microsoft.com/office/drawing/2014/main" id="{DB135A52-C162-4379-AECF-CD7FCA8BF5CC}"/>
              </a:ext>
            </a:extLst>
          </p:cNvPr>
          <p:cNvCxnSpPr/>
          <p:nvPr/>
        </p:nvCxnSpPr>
        <p:spPr bwMode="auto">
          <a:xfrm>
            <a:off x="3936912" y="2858100"/>
            <a:ext cx="168825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92473800-DC06-4122-81C0-4583BAF7CFD5}"/>
              </a:ext>
            </a:extLst>
          </p:cNvPr>
          <p:cNvSpPr txBox="1"/>
          <p:nvPr/>
        </p:nvSpPr>
        <p:spPr>
          <a:xfrm>
            <a:off x="4248557" y="2463600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8  0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97897434-7B3D-4C6A-9802-EDF62C977DD1}"/>
              </a:ext>
            </a:extLst>
          </p:cNvPr>
          <p:cNvSpPr txBox="1"/>
          <p:nvPr/>
        </p:nvSpPr>
        <p:spPr>
          <a:xfrm>
            <a:off x="3936912" y="2883615"/>
            <a:ext cx="167570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1  3  7  6  0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>
            <a:extLst>
              <a:ext uri="{FF2B5EF4-FFF2-40B4-BE49-F238E27FC236}">
                <a16:creationId xmlns="" xmlns:a16="http://schemas.microsoft.com/office/drawing/2014/main" id="{0CD2383D-51C2-43DC-98B4-221A40CB7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307" y="27782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90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6081141" y="49645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838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6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26652" y="1056519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9789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BAF7736-62BF-4C49-855A-17E7C688D443}"/>
              </a:ext>
            </a:extLst>
          </p:cNvPr>
          <p:cNvSpPr txBox="1"/>
          <p:nvPr/>
        </p:nvSpPr>
        <p:spPr>
          <a:xfrm>
            <a:off x="192284" y="4113386"/>
            <a:ext cx="160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300 × 60 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7095B2D0-B488-44EC-A892-919B0AFA9B9F}"/>
              </a:ext>
            </a:extLst>
          </p:cNvPr>
          <p:cNvSpPr txBox="1"/>
          <p:nvPr/>
        </p:nvSpPr>
        <p:spPr>
          <a:xfrm>
            <a:off x="1723773" y="4121014"/>
            <a:ext cx="124775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18000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4">
            <a:extLst>
              <a:ext uri="{FF2B5EF4-FFF2-40B4-BE49-F238E27FC236}">
                <a16:creationId xmlns="" xmlns:a16="http://schemas.microsoft.com/office/drawing/2014/main" id="{D854A769-0DC1-4C73-A109-33E80E859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661" y="39845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1A48BF1-8B3E-4E3E-A399-84F65CB008B4}"/>
              </a:ext>
            </a:extLst>
          </p:cNvPr>
          <p:cNvSpPr txBox="1"/>
          <p:nvPr/>
        </p:nvSpPr>
        <p:spPr>
          <a:xfrm>
            <a:off x="3598440" y="4113386"/>
            <a:ext cx="160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327 × 40 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03DEB5F-1B88-49DA-AB2D-28635E060C33}"/>
              </a:ext>
            </a:extLst>
          </p:cNvPr>
          <p:cNvSpPr txBox="1"/>
          <p:nvPr/>
        </p:nvSpPr>
        <p:spPr>
          <a:xfrm>
            <a:off x="5129929" y="4121014"/>
            <a:ext cx="124775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13080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>
            <a:extLst>
              <a:ext uri="{FF2B5EF4-FFF2-40B4-BE49-F238E27FC236}">
                <a16:creationId xmlns="" xmlns:a16="http://schemas.microsoft.com/office/drawing/2014/main" id="{D8C2ABA7-26D1-40EB-937B-B20F06BF1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17" y="39845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1D0D2D3E-3640-46D6-8092-15AEDB656DB4}"/>
              </a:ext>
            </a:extLst>
          </p:cNvPr>
          <p:cNvSpPr txBox="1"/>
          <p:nvPr/>
        </p:nvSpPr>
        <p:spPr>
          <a:xfrm>
            <a:off x="1280643" y="216828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7  3  0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79668E76-DB4E-490A-871A-5216DBA4CB91}"/>
              </a:ext>
            </a:extLst>
          </p:cNvPr>
          <p:cNvCxnSpPr/>
          <p:nvPr/>
        </p:nvCxnSpPr>
        <p:spPr bwMode="auto">
          <a:xfrm>
            <a:off x="1115616" y="2858100"/>
            <a:ext cx="153709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79D9933-F38F-472E-959C-8FBC4997EFF9}"/>
              </a:ext>
            </a:extLst>
          </p:cNvPr>
          <p:cNvSpPr txBox="1"/>
          <p:nvPr/>
        </p:nvSpPr>
        <p:spPr>
          <a:xfrm>
            <a:off x="1280643" y="2463600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2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984615C-B54A-4CE2-97C7-6685166E0AB8}"/>
              </a:ext>
            </a:extLst>
          </p:cNvPr>
          <p:cNvSpPr txBox="1"/>
          <p:nvPr/>
        </p:nvSpPr>
        <p:spPr>
          <a:xfrm>
            <a:off x="1041300" y="2883615"/>
            <a:ext cx="160340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1  4  6  0  0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="" xmlns:a16="http://schemas.microsoft.com/office/drawing/2014/main" id="{54DC9DC9-4E13-455D-A688-6C4E97C85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393" y="27782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D8E37FD2-0D7A-42A1-8106-B5F8724EB5B7}"/>
              </a:ext>
            </a:extLst>
          </p:cNvPr>
          <p:cNvSpPr txBox="1"/>
          <p:nvPr/>
        </p:nvSpPr>
        <p:spPr>
          <a:xfrm>
            <a:off x="4248557" y="2168287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1  7  2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="" xmlns:a16="http://schemas.microsoft.com/office/drawing/2014/main" id="{DB135A52-C162-4379-AECF-CD7FCA8BF5CC}"/>
              </a:ext>
            </a:extLst>
          </p:cNvPr>
          <p:cNvCxnSpPr/>
          <p:nvPr/>
        </p:nvCxnSpPr>
        <p:spPr bwMode="auto">
          <a:xfrm>
            <a:off x="4103948" y="2858100"/>
            <a:ext cx="153709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92473800-DC06-4122-81C0-4583BAF7CFD5}"/>
              </a:ext>
            </a:extLst>
          </p:cNvPr>
          <p:cNvSpPr txBox="1"/>
          <p:nvPr/>
        </p:nvSpPr>
        <p:spPr>
          <a:xfrm>
            <a:off x="4248557" y="2463600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8  0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97897434-7B3D-4C6A-9802-EDF62C977DD1}"/>
              </a:ext>
            </a:extLst>
          </p:cNvPr>
          <p:cNvSpPr txBox="1"/>
          <p:nvPr/>
        </p:nvSpPr>
        <p:spPr>
          <a:xfrm>
            <a:off x="3936912" y="2883615"/>
            <a:ext cx="167570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1  3  7  6  0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>
            <a:extLst>
              <a:ext uri="{FF2B5EF4-FFF2-40B4-BE49-F238E27FC236}">
                <a16:creationId xmlns="" xmlns:a16="http://schemas.microsoft.com/office/drawing/2014/main" id="{0CD2383D-51C2-43DC-98B4-221A40CB7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307" y="27782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90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7825" y="3577935"/>
            <a:ext cx="6667165" cy="150730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38478" y="343529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1" name="직각 삼각형 50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1D0D2D3E-3640-46D6-8092-15AEDB656DB4}"/>
              </a:ext>
            </a:extLst>
          </p:cNvPr>
          <p:cNvSpPr txBox="1"/>
          <p:nvPr/>
        </p:nvSpPr>
        <p:spPr>
          <a:xfrm>
            <a:off x="1433043" y="3789040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79668E76-DB4E-490A-871A-5216DBA4CB91}"/>
              </a:ext>
            </a:extLst>
          </p:cNvPr>
          <p:cNvCxnSpPr/>
          <p:nvPr/>
        </p:nvCxnSpPr>
        <p:spPr bwMode="auto">
          <a:xfrm>
            <a:off x="1367644" y="4478853"/>
            <a:ext cx="1397363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179D9933-F38F-472E-959C-8FBC4997EFF9}"/>
              </a:ext>
            </a:extLst>
          </p:cNvPr>
          <p:cNvSpPr txBox="1"/>
          <p:nvPr/>
        </p:nvSpPr>
        <p:spPr>
          <a:xfrm>
            <a:off x="1433043" y="4084353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6984615C-B54A-4CE2-97C7-6685166E0AB8}"/>
              </a:ext>
            </a:extLst>
          </p:cNvPr>
          <p:cNvSpPr txBox="1"/>
          <p:nvPr/>
        </p:nvSpPr>
        <p:spPr>
          <a:xfrm>
            <a:off x="1193700" y="4504368"/>
            <a:ext cx="16034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8  0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1D0D2D3E-3640-46D6-8092-15AEDB656DB4}"/>
              </a:ext>
            </a:extLst>
          </p:cNvPr>
          <p:cNvSpPr txBox="1"/>
          <p:nvPr/>
        </p:nvSpPr>
        <p:spPr>
          <a:xfrm>
            <a:off x="4203500" y="3789040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79668E76-DB4E-490A-871A-5216DBA4CB91}"/>
              </a:ext>
            </a:extLst>
          </p:cNvPr>
          <p:cNvCxnSpPr/>
          <p:nvPr/>
        </p:nvCxnSpPr>
        <p:spPr bwMode="auto">
          <a:xfrm>
            <a:off x="4139952" y="4478853"/>
            <a:ext cx="1397363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79D9933-F38F-472E-959C-8FBC4997EFF9}"/>
              </a:ext>
            </a:extLst>
          </p:cNvPr>
          <p:cNvSpPr txBox="1"/>
          <p:nvPr/>
        </p:nvSpPr>
        <p:spPr>
          <a:xfrm>
            <a:off x="4203500" y="4084353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6984615C-B54A-4CE2-97C7-6685166E0AB8}"/>
              </a:ext>
            </a:extLst>
          </p:cNvPr>
          <p:cNvSpPr txBox="1"/>
          <p:nvPr/>
        </p:nvSpPr>
        <p:spPr>
          <a:xfrm>
            <a:off x="3964157" y="4504368"/>
            <a:ext cx="16034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3  0  8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79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자유형: 도형 40">
            <a:extLst>
              <a:ext uri="{FF2B5EF4-FFF2-40B4-BE49-F238E27FC236}">
                <a16:creationId xmlns="" xmlns:a16="http://schemas.microsoft.com/office/drawing/2014/main" id="{9C428F93-8CFD-4527-B408-1C10D1C87FC1}"/>
              </a:ext>
            </a:extLst>
          </p:cNvPr>
          <p:cNvSpPr/>
          <p:nvPr/>
        </p:nvSpPr>
        <p:spPr>
          <a:xfrm>
            <a:off x="2140001" y="4301018"/>
            <a:ext cx="2820442" cy="436418"/>
          </a:xfrm>
          <a:custGeom>
            <a:avLst/>
            <a:gdLst>
              <a:gd name="connsiteX0" fmla="*/ 0 w 3480955"/>
              <a:gd name="connsiteY0" fmla="*/ 0 h 436418"/>
              <a:gd name="connsiteX1" fmla="*/ 0 w 3480955"/>
              <a:gd name="connsiteY1" fmla="*/ 436418 h 436418"/>
              <a:gd name="connsiteX2" fmla="*/ 3480955 w 3480955"/>
              <a:gd name="connsiteY2" fmla="*/ 436418 h 436418"/>
              <a:gd name="connsiteX3" fmla="*/ 3480955 w 3480955"/>
              <a:gd name="connsiteY3" fmla="*/ 41564 h 43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955" h="436418">
                <a:moveTo>
                  <a:pt x="0" y="0"/>
                </a:moveTo>
                <a:lnTo>
                  <a:pt x="0" y="436418"/>
                </a:lnTo>
                <a:lnTo>
                  <a:pt x="3480955" y="436418"/>
                </a:lnTo>
                <a:lnTo>
                  <a:pt x="3480955" y="41564"/>
                </a:lnTo>
              </a:path>
            </a:pathLst>
          </a:custGeom>
          <a:noFill/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6FDAB8E5-4A2C-4455-A0D5-B850A26F0770}"/>
              </a:ext>
            </a:extLst>
          </p:cNvPr>
          <p:cNvSpPr/>
          <p:nvPr/>
        </p:nvSpPr>
        <p:spPr>
          <a:xfrm>
            <a:off x="2682670" y="4403140"/>
            <a:ext cx="1093478" cy="59961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cdata2.tsherpa.co.kr/tsherpa/MultiMedia/Flash/2020/curri/index.html?flashxmlnum=yein820&amp;classa=A8-C1-41-MM-MM-04-04-02-0-0-0-0&amp;classno=MM_41_04/suh_0401_03_0002/suh_0401_03_0002_301_1.html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 err="1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43405" y="2399861"/>
            <a:ext cx="63371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계산은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값에           배를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4" y="25025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7829DA2E-02A1-429D-9766-052733F44464}"/>
              </a:ext>
            </a:extLst>
          </p:cNvPr>
          <p:cNvSpPr/>
          <p:nvPr/>
        </p:nvSpPr>
        <p:spPr bwMode="auto">
          <a:xfrm>
            <a:off x="5839567" y="2399861"/>
            <a:ext cx="541345" cy="393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7266B987-04C8-4344-9372-684C23DD7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060" y="2272902"/>
            <a:ext cx="360000" cy="355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EE6F78C-89F8-4117-BE56-69CEDDBDFD24}"/>
              </a:ext>
            </a:extLst>
          </p:cNvPr>
          <p:cNvSpPr txBox="1"/>
          <p:nvPr/>
        </p:nvSpPr>
        <p:spPr>
          <a:xfrm>
            <a:off x="1529352" y="3192278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2  3  6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D9FBE638-E82A-4F9A-9E55-30260169289C}"/>
              </a:ext>
            </a:extLst>
          </p:cNvPr>
          <p:cNvCxnSpPr/>
          <p:nvPr/>
        </p:nvCxnSpPr>
        <p:spPr bwMode="auto">
          <a:xfrm>
            <a:off x="1439652" y="3882091"/>
            <a:ext cx="153709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7EF5E15-3A3F-42D8-9B70-41F72858BA05}"/>
              </a:ext>
            </a:extLst>
          </p:cNvPr>
          <p:cNvSpPr txBox="1"/>
          <p:nvPr/>
        </p:nvSpPr>
        <p:spPr>
          <a:xfrm>
            <a:off x="1529352" y="3487591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5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52FBA78-745C-4E29-B6FA-4F17FD5B365A}"/>
              </a:ext>
            </a:extLst>
          </p:cNvPr>
          <p:cNvSpPr txBox="1"/>
          <p:nvPr/>
        </p:nvSpPr>
        <p:spPr>
          <a:xfrm>
            <a:off x="1492408" y="3907606"/>
            <a:ext cx="1401006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1  1  8  0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78C8A5DE-3BD4-488D-8E26-AC0AF45D4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414" y="3798837"/>
            <a:ext cx="360000" cy="355000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34BF6732-3465-4105-A2B0-857AD5D5D5AE}"/>
              </a:ext>
            </a:extLst>
          </p:cNvPr>
          <p:cNvCxnSpPr/>
          <p:nvPr/>
        </p:nvCxnSpPr>
        <p:spPr bwMode="auto">
          <a:xfrm>
            <a:off x="3739061" y="3882091"/>
            <a:ext cx="169080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945F31CC-37E4-49B6-B64A-012B77416FBC}"/>
              </a:ext>
            </a:extLst>
          </p:cNvPr>
          <p:cNvSpPr txBox="1"/>
          <p:nvPr/>
        </p:nvSpPr>
        <p:spPr>
          <a:xfrm>
            <a:off x="3707904" y="3907606"/>
            <a:ext cx="167521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1  1  8  0  0 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75264840-6723-4BA0-824F-7E005CAC5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123" y="3798837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8144AFFE-BB5D-48D2-8A48-2EA868179072}"/>
              </a:ext>
            </a:extLst>
          </p:cNvPr>
          <p:cNvSpPr/>
          <p:nvPr/>
        </p:nvSpPr>
        <p:spPr bwMode="auto">
          <a:xfrm>
            <a:off x="2758472" y="4528923"/>
            <a:ext cx="541345" cy="393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8E31CA4E-2106-4BCF-AD08-5A7A82291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818" y="4403953"/>
            <a:ext cx="360000" cy="355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78232D25-C65C-4471-91D8-E58550A45A67}"/>
              </a:ext>
            </a:extLst>
          </p:cNvPr>
          <p:cNvSpPr txBox="1"/>
          <p:nvPr/>
        </p:nvSpPr>
        <p:spPr>
          <a:xfrm>
            <a:off x="3230475" y="4528923"/>
            <a:ext cx="44142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AC92479-AF11-49B9-A153-219409F2CC9A}"/>
              </a:ext>
            </a:extLst>
          </p:cNvPr>
          <p:cNvSpPr txBox="1"/>
          <p:nvPr/>
        </p:nvSpPr>
        <p:spPr>
          <a:xfrm>
            <a:off x="3986016" y="3203928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2  3  6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58ECB81E-0A75-452F-82C0-2FA34797BDD4}"/>
              </a:ext>
            </a:extLst>
          </p:cNvPr>
          <p:cNvSpPr txBox="1"/>
          <p:nvPr/>
        </p:nvSpPr>
        <p:spPr>
          <a:xfrm>
            <a:off x="3986016" y="3499241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5  0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120269" y="1454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67051" y="304427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수에 두 자리 수를 곱해 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47" y="32028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  <p:sp>
        <p:nvSpPr>
          <p:cNvPr id="25" name="직사각형 24"/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4-1-3)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같이 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전체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235D703B-AEE9-4F6C-B3DC-5E6AD54E766F}"/>
              </a:ext>
            </a:extLst>
          </p:cNvPr>
          <p:cNvSpPr/>
          <p:nvPr/>
        </p:nvSpPr>
        <p:spPr>
          <a:xfrm>
            <a:off x="5562995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6E84FF3D-53A8-4FC2-AEC3-CD21B30B777A}"/>
              </a:ext>
            </a:extLst>
          </p:cNvPr>
          <p:cNvSpPr/>
          <p:nvPr/>
        </p:nvSpPr>
        <p:spPr>
          <a:xfrm>
            <a:off x="210438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순서도: 대체 처리 38">
            <a:extLst>
              <a:ext uri="{FF2B5EF4-FFF2-40B4-BE49-F238E27FC236}">
                <a16:creationId xmlns="" xmlns:a16="http://schemas.microsoft.com/office/drawing/2014/main" id="{E91D26CC-A9B0-4D1C-8702-10DA9EB40CC2}"/>
              </a:ext>
            </a:extLst>
          </p:cNvPr>
          <p:cNvSpPr/>
          <p:nvPr/>
        </p:nvSpPr>
        <p:spPr>
          <a:xfrm>
            <a:off x="358707" y="2527961"/>
            <a:ext cx="3400603" cy="1436474"/>
          </a:xfrm>
          <a:prstGeom prst="flowChartAlternateProcess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2">
            <a:extLst>
              <a:ext uri="{FF2B5EF4-FFF2-40B4-BE49-F238E27FC236}">
                <a16:creationId xmlns="" xmlns:a16="http://schemas.microsoft.com/office/drawing/2014/main" id="{30F5853D-D6C0-44E3-8408-61E3D1650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44" y="1640551"/>
            <a:ext cx="489184" cy="31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B0490C4E-CD25-4EA2-8A8A-4531A6A24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29" y="2357541"/>
            <a:ext cx="60348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4DBA4798-C087-4DAC-8F71-F682CC984E44}"/>
              </a:ext>
            </a:extLst>
          </p:cNvPr>
          <p:cNvSpPr txBox="1"/>
          <p:nvPr/>
        </p:nvSpPr>
        <p:spPr>
          <a:xfrm>
            <a:off x="1129871" y="2818937"/>
            <a:ext cx="20920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268 × 7 = 1876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C9E7FF38-25F0-4A4B-BD21-7FFF40BFA23C}"/>
              </a:ext>
            </a:extLst>
          </p:cNvPr>
          <p:cNvSpPr txBox="1"/>
          <p:nvPr/>
        </p:nvSpPr>
        <p:spPr>
          <a:xfrm>
            <a:off x="1129871" y="3281383"/>
            <a:ext cx="20920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268 × 70 = 18760</a:t>
            </a:r>
          </a:p>
        </p:txBody>
      </p:sp>
      <p:pic>
        <p:nvPicPr>
          <p:cNvPr id="56" name="Picture 31">
            <a:extLst>
              <a:ext uri="{FF2B5EF4-FFF2-40B4-BE49-F238E27FC236}">
                <a16:creationId xmlns="" xmlns:a16="http://schemas.microsoft.com/office/drawing/2014/main" id="{6FEA00C3-3643-4A82-A4E0-BB6B00D5D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5" y="3326972"/>
            <a:ext cx="273828" cy="266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E996EF35-6F58-40FD-9B4E-0B1D11D0DEC4}"/>
              </a:ext>
            </a:extLst>
          </p:cNvPr>
          <p:cNvSpPr txBox="1"/>
          <p:nvPr/>
        </p:nvSpPr>
        <p:spPr>
          <a:xfrm>
            <a:off x="4357801" y="2818937"/>
            <a:ext cx="20920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519 × 3 =</a:t>
            </a:r>
          </a:p>
        </p:txBody>
      </p:sp>
      <p:sp>
        <p:nvSpPr>
          <p:cNvPr id="58" name="TextBox 43">
            <a:extLst>
              <a:ext uri="{FF2B5EF4-FFF2-40B4-BE49-F238E27FC236}">
                <a16:creationId xmlns="" xmlns:a16="http://schemas.microsoft.com/office/drawing/2014/main" id="{0B9E7810-8B67-4632-8158-D1C8941C79BE}"/>
              </a:ext>
            </a:extLst>
          </p:cNvPr>
          <p:cNvSpPr txBox="1"/>
          <p:nvPr/>
        </p:nvSpPr>
        <p:spPr>
          <a:xfrm>
            <a:off x="4357801" y="3281383"/>
            <a:ext cx="20920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519 × 30 =</a:t>
            </a:r>
          </a:p>
        </p:txBody>
      </p:sp>
      <p:pic>
        <p:nvPicPr>
          <p:cNvPr id="59" name="Picture 31">
            <a:extLst>
              <a:ext uri="{FF2B5EF4-FFF2-40B4-BE49-F238E27FC236}">
                <a16:creationId xmlns="" xmlns:a16="http://schemas.microsoft.com/office/drawing/2014/main" id="{33641C94-3BB0-45CE-AAD8-0A6F5C7C1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975" y="3326972"/>
            <a:ext cx="273828" cy="266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3B8D6220-D2F6-4844-95EB-A621FBAC6DBE}"/>
              </a:ext>
            </a:extLst>
          </p:cNvPr>
          <p:cNvSpPr txBox="1"/>
          <p:nvPr/>
        </p:nvSpPr>
        <p:spPr>
          <a:xfrm>
            <a:off x="5540313" y="3294903"/>
            <a:ext cx="103851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15570 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42AAE076-24D7-4AC2-AE76-6476DE44C9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99" y="3125620"/>
            <a:ext cx="360000" cy="3550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2C4421A1-D567-4E98-A245-5933EC0525A1}"/>
              </a:ext>
            </a:extLst>
          </p:cNvPr>
          <p:cNvSpPr txBox="1"/>
          <p:nvPr/>
        </p:nvSpPr>
        <p:spPr>
          <a:xfrm>
            <a:off x="5456939" y="2816398"/>
            <a:ext cx="103851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1557 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="" xmlns:a16="http://schemas.microsoft.com/office/drawing/2014/main" id="{6891CC9B-0C0C-4430-993B-4E79363F26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5225" y="264711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19553"/>
              </p:ext>
            </p:extLst>
          </p:nvPr>
        </p:nvGraphicFramePr>
        <p:xfrm>
          <a:off x="179388" y="654012"/>
          <a:ext cx="8774172" cy="47242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엄마의 출근길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발생한 탄소 발자국 생각하기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그림으로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241×20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241×20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 형식화하기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전체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879708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17A509C6-1B63-4684-BAD3-DFD5C5DEB35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>
            <a:extLst>
              <a:ext uri="{FF2B5EF4-FFF2-40B4-BE49-F238E27FC236}">
                <a16:creationId xmlns="" xmlns:a16="http://schemas.microsoft.com/office/drawing/2014/main" id="{B55AD098-B0A3-413F-B3A7-D7E34A20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8EC5F4B8-4493-4963-936F-647E3FCA2400}"/>
              </a:ext>
            </a:extLst>
          </p:cNvPr>
          <p:cNvSpPr txBox="1"/>
          <p:nvPr/>
        </p:nvSpPr>
        <p:spPr>
          <a:xfrm>
            <a:off x="472667" y="2493975"/>
            <a:ext cx="160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260 × 20 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9339DA8-18E5-4EDE-9679-A6C3BCC26E41}"/>
              </a:ext>
            </a:extLst>
          </p:cNvPr>
          <p:cNvSpPr txBox="1"/>
          <p:nvPr/>
        </p:nvSpPr>
        <p:spPr>
          <a:xfrm>
            <a:off x="2004156" y="2501603"/>
            <a:ext cx="124775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5200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="" xmlns:a16="http://schemas.microsoft.com/office/drawing/2014/main" id="{F6A4EAF7-6644-4CE2-8DD3-8459C6604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37" y="23545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5D34889-9CD2-4A45-9C5D-7D70C8F3CECE}"/>
              </a:ext>
            </a:extLst>
          </p:cNvPr>
          <p:cNvSpPr txBox="1"/>
          <p:nvPr/>
        </p:nvSpPr>
        <p:spPr>
          <a:xfrm>
            <a:off x="3878823" y="2493975"/>
            <a:ext cx="160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840 × 30 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F214E0-2959-499A-9AD3-4CFCF678371D}"/>
              </a:ext>
            </a:extLst>
          </p:cNvPr>
          <p:cNvSpPr txBox="1"/>
          <p:nvPr/>
        </p:nvSpPr>
        <p:spPr>
          <a:xfrm>
            <a:off x="5410312" y="2501603"/>
            <a:ext cx="124775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25200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A84A8415-B3BA-4895-B76B-42DE41A09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493" y="23545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9D67E09-3AAF-4399-B9F7-1A33E9C07E91}"/>
              </a:ext>
            </a:extLst>
          </p:cNvPr>
          <p:cNvSpPr txBox="1"/>
          <p:nvPr/>
        </p:nvSpPr>
        <p:spPr>
          <a:xfrm>
            <a:off x="1506976" y="3592725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3  8  6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9114FCA6-191F-40EA-B583-839FE1E7BDA2}"/>
              </a:ext>
            </a:extLst>
          </p:cNvPr>
          <p:cNvCxnSpPr/>
          <p:nvPr/>
        </p:nvCxnSpPr>
        <p:spPr bwMode="auto">
          <a:xfrm>
            <a:off x="1331640" y="4282538"/>
            <a:ext cx="153709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4FCE87A-42C0-43B1-B07E-9EF71B59C8A5}"/>
              </a:ext>
            </a:extLst>
          </p:cNvPr>
          <p:cNvSpPr txBox="1"/>
          <p:nvPr/>
        </p:nvSpPr>
        <p:spPr>
          <a:xfrm>
            <a:off x="1506976" y="3888038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4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F782220F-60FF-49D8-94D2-BFF03992861A}"/>
              </a:ext>
            </a:extLst>
          </p:cNvPr>
          <p:cNvSpPr txBox="1"/>
          <p:nvPr/>
        </p:nvSpPr>
        <p:spPr>
          <a:xfrm>
            <a:off x="1267633" y="4308053"/>
            <a:ext cx="160340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1  5  4  4  0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4">
            <a:extLst>
              <a:ext uri="{FF2B5EF4-FFF2-40B4-BE49-F238E27FC236}">
                <a16:creationId xmlns="" xmlns:a16="http://schemas.microsoft.com/office/drawing/2014/main" id="{4D4D2EA8-524E-4120-84B5-D05C6EB1B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726" y="42026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6C42F7EF-D6A7-4A3B-8292-BCC0DDD1644F}"/>
              </a:ext>
            </a:extLst>
          </p:cNvPr>
          <p:cNvSpPr txBox="1"/>
          <p:nvPr/>
        </p:nvSpPr>
        <p:spPr>
          <a:xfrm>
            <a:off x="4474890" y="3592725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5  2  4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="" xmlns:a16="http://schemas.microsoft.com/office/drawing/2014/main" id="{96293E75-0F7C-45E9-88BF-296219B61AD5}"/>
              </a:ext>
            </a:extLst>
          </p:cNvPr>
          <p:cNvCxnSpPr/>
          <p:nvPr/>
        </p:nvCxnSpPr>
        <p:spPr bwMode="auto">
          <a:xfrm>
            <a:off x="4299554" y="4282538"/>
            <a:ext cx="153709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8EA4B91A-DA33-4FA8-AD8A-DAFFA89C00C8}"/>
              </a:ext>
            </a:extLst>
          </p:cNvPr>
          <p:cNvSpPr txBox="1"/>
          <p:nvPr/>
        </p:nvSpPr>
        <p:spPr>
          <a:xfrm>
            <a:off x="4474890" y="3888038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4  0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94D3516-D3F1-45C4-BB60-E401A010F3D0}"/>
              </a:ext>
            </a:extLst>
          </p:cNvPr>
          <p:cNvSpPr txBox="1"/>
          <p:nvPr/>
        </p:nvSpPr>
        <p:spPr>
          <a:xfrm>
            <a:off x="4163245" y="4308053"/>
            <a:ext cx="167570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2  0  9  6  0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4">
            <a:extLst>
              <a:ext uri="{FF2B5EF4-FFF2-40B4-BE49-F238E27FC236}">
                <a16:creationId xmlns="" xmlns:a16="http://schemas.microsoft.com/office/drawing/2014/main" id="{58F030BC-E354-40E3-A241-FD57DC655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640" y="42026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506255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210" y="523327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17A509C6-1B63-4684-BAD3-DFD5C5DEB35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>
            <a:extLst>
              <a:ext uri="{FF2B5EF4-FFF2-40B4-BE49-F238E27FC236}">
                <a16:creationId xmlns="" xmlns:a16="http://schemas.microsoft.com/office/drawing/2014/main" id="{B55AD098-B0A3-413F-B3A7-D7E34A20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8EC5F4B8-4493-4963-936F-647E3FCA2400}"/>
              </a:ext>
            </a:extLst>
          </p:cNvPr>
          <p:cNvSpPr txBox="1"/>
          <p:nvPr/>
        </p:nvSpPr>
        <p:spPr>
          <a:xfrm>
            <a:off x="472667" y="2493975"/>
            <a:ext cx="160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260 × 20 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9339DA8-18E5-4EDE-9679-A6C3BCC26E41}"/>
              </a:ext>
            </a:extLst>
          </p:cNvPr>
          <p:cNvSpPr txBox="1"/>
          <p:nvPr/>
        </p:nvSpPr>
        <p:spPr>
          <a:xfrm>
            <a:off x="2004156" y="2501603"/>
            <a:ext cx="124775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5200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="" xmlns:a16="http://schemas.microsoft.com/office/drawing/2014/main" id="{F6A4EAF7-6644-4CE2-8DD3-8459C6604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37" y="23545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5D34889-9CD2-4A45-9C5D-7D70C8F3CECE}"/>
              </a:ext>
            </a:extLst>
          </p:cNvPr>
          <p:cNvSpPr txBox="1"/>
          <p:nvPr/>
        </p:nvSpPr>
        <p:spPr>
          <a:xfrm>
            <a:off x="3878823" y="2493975"/>
            <a:ext cx="160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840 × 30 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DF214E0-2959-499A-9AD3-4CFCF678371D}"/>
              </a:ext>
            </a:extLst>
          </p:cNvPr>
          <p:cNvSpPr txBox="1"/>
          <p:nvPr/>
        </p:nvSpPr>
        <p:spPr>
          <a:xfrm>
            <a:off x="5410312" y="2501603"/>
            <a:ext cx="124775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25200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A84A8415-B3BA-4895-B76B-42DE41A09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493" y="23545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9D67E09-3AAF-4399-B9F7-1A33E9C07E91}"/>
              </a:ext>
            </a:extLst>
          </p:cNvPr>
          <p:cNvSpPr txBox="1"/>
          <p:nvPr/>
        </p:nvSpPr>
        <p:spPr>
          <a:xfrm>
            <a:off x="1506976" y="3592725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3  8  6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9114FCA6-191F-40EA-B583-839FE1E7BDA2}"/>
              </a:ext>
            </a:extLst>
          </p:cNvPr>
          <p:cNvCxnSpPr/>
          <p:nvPr/>
        </p:nvCxnSpPr>
        <p:spPr bwMode="auto">
          <a:xfrm>
            <a:off x="1613258" y="4282538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4FCE87A-42C0-43B1-B07E-9EF71B59C8A5}"/>
              </a:ext>
            </a:extLst>
          </p:cNvPr>
          <p:cNvSpPr txBox="1"/>
          <p:nvPr/>
        </p:nvSpPr>
        <p:spPr>
          <a:xfrm>
            <a:off x="1506976" y="3888038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4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F782220F-60FF-49D8-94D2-BFF03992861A}"/>
              </a:ext>
            </a:extLst>
          </p:cNvPr>
          <p:cNvSpPr txBox="1"/>
          <p:nvPr/>
        </p:nvSpPr>
        <p:spPr>
          <a:xfrm>
            <a:off x="1267633" y="4308053"/>
            <a:ext cx="160340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1  5  4  4  0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4">
            <a:extLst>
              <a:ext uri="{FF2B5EF4-FFF2-40B4-BE49-F238E27FC236}">
                <a16:creationId xmlns="" xmlns:a16="http://schemas.microsoft.com/office/drawing/2014/main" id="{4D4D2EA8-524E-4120-84B5-D05C6EB1B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726" y="42026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6C42F7EF-D6A7-4A3B-8292-BCC0DDD1644F}"/>
              </a:ext>
            </a:extLst>
          </p:cNvPr>
          <p:cNvSpPr txBox="1"/>
          <p:nvPr/>
        </p:nvSpPr>
        <p:spPr>
          <a:xfrm>
            <a:off x="4474890" y="3592725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5  2  4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="" xmlns:a16="http://schemas.microsoft.com/office/drawing/2014/main" id="{96293E75-0F7C-45E9-88BF-296219B61AD5}"/>
              </a:ext>
            </a:extLst>
          </p:cNvPr>
          <p:cNvCxnSpPr/>
          <p:nvPr/>
        </p:nvCxnSpPr>
        <p:spPr bwMode="auto">
          <a:xfrm>
            <a:off x="4581172" y="4282538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8EA4B91A-DA33-4FA8-AD8A-DAFFA89C00C8}"/>
              </a:ext>
            </a:extLst>
          </p:cNvPr>
          <p:cNvSpPr txBox="1"/>
          <p:nvPr/>
        </p:nvSpPr>
        <p:spPr>
          <a:xfrm>
            <a:off x="4474890" y="3888038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4  0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94D3516-D3F1-45C4-BB60-E401A010F3D0}"/>
              </a:ext>
            </a:extLst>
          </p:cNvPr>
          <p:cNvSpPr txBox="1"/>
          <p:nvPr/>
        </p:nvSpPr>
        <p:spPr>
          <a:xfrm>
            <a:off x="4163245" y="4308053"/>
            <a:ext cx="167570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2  0  9  6  0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4">
            <a:extLst>
              <a:ext uri="{FF2B5EF4-FFF2-40B4-BE49-F238E27FC236}">
                <a16:creationId xmlns="" xmlns:a16="http://schemas.microsoft.com/office/drawing/2014/main" id="{58F030BC-E354-40E3-A241-FD57DC655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640" y="42026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210" y="523327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7095B2D0-B488-44EC-A892-919B0AFA9B9F}"/>
              </a:ext>
            </a:extLst>
          </p:cNvPr>
          <p:cNvSpPr txBox="1"/>
          <p:nvPr/>
        </p:nvSpPr>
        <p:spPr>
          <a:xfrm>
            <a:off x="1723773" y="4121014"/>
            <a:ext cx="124775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18000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>
            <a:extLst>
              <a:ext uri="{FF2B5EF4-FFF2-40B4-BE49-F238E27FC236}">
                <a16:creationId xmlns="" xmlns:a16="http://schemas.microsoft.com/office/drawing/2014/main" id="{D854A769-0DC1-4C73-A109-33E80E859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661" y="39845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1A48BF1-8B3E-4E3E-A399-84F65CB008B4}"/>
              </a:ext>
            </a:extLst>
          </p:cNvPr>
          <p:cNvSpPr txBox="1"/>
          <p:nvPr/>
        </p:nvSpPr>
        <p:spPr>
          <a:xfrm>
            <a:off x="3598440" y="4113386"/>
            <a:ext cx="160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327 × 40 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7825" y="3577935"/>
            <a:ext cx="6667165" cy="150730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38478" y="343529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8" name="직각 삼각형 87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4860032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1D0D2D3E-3640-46D6-8092-15AEDB656DB4}"/>
              </a:ext>
            </a:extLst>
          </p:cNvPr>
          <p:cNvSpPr txBox="1"/>
          <p:nvPr/>
        </p:nvSpPr>
        <p:spPr>
          <a:xfrm>
            <a:off x="1433043" y="3789040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2  6  0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="" xmlns:a16="http://schemas.microsoft.com/office/drawing/2014/main" id="{79668E76-DB4E-490A-871A-5216DBA4CB91}"/>
              </a:ext>
            </a:extLst>
          </p:cNvPr>
          <p:cNvCxnSpPr/>
          <p:nvPr/>
        </p:nvCxnSpPr>
        <p:spPr bwMode="auto">
          <a:xfrm>
            <a:off x="1539325" y="4478853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179D9933-F38F-472E-959C-8FBC4997EFF9}"/>
              </a:ext>
            </a:extLst>
          </p:cNvPr>
          <p:cNvSpPr txBox="1"/>
          <p:nvPr/>
        </p:nvSpPr>
        <p:spPr>
          <a:xfrm>
            <a:off x="1433043" y="4084353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6984615C-B54A-4CE2-97C7-6685166E0AB8}"/>
              </a:ext>
            </a:extLst>
          </p:cNvPr>
          <p:cNvSpPr txBox="1"/>
          <p:nvPr/>
        </p:nvSpPr>
        <p:spPr>
          <a:xfrm>
            <a:off x="1193700" y="4504368"/>
            <a:ext cx="16034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5  2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1D0D2D3E-3640-46D6-8092-15AEDB656DB4}"/>
              </a:ext>
            </a:extLst>
          </p:cNvPr>
          <p:cNvSpPr txBox="1"/>
          <p:nvPr/>
        </p:nvSpPr>
        <p:spPr>
          <a:xfrm>
            <a:off x="4203500" y="3789040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8  4  0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="" xmlns:a16="http://schemas.microsoft.com/office/drawing/2014/main" id="{79668E76-DB4E-490A-871A-5216DBA4CB91}"/>
              </a:ext>
            </a:extLst>
          </p:cNvPr>
          <p:cNvCxnSpPr/>
          <p:nvPr/>
        </p:nvCxnSpPr>
        <p:spPr bwMode="auto">
          <a:xfrm>
            <a:off x="4146745" y="4478853"/>
            <a:ext cx="1397363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179D9933-F38F-472E-959C-8FBC4997EFF9}"/>
              </a:ext>
            </a:extLst>
          </p:cNvPr>
          <p:cNvSpPr txBox="1"/>
          <p:nvPr/>
        </p:nvSpPr>
        <p:spPr>
          <a:xfrm>
            <a:off x="4203500" y="4084353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6984615C-B54A-4CE2-97C7-6685166E0AB8}"/>
              </a:ext>
            </a:extLst>
          </p:cNvPr>
          <p:cNvSpPr txBox="1"/>
          <p:nvPr/>
        </p:nvSpPr>
        <p:spPr>
          <a:xfrm>
            <a:off x="3964157" y="4504368"/>
            <a:ext cx="16034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2  5  2  0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642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DFB07C5-7EE9-4667-98FA-C1A6E574FB56}"/>
              </a:ext>
            </a:extLst>
          </p:cNvPr>
          <p:cNvSpPr/>
          <p:nvPr/>
        </p:nvSpPr>
        <p:spPr bwMode="auto">
          <a:xfrm>
            <a:off x="2944669" y="3140206"/>
            <a:ext cx="1872196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350×80=28000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9B3D8B7-8921-4D1A-9879-339BE1FD6D0E}"/>
              </a:ext>
            </a:extLst>
          </p:cNvPr>
          <p:cNvSpPr/>
          <p:nvPr/>
        </p:nvSpPr>
        <p:spPr bwMode="auto">
          <a:xfrm>
            <a:off x="2944669" y="3777041"/>
            <a:ext cx="863600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28000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소스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 클릭하면 파란색 선이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클릭하면 주황색 선이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776493" y="4940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6C5AF764-0548-41F1-AE5A-3B0635CD51D4}"/>
              </a:ext>
            </a:extLst>
          </p:cNvPr>
          <p:cNvSpPr txBox="1"/>
          <p:nvPr/>
        </p:nvSpPr>
        <p:spPr>
          <a:xfrm>
            <a:off x="644499" y="1556792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지현이는 아프리카의 굶주린 어린이를 돕기 위해 돈을 매일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동안 모았습니다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지현이가 모은 돈은 모두 얼마인지 식을 쓰고 답을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="" xmlns:a16="http://schemas.microsoft.com/office/drawing/2014/main" id="{37198754-2B7A-48DF-A300-47DE24A9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BC6A998F-5506-4D8B-B1A5-BD2071220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498" y="2936386"/>
            <a:ext cx="360000" cy="355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4F2BFF9F-4326-4F61-BCB8-E2D369DCA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068" y="3599283"/>
            <a:ext cx="360000" cy="355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BDA44D28-F5D0-4E75-9CBE-72C84C04527F}"/>
              </a:ext>
            </a:extLst>
          </p:cNvPr>
          <p:cNvSpPr txBox="1"/>
          <p:nvPr/>
        </p:nvSpPr>
        <p:spPr>
          <a:xfrm>
            <a:off x="3735794" y="3842208"/>
            <a:ext cx="557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2000" dirty="0"/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212" y="3196639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015" y="3820819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타원 39"/>
          <p:cNvSpPr/>
          <p:nvPr/>
        </p:nvSpPr>
        <p:spPr>
          <a:xfrm>
            <a:off x="506255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210" y="523327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329" y="2671149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21" y="2671149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826088" y="2666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 bwMode="auto">
          <a:xfrm>
            <a:off x="755576" y="2024844"/>
            <a:ext cx="5881097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755575" y="2456892"/>
            <a:ext cx="3094252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/>
          <p:nvPr/>
        </p:nvCxnSpPr>
        <p:spPr bwMode="auto">
          <a:xfrm>
            <a:off x="3924119" y="2456892"/>
            <a:ext cx="2748558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762655" y="2888940"/>
            <a:ext cx="3472445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DFB07C5-7EE9-4667-98FA-C1A6E574FB56}"/>
              </a:ext>
            </a:extLst>
          </p:cNvPr>
          <p:cNvSpPr/>
          <p:nvPr/>
        </p:nvSpPr>
        <p:spPr bwMode="auto">
          <a:xfrm>
            <a:off x="2944669" y="2979167"/>
            <a:ext cx="1872196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350×80=28000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9B3D8B7-8921-4D1A-9879-339BE1FD6D0E}"/>
              </a:ext>
            </a:extLst>
          </p:cNvPr>
          <p:cNvSpPr/>
          <p:nvPr/>
        </p:nvSpPr>
        <p:spPr bwMode="auto">
          <a:xfrm>
            <a:off x="2944669" y="3616002"/>
            <a:ext cx="863600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28000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6C5AF764-0548-41F1-AE5A-3B0635CD51D4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지현이는 아프리카의 굶주린 어린이를 돕기 위해 돈을 매일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동안 모았습니다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지현이가 모은 돈은 모두 얼마인지 식을 쓰고 답을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="" xmlns:a16="http://schemas.microsoft.com/office/drawing/2014/main" id="{37198754-2B7A-48DF-A300-47DE24A9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BC6A998F-5506-4D8B-B1A5-BD2071220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498" y="2775347"/>
            <a:ext cx="360000" cy="355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4F2BFF9F-4326-4F61-BCB8-E2D369DCA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068" y="3438244"/>
            <a:ext cx="360000" cy="355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BDA44D28-F5D0-4E75-9CBE-72C84C04527F}"/>
              </a:ext>
            </a:extLst>
          </p:cNvPr>
          <p:cNvSpPr txBox="1"/>
          <p:nvPr/>
        </p:nvSpPr>
        <p:spPr>
          <a:xfrm>
            <a:off x="3735794" y="3681169"/>
            <a:ext cx="557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2000" dirty="0"/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212" y="303560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015" y="3659780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210" y="523327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7825" y="3577935"/>
            <a:ext cx="6667165" cy="150730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38478" y="343529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8" name="직각 삼각형 57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4860032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1D0D2D3E-3640-46D6-8092-15AEDB656DB4}"/>
              </a:ext>
            </a:extLst>
          </p:cNvPr>
          <p:cNvSpPr txBox="1"/>
          <p:nvPr/>
        </p:nvSpPr>
        <p:spPr>
          <a:xfrm>
            <a:off x="2939135" y="3789040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3  5  0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id="{79668E76-DB4E-490A-871A-5216DBA4CB91}"/>
              </a:ext>
            </a:extLst>
          </p:cNvPr>
          <p:cNvCxnSpPr/>
          <p:nvPr/>
        </p:nvCxnSpPr>
        <p:spPr bwMode="auto">
          <a:xfrm>
            <a:off x="2879812" y="4478853"/>
            <a:ext cx="1397363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179D9933-F38F-472E-959C-8FBC4997EFF9}"/>
              </a:ext>
            </a:extLst>
          </p:cNvPr>
          <p:cNvSpPr txBox="1"/>
          <p:nvPr/>
        </p:nvSpPr>
        <p:spPr>
          <a:xfrm>
            <a:off x="2939135" y="4084353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6984615C-B54A-4CE2-97C7-6685166E0AB8}"/>
              </a:ext>
            </a:extLst>
          </p:cNvPr>
          <p:cNvSpPr txBox="1"/>
          <p:nvPr/>
        </p:nvSpPr>
        <p:spPr>
          <a:xfrm>
            <a:off x="2538964" y="4504368"/>
            <a:ext cx="17642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2  8  0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940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cdata2.tsherpa.co.kr/tsherpa/MultiMedia/Flash/2020/curri/index.html?flashxmlnum=yein820&amp;classa=A8-C1-41-MM-MM-04-04-02-0-0-0-0&amp;classno=MM_41_04/suh_0401_03_0002/suh_0401_03_0002_401_1.html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F6E89277-D9E6-40E0-828C-AD2D5408017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="" xmlns:a16="http://schemas.microsoft.com/office/drawing/2014/main" id="{3EA5B701-9610-4B52-82CB-03A01819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2D7B2793-F6D1-4DD3-8B28-0568AE7E6737}"/>
              </a:ext>
            </a:extLst>
          </p:cNvPr>
          <p:cNvSpPr txBox="1"/>
          <p:nvPr/>
        </p:nvSpPr>
        <p:spPr>
          <a:xfrm>
            <a:off x="7001523" y="2752021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>
            <a:extLst>
              <a:ext uri="{FF2B5EF4-FFF2-40B4-BE49-F238E27FC236}">
                <a16:creationId xmlns="" xmlns:a16="http://schemas.microsoft.com/office/drawing/2014/main" id="{4909ADAA-072F-431B-BCCE-CAD9D37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1604119"/>
            <a:ext cx="390815" cy="39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12095537-38AE-4AA0-8D48-9F186ADBF64B}"/>
              </a:ext>
            </a:extLst>
          </p:cNvPr>
          <p:cNvSpPr txBox="1"/>
          <p:nvPr/>
        </p:nvSpPr>
        <p:spPr>
          <a:xfrm>
            <a:off x="743040" y="2898023"/>
            <a:ext cx="160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320 × 3 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A0B34E1-86E1-48A4-A301-B13E0EEDF8A4}"/>
              </a:ext>
            </a:extLst>
          </p:cNvPr>
          <p:cNvSpPr txBox="1"/>
          <p:nvPr/>
        </p:nvSpPr>
        <p:spPr>
          <a:xfrm>
            <a:off x="2274529" y="2905651"/>
            <a:ext cx="90566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>
            <a:extLst>
              <a:ext uri="{FF2B5EF4-FFF2-40B4-BE49-F238E27FC236}">
                <a16:creationId xmlns="" xmlns:a16="http://schemas.microsoft.com/office/drawing/2014/main" id="{2FA07D9F-CE42-4A27-91A2-FC97C91A7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274" y="27691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ACD16681-76F7-4746-BC67-F8CD37D17CCC}"/>
              </a:ext>
            </a:extLst>
          </p:cNvPr>
          <p:cNvSpPr txBox="1"/>
          <p:nvPr/>
        </p:nvSpPr>
        <p:spPr>
          <a:xfrm>
            <a:off x="743040" y="3541624"/>
            <a:ext cx="1603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320 × 30 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76886858-263C-4956-BEA6-0E4722B87A1E}"/>
              </a:ext>
            </a:extLst>
          </p:cNvPr>
          <p:cNvSpPr txBox="1"/>
          <p:nvPr/>
        </p:nvSpPr>
        <p:spPr>
          <a:xfrm>
            <a:off x="2274529" y="3549252"/>
            <a:ext cx="90566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9600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>
            <a:extLst>
              <a:ext uri="{FF2B5EF4-FFF2-40B4-BE49-F238E27FC236}">
                <a16:creationId xmlns="" xmlns:a16="http://schemas.microsoft.com/office/drawing/2014/main" id="{F330AEB8-37C5-47A6-8366-22AD45DA6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274" y="34127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CF5CE8BF-10CB-4004-A5CF-714B429C531F}"/>
              </a:ext>
            </a:extLst>
          </p:cNvPr>
          <p:cNvSpPr txBox="1"/>
          <p:nvPr/>
        </p:nvSpPr>
        <p:spPr>
          <a:xfrm>
            <a:off x="4209177" y="2824476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3  2  0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C7A2D00-F95E-40C2-8B9D-8A843FD90D42}"/>
              </a:ext>
            </a:extLst>
          </p:cNvPr>
          <p:cNvCxnSpPr/>
          <p:nvPr/>
        </p:nvCxnSpPr>
        <p:spPr bwMode="auto">
          <a:xfrm>
            <a:off x="4079017" y="3514289"/>
            <a:ext cx="153709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FF0AD4D-4B09-4069-8B54-42E45ED3703A}"/>
              </a:ext>
            </a:extLst>
          </p:cNvPr>
          <p:cNvSpPr txBox="1"/>
          <p:nvPr/>
        </p:nvSpPr>
        <p:spPr>
          <a:xfrm>
            <a:off x="4209177" y="3119789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3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32003B89-CA42-4B77-8908-AB9801AE9062}"/>
              </a:ext>
            </a:extLst>
          </p:cNvPr>
          <p:cNvSpPr txBox="1"/>
          <p:nvPr/>
        </p:nvSpPr>
        <p:spPr>
          <a:xfrm>
            <a:off x="4103948" y="3539804"/>
            <a:ext cx="145764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9  6  0  0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4">
            <a:extLst>
              <a:ext uri="{FF2B5EF4-FFF2-40B4-BE49-F238E27FC236}">
                <a16:creationId xmlns="" xmlns:a16="http://schemas.microsoft.com/office/drawing/2014/main" id="{87E8D60B-EC1B-48A2-8F5B-0F8EF99C1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927" y="34344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https://cdata2.tsherpa.co.kr/tsherpa/MultiMedia/Flash/2020/curri/index.html?flashxmlnum=yein820&amp;classa=A8-C1-41-MM-MM-04-04-02-0-0-0-0&amp;classno=MM_41_04/suh_0401_03_0002/suh_0401_03_0002_401_1.html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="" xmlns:a16="http://schemas.microsoft.com/office/drawing/2014/main" id="{60269CA5-9679-4850-8F66-615E4730BEF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F7F65EB-E760-4F72-9FB5-3F0BA66A096A}"/>
              </a:ext>
            </a:extLst>
          </p:cNvPr>
          <p:cNvSpPr txBox="1"/>
          <p:nvPr/>
        </p:nvSpPr>
        <p:spPr>
          <a:xfrm>
            <a:off x="1391257" y="2857688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2  1  0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71DD1145-FB7D-40C9-9324-ABC46138DA5B}"/>
              </a:ext>
            </a:extLst>
          </p:cNvPr>
          <p:cNvCxnSpPr/>
          <p:nvPr/>
        </p:nvCxnSpPr>
        <p:spPr bwMode="auto">
          <a:xfrm>
            <a:off x="1079612" y="3547501"/>
            <a:ext cx="169080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7F7C90C-3142-41C8-BFF9-BABE4D501721}"/>
              </a:ext>
            </a:extLst>
          </p:cNvPr>
          <p:cNvSpPr txBox="1"/>
          <p:nvPr/>
        </p:nvSpPr>
        <p:spPr>
          <a:xfrm>
            <a:off x="1391257" y="3153001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5  0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20FD4576-69BA-41F5-B51D-9BD774DFDC86}"/>
              </a:ext>
            </a:extLst>
          </p:cNvPr>
          <p:cNvSpPr txBox="1"/>
          <p:nvPr/>
        </p:nvSpPr>
        <p:spPr>
          <a:xfrm>
            <a:off x="1079612" y="3573016"/>
            <a:ext cx="167570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1  0  5  0  0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="" xmlns:a16="http://schemas.microsoft.com/office/drawing/2014/main" id="{16FEF28A-F930-4128-9755-4ED0DE2E8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007" y="34676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F51D5F21-816C-4108-922A-5AFD5333A112}"/>
              </a:ext>
            </a:extLst>
          </p:cNvPr>
          <p:cNvSpPr txBox="1"/>
          <p:nvPr/>
        </p:nvSpPr>
        <p:spPr>
          <a:xfrm>
            <a:off x="4516986" y="2857688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4  3  1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4774D226-7539-4227-92F0-87F58C6871D3}"/>
              </a:ext>
            </a:extLst>
          </p:cNvPr>
          <p:cNvCxnSpPr/>
          <p:nvPr/>
        </p:nvCxnSpPr>
        <p:spPr bwMode="auto">
          <a:xfrm>
            <a:off x="4213339" y="3547501"/>
            <a:ext cx="169080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0F674831-1AA4-4842-B29A-91BEA669CD92}"/>
              </a:ext>
            </a:extLst>
          </p:cNvPr>
          <p:cNvSpPr txBox="1"/>
          <p:nvPr/>
        </p:nvSpPr>
        <p:spPr>
          <a:xfrm>
            <a:off x="4516986" y="3153001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6  0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379E08AC-0D1B-4854-A26C-B6E61C8C5A01}"/>
              </a:ext>
            </a:extLst>
          </p:cNvPr>
          <p:cNvSpPr txBox="1"/>
          <p:nvPr/>
        </p:nvSpPr>
        <p:spPr>
          <a:xfrm>
            <a:off x="4205341" y="3573016"/>
            <a:ext cx="167570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2  5  8  6  0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>
            <a:extLst>
              <a:ext uri="{FF2B5EF4-FFF2-40B4-BE49-F238E27FC236}">
                <a16:creationId xmlns="" xmlns:a16="http://schemas.microsoft.com/office/drawing/2014/main" id="{C9F2284E-B7C3-4B06-B8B3-05A3C69F0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736" y="34676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32" y="523344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https://cdata2.tsherpa.co.kr/tsherpa/MultiMedia/Flash/2020/curri/index.html?flashxmlnum=yein820&amp;classa=A8-C1-41-MM-MM-04-04-02-0-0-0-0&amp;classno=MM_41_04/suh_0401_03_0002/suh_0401_03_0002_401_1.html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클릭할 때 파란색 텍스트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525B4B16-E026-492B-AE94-3C8AFF41F779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517374A5-D338-43DF-A6F2-59BB09CD9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3868A7B7-E2AD-4019-85C0-9FF55843E51E}"/>
              </a:ext>
            </a:extLst>
          </p:cNvPr>
          <p:cNvSpPr/>
          <p:nvPr/>
        </p:nvSpPr>
        <p:spPr>
          <a:xfrm>
            <a:off x="1410416" y="2478699"/>
            <a:ext cx="4300848" cy="1225075"/>
          </a:xfrm>
          <a:prstGeom prst="flowChartAlternateProcess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43">
            <a:extLst>
              <a:ext uri="{FF2B5EF4-FFF2-40B4-BE49-F238E27FC236}">
                <a16:creationId xmlns="" xmlns:a16="http://schemas.microsoft.com/office/drawing/2014/main" id="{9DA61256-3F62-4B55-84D7-3014E175EE9A}"/>
              </a:ext>
            </a:extLst>
          </p:cNvPr>
          <p:cNvSpPr txBox="1"/>
          <p:nvPr/>
        </p:nvSpPr>
        <p:spPr>
          <a:xfrm>
            <a:off x="1969491" y="2880181"/>
            <a:ext cx="115211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531 × 40</a:t>
            </a:r>
          </a:p>
        </p:txBody>
      </p:sp>
      <p:sp>
        <p:nvSpPr>
          <p:cNvPr id="35" name="TextBox 43">
            <a:extLst>
              <a:ext uri="{FF2B5EF4-FFF2-40B4-BE49-F238E27FC236}">
                <a16:creationId xmlns="" xmlns:a16="http://schemas.microsoft.com/office/drawing/2014/main" id="{6F4419B5-2EDA-4C6C-9647-1BB53279E24B}"/>
              </a:ext>
            </a:extLst>
          </p:cNvPr>
          <p:cNvSpPr txBox="1"/>
          <p:nvPr/>
        </p:nvSpPr>
        <p:spPr>
          <a:xfrm>
            <a:off x="3511386" y="2880181"/>
            <a:ext cx="15308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285 × 90</a:t>
            </a:r>
          </a:p>
        </p:txBody>
      </p:sp>
      <p:pic>
        <p:nvPicPr>
          <p:cNvPr id="38" name="Picture 35">
            <a:extLst>
              <a:ext uri="{FF2B5EF4-FFF2-40B4-BE49-F238E27FC236}">
                <a16:creationId xmlns="" xmlns:a16="http://schemas.microsoft.com/office/drawing/2014/main" id="{47C6E3BF-0FE0-4D38-8283-493D3E198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354" y="2812205"/>
            <a:ext cx="576064" cy="55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5">
            <a:extLst>
              <a:ext uri="{FF2B5EF4-FFF2-40B4-BE49-F238E27FC236}">
                <a16:creationId xmlns="" xmlns:a16="http://schemas.microsoft.com/office/drawing/2014/main" id="{E44E703E-F900-4A20-A87E-A231A4E59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04663"/>
            <a:ext cx="385415" cy="37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EFE978B9-C943-4D99-96A5-044A17F0932A}"/>
              </a:ext>
            </a:extLst>
          </p:cNvPr>
          <p:cNvSpPr txBox="1"/>
          <p:nvPr/>
        </p:nvSpPr>
        <p:spPr>
          <a:xfrm>
            <a:off x="3258108" y="2772217"/>
            <a:ext cx="485800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2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="" xmlns:a16="http://schemas.microsoft.com/office/drawing/2014/main" id="{5ED1ED95-2EA3-4F82-AA53-68D282E1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352" y="28976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2">
            <a:extLst>
              <a:ext uri="{FF2B5EF4-FFF2-40B4-BE49-F238E27FC236}">
                <a16:creationId xmlns="" xmlns:a16="http://schemas.microsoft.com/office/drawing/2014/main" id="{87041128-32E3-46C6-BF07-D84A4D293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526" y="523344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79712" y="3212976"/>
            <a:ext cx="9492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=21240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85397" y="3212976"/>
            <a:ext cx="9492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=25650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063863" y="33112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32" y="523344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525B4B16-E026-492B-AE94-3C8AFF41F779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517374A5-D338-43DF-A6F2-59BB09CD9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3868A7B7-E2AD-4019-85C0-9FF55843E51E}"/>
              </a:ext>
            </a:extLst>
          </p:cNvPr>
          <p:cNvSpPr/>
          <p:nvPr/>
        </p:nvSpPr>
        <p:spPr>
          <a:xfrm>
            <a:off x="1410416" y="2478699"/>
            <a:ext cx="4300848" cy="1225075"/>
          </a:xfrm>
          <a:prstGeom prst="flowChartAlternateProcess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43">
            <a:extLst>
              <a:ext uri="{FF2B5EF4-FFF2-40B4-BE49-F238E27FC236}">
                <a16:creationId xmlns="" xmlns:a16="http://schemas.microsoft.com/office/drawing/2014/main" id="{9DA61256-3F62-4B55-84D7-3014E175EE9A}"/>
              </a:ext>
            </a:extLst>
          </p:cNvPr>
          <p:cNvSpPr txBox="1"/>
          <p:nvPr/>
        </p:nvSpPr>
        <p:spPr>
          <a:xfrm>
            <a:off x="1969491" y="2880181"/>
            <a:ext cx="115211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531 × 40</a:t>
            </a:r>
          </a:p>
        </p:txBody>
      </p:sp>
      <p:sp>
        <p:nvSpPr>
          <p:cNvPr id="35" name="TextBox 43">
            <a:extLst>
              <a:ext uri="{FF2B5EF4-FFF2-40B4-BE49-F238E27FC236}">
                <a16:creationId xmlns="" xmlns:a16="http://schemas.microsoft.com/office/drawing/2014/main" id="{6F4419B5-2EDA-4C6C-9647-1BB53279E24B}"/>
              </a:ext>
            </a:extLst>
          </p:cNvPr>
          <p:cNvSpPr txBox="1"/>
          <p:nvPr/>
        </p:nvSpPr>
        <p:spPr>
          <a:xfrm>
            <a:off x="3511386" y="2880181"/>
            <a:ext cx="15308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285 × 90</a:t>
            </a:r>
          </a:p>
        </p:txBody>
      </p:sp>
      <p:pic>
        <p:nvPicPr>
          <p:cNvPr id="38" name="Picture 35">
            <a:extLst>
              <a:ext uri="{FF2B5EF4-FFF2-40B4-BE49-F238E27FC236}">
                <a16:creationId xmlns="" xmlns:a16="http://schemas.microsoft.com/office/drawing/2014/main" id="{47C6E3BF-0FE0-4D38-8283-493D3E198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354" y="2812205"/>
            <a:ext cx="576064" cy="55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="" xmlns:a16="http://schemas.microsoft.com/office/drawing/2014/main" id="{5ED1ED95-2EA3-4F82-AA53-68D282E1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352" y="28976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2">
            <a:extLst>
              <a:ext uri="{FF2B5EF4-FFF2-40B4-BE49-F238E27FC236}">
                <a16:creationId xmlns="" xmlns:a16="http://schemas.microsoft.com/office/drawing/2014/main" id="{B33D5189-71D1-4806-BB40-6939E5BC6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526" y="523344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DDB808DA-CB4F-4E34-9626-43C5CA84826D}"/>
              </a:ext>
            </a:extLst>
          </p:cNvPr>
          <p:cNvSpPr/>
          <p:nvPr/>
        </p:nvSpPr>
        <p:spPr>
          <a:xfrm>
            <a:off x="192745" y="3786812"/>
            <a:ext cx="6667165" cy="12983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1" name="모서리가 둥근 직사각형 45">
            <a:extLst>
              <a:ext uri="{FF2B5EF4-FFF2-40B4-BE49-F238E27FC236}">
                <a16:creationId xmlns="" xmlns:a16="http://schemas.microsoft.com/office/drawing/2014/main" id="{592286D0-B00F-4E78-BF6F-C99723743D26}"/>
              </a:ext>
            </a:extLst>
          </p:cNvPr>
          <p:cNvSpPr/>
          <p:nvPr/>
        </p:nvSpPr>
        <p:spPr>
          <a:xfrm>
            <a:off x="338478" y="368768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2" name="직각 삼각형 41">
            <a:extLst>
              <a:ext uri="{FF2B5EF4-FFF2-40B4-BE49-F238E27FC236}">
                <a16:creationId xmlns="" xmlns:a16="http://schemas.microsoft.com/office/drawing/2014/main" id="{33541B5C-61C9-40AC-9E3E-656B441FD5A6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6FCA3456-4888-40C6-B8E3-46444343300B}"/>
              </a:ext>
            </a:extLst>
          </p:cNvPr>
          <p:cNvSpPr txBox="1"/>
          <p:nvPr/>
        </p:nvSpPr>
        <p:spPr>
          <a:xfrm>
            <a:off x="564126" y="4143653"/>
            <a:ext cx="412551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531×40=21240, 285×90=25650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21240&lt;25650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EFE978B9-C943-4D99-96A5-044A17F0932A}"/>
              </a:ext>
            </a:extLst>
          </p:cNvPr>
          <p:cNvSpPr txBox="1"/>
          <p:nvPr/>
        </p:nvSpPr>
        <p:spPr>
          <a:xfrm>
            <a:off x="3258108" y="2772217"/>
            <a:ext cx="485800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2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pic>
        <p:nvPicPr>
          <p:cNvPr id="47" name="Picture 35">
            <a:extLst>
              <a:ext uri="{FF2B5EF4-FFF2-40B4-BE49-F238E27FC236}">
                <a16:creationId xmlns="" xmlns:a16="http://schemas.microsoft.com/office/drawing/2014/main" id="{E44E703E-F900-4A20-A87E-A231A4E59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04663"/>
            <a:ext cx="385415" cy="37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979712" y="3212976"/>
            <a:ext cx="9492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=21240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85397" y="3212976"/>
            <a:ext cx="94929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=25650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496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20788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수학책 한 권의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무게는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440 g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익힘책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한 권의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무게는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280 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지혜네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명의 수학책과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익힘책의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무게는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562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https://cdata2.tsherpa.co.kr/tsherpa/MultiMedia/Flash/2020/curri/index.html?flashxmlnum=yein820&amp;classa=A8-C1-41-MM-MM-04-04-02-0-0-0-0&amp;classno=MM_41_04/suh_0401_03_0002/suh_0401_03_0002_401_1.html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소스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구해야 할 것 클릭하면 파란색 선이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주어진 것 클릭하면 주황색 선이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9BB8A6D-F1D3-4471-B256-5FA2358A8243}"/>
              </a:ext>
            </a:extLst>
          </p:cNvPr>
          <p:cNvSpPr txBox="1"/>
          <p:nvPr/>
        </p:nvSpPr>
        <p:spPr>
          <a:xfrm>
            <a:off x="2844459" y="3188295"/>
            <a:ext cx="1258984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14400 g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="" xmlns:a16="http://schemas.microsoft.com/office/drawing/2014/main" id="{EE240F65-7557-402F-9572-FA0B93BB0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222" y="30106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2">
            <a:extLst>
              <a:ext uri="{FF2B5EF4-FFF2-40B4-BE49-F238E27FC236}">
                <a16:creationId xmlns="" xmlns:a16="http://schemas.microsoft.com/office/drawing/2014/main" id="{BC0FFC8D-6C95-4DCB-9154-9D47504DB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526" y="5157193"/>
            <a:ext cx="967409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329" y="2671149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21" y="2671149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 bwMode="auto">
          <a:xfrm>
            <a:off x="755576" y="1988840"/>
            <a:ext cx="5881097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직선 연결선 4"/>
          <p:cNvCxnSpPr/>
          <p:nvPr/>
        </p:nvCxnSpPr>
        <p:spPr bwMode="auto">
          <a:xfrm>
            <a:off x="732879" y="2384884"/>
            <a:ext cx="490749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>
            <a:off x="1295400" y="2384884"/>
            <a:ext cx="5377277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755576" y="2816932"/>
            <a:ext cx="1744520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타원 46"/>
          <p:cNvSpPr/>
          <p:nvPr/>
        </p:nvSpPr>
        <p:spPr>
          <a:xfrm>
            <a:off x="4826088" y="2666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20788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수학책 한 권의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무게는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440 g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익힘책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한 권의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무게는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280 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지혜네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명의 수학책과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익힘책의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무게는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562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9BB8A6D-F1D3-4471-B256-5FA2358A8243}"/>
              </a:ext>
            </a:extLst>
          </p:cNvPr>
          <p:cNvSpPr txBox="1"/>
          <p:nvPr/>
        </p:nvSpPr>
        <p:spPr>
          <a:xfrm>
            <a:off x="2844459" y="3188295"/>
            <a:ext cx="1258984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14400 g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="" xmlns:a16="http://schemas.microsoft.com/office/drawing/2014/main" id="{EE240F65-7557-402F-9572-FA0B93BB0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222" y="30106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2">
            <a:extLst>
              <a:ext uri="{FF2B5EF4-FFF2-40B4-BE49-F238E27FC236}">
                <a16:creationId xmlns="" xmlns:a16="http://schemas.microsoft.com/office/drawing/2014/main" id="{BC0FFC8D-6C95-4DCB-9154-9D47504DB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526" y="5157193"/>
            <a:ext cx="967409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329" y="2671149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21" y="2671149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 bwMode="auto">
          <a:xfrm>
            <a:off x="755576" y="1988840"/>
            <a:ext cx="5881097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직선 연결선 4"/>
          <p:cNvCxnSpPr/>
          <p:nvPr/>
        </p:nvCxnSpPr>
        <p:spPr bwMode="auto">
          <a:xfrm>
            <a:off x="732879" y="2384884"/>
            <a:ext cx="490749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>
            <a:off x="1295400" y="2384884"/>
            <a:ext cx="5377277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755576" y="2816932"/>
            <a:ext cx="1744520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45022C80-7CA2-4DEE-8D0A-BC965DBEE971}"/>
              </a:ext>
            </a:extLst>
          </p:cNvPr>
          <p:cNvSpPr/>
          <p:nvPr/>
        </p:nvSpPr>
        <p:spPr>
          <a:xfrm>
            <a:off x="192745" y="3672140"/>
            <a:ext cx="6667165" cy="12983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9" name="모서리가 둥근 직사각형 45">
            <a:extLst>
              <a:ext uri="{FF2B5EF4-FFF2-40B4-BE49-F238E27FC236}">
                <a16:creationId xmlns="" xmlns:a16="http://schemas.microsoft.com/office/drawing/2014/main" id="{74DF3696-7F25-458D-A04B-795E8BBB9F45}"/>
              </a:ext>
            </a:extLst>
          </p:cNvPr>
          <p:cNvSpPr/>
          <p:nvPr/>
        </p:nvSpPr>
        <p:spPr>
          <a:xfrm>
            <a:off x="338478" y="357301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0" name="직각 삼각형 39">
            <a:extLst>
              <a:ext uri="{FF2B5EF4-FFF2-40B4-BE49-F238E27FC236}">
                <a16:creationId xmlns="" xmlns:a16="http://schemas.microsoft.com/office/drawing/2014/main" id="{B001E586-647F-4B25-B97D-385272B7C152}"/>
              </a:ext>
            </a:extLst>
          </p:cNvPr>
          <p:cNvSpPr/>
          <p:nvPr/>
        </p:nvSpPr>
        <p:spPr>
          <a:xfrm flipH="1" flipV="1">
            <a:off x="5261885" y="497051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3" name="TextBox 43">
            <a:extLst>
              <a:ext uri="{FF2B5EF4-FFF2-40B4-BE49-F238E27FC236}">
                <a16:creationId xmlns="" xmlns:a16="http://schemas.microsoft.com/office/drawing/2014/main" id="{C26A0272-228E-4586-99C2-C930E7EB36C5}"/>
              </a:ext>
            </a:extLst>
          </p:cNvPr>
          <p:cNvSpPr txBox="1"/>
          <p:nvPr/>
        </p:nvSpPr>
        <p:spPr>
          <a:xfrm>
            <a:off x="704818" y="3904519"/>
            <a:ext cx="570874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수학책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권의 무게는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440×20=8800(g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익힘책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권의 무게는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280×20=5600(g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8800+5600=14400(g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52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0623CC67-2B91-4344-90AF-3BEC13F54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4" y="853459"/>
            <a:ext cx="6924994" cy="477178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66335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mm_41_3_01_02_01_ani.mp4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9274" y="850015"/>
            <a:ext cx="6924993" cy="477178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89234" y="2576407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엄마의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출근길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652×30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652×3=1956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써야 하는 자리를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직사각형 91"/>
          <p:cNvSpPr/>
          <p:nvPr/>
        </p:nvSpPr>
        <p:spPr bwMode="auto">
          <a:xfrm>
            <a:off x="3076674" y="4633398"/>
            <a:ext cx="814666" cy="4219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https://cdata2.tsherpa.co.kr/tsherpa/MultiMedia/Flash/2020/curri/index.html?flashxmlnum=yein820&amp;classa=A8-C1-41-MM-MM-04-04-02-0-0-0-0&amp;classno=MM_41_04/suh_0401_03_0002/suh_0401_03_0002_401_1.html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팝업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084" y="4517748"/>
            <a:ext cx="360000" cy="355000"/>
          </a:xfrm>
          <a:prstGeom prst="rect">
            <a:avLst/>
          </a:prstGeom>
        </p:spPr>
      </p:pic>
      <p:pic>
        <p:nvPicPr>
          <p:cNvPr id="32" name="Picture 8">
            <a:extLst>
              <a:ext uri="{FF2B5EF4-FFF2-40B4-BE49-F238E27FC236}">
                <a16:creationId xmlns="" xmlns:a16="http://schemas.microsoft.com/office/drawing/2014/main" id="{13CDBEC7-DA11-4E6F-BFCD-17CBBBA6E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490" y="3425753"/>
            <a:ext cx="322490" cy="32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9">
            <a:extLst>
              <a:ext uri="{FF2B5EF4-FFF2-40B4-BE49-F238E27FC236}">
                <a16:creationId xmlns="" xmlns:a16="http://schemas.microsoft.com/office/drawing/2014/main" id="{476A6B28-A193-4C2D-9849-A775813FC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466" y="3424390"/>
            <a:ext cx="334434" cy="33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0">
            <a:extLst>
              <a:ext uri="{FF2B5EF4-FFF2-40B4-BE49-F238E27FC236}">
                <a16:creationId xmlns="" xmlns:a16="http://schemas.microsoft.com/office/drawing/2014/main" id="{49EBA225-33C4-4386-AE97-473510778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62" y="3424390"/>
            <a:ext cx="322490" cy="33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1">
            <a:extLst>
              <a:ext uri="{FF2B5EF4-FFF2-40B4-BE49-F238E27FC236}">
                <a16:creationId xmlns="" xmlns:a16="http://schemas.microsoft.com/office/drawing/2014/main" id="{8F6A9569-5BCD-42E5-837B-DE44746E8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342" y="3424390"/>
            <a:ext cx="328462" cy="32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">
            <a:extLst>
              <a:ext uri="{FF2B5EF4-FFF2-40B4-BE49-F238E27FC236}">
                <a16:creationId xmlns="" xmlns:a16="http://schemas.microsoft.com/office/drawing/2014/main" id="{F7D465B1-2676-490B-9F20-3EF15171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582" y="3429415"/>
            <a:ext cx="340406" cy="34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>
            <a:extLst>
              <a:ext uri="{FF2B5EF4-FFF2-40B4-BE49-F238E27FC236}">
                <a16:creationId xmlns="" xmlns:a16="http://schemas.microsoft.com/office/drawing/2014/main" id="{B9252709-D810-40E5-8C09-B802C5A7E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859" y="4709862"/>
            <a:ext cx="334434" cy="33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7CF0C387-02C3-4FD8-BB48-AF13EB7F1453}"/>
              </a:ext>
            </a:extLst>
          </p:cNvPr>
          <p:cNvSpPr/>
          <p:nvPr/>
        </p:nvSpPr>
        <p:spPr>
          <a:xfrm>
            <a:off x="1649580" y="2478699"/>
            <a:ext cx="3822520" cy="1693866"/>
          </a:xfrm>
          <a:prstGeom prst="flowChartAlternateProcess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CAF6B679-34C9-4059-931A-2426D0398533}"/>
              </a:ext>
            </a:extLst>
          </p:cNvPr>
          <p:cNvSpPr txBox="1"/>
          <p:nvPr/>
        </p:nvSpPr>
        <p:spPr>
          <a:xfrm>
            <a:off x="2668771" y="2672022"/>
            <a:ext cx="177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6  5  2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4B30A5B2-5B4B-4CE1-A6E0-F2FF140BC862}"/>
              </a:ext>
            </a:extLst>
          </p:cNvPr>
          <p:cNvCxnSpPr>
            <a:cxnSpLocks/>
          </p:cNvCxnSpPr>
          <p:nvPr/>
        </p:nvCxnSpPr>
        <p:spPr bwMode="auto">
          <a:xfrm>
            <a:off x="2483768" y="3361835"/>
            <a:ext cx="199947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031848C2-0B1B-4603-9DFB-7C2F85156566}"/>
              </a:ext>
            </a:extLst>
          </p:cNvPr>
          <p:cNvSpPr txBox="1"/>
          <p:nvPr/>
        </p:nvSpPr>
        <p:spPr>
          <a:xfrm>
            <a:off x="2668771" y="2967335"/>
            <a:ext cx="177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3  0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12">
            <a:extLst>
              <a:ext uri="{FF2B5EF4-FFF2-40B4-BE49-F238E27FC236}">
                <a16:creationId xmlns="" xmlns:a16="http://schemas.microsoft.com/office/drawing/2014/main" id="{BC0FFC8D-6C95-4DCB-9154-9D47504DB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490" y="5237364"/>
            <a:ext cx="967409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5043195" y="49404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652×30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652×3=1956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써야 하는 자리를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직사각형 91"/>
          <p:cNvSpPr/>
          <p:nvPr/>
        </p:nvSpPr>
        <p:spPr bwMode="auto">
          <a:xfrm>
            <a:off x="3076674" y="4633398"/>
            <a:ext cx="814666" cy="4219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084" y="4517748"/>
            <a:ext cx="360000" cy="355000"/>
          </a:xfrm>
          <a:prstGeom prst="rect">
            <a:avLst/>
          </a:prstGeom>
        </p:spPr>
      </p:pic>
      <p:pic>
        <p:nvPicPr>
          <p:cNvPr id="32" name="Picture 8">
            <a:extLst>
              <a:ext uri="{FF2B5EF4-FFF2-40B4-BE49-F238E27FC236}">
                <a16:creationId xmlns="" xmlns:a16="http://schemas.microsoft.com/office/drawing/2014/main" id="{13CDBEC7-DA11-4E6F-BFCD-17CBBBA6E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490" y="3425753"/>
            <a:ext cx="322490" cy="32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9">
            <a:extLst>
              <a:ext uri="{FF2B5EF4-FFF2-40B4-BE49-F238E27FC236}">
                <a16:creationId xmlns="" xmlns:a16="http://schemas.microsoft.com/office/drawing/2014/main" id="{476A6B28-A193-4C2D-9849-A775813FC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466" y="3424390"/>
            <a:ext cx="334434" cy="33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0">
            <a:extLst>
              <a:ext uri="{FF2B5EF4-FFF2-40B4-BE49-F238E27FC236}">
                <a16:creationId xmlns="" xmlns:a16="http://schemas.microsoft.com/office/drawing/2014/main" id="{49EBA225-33C4-4386-AE97-473510778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62" y="3424390"/>
            <a:ext cx="322490" cy="33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1">
            <a:extLst>
              <a:ext uri="{FF2B5EF4-FFF2-40B4-BE49-F238E27FC236}">
                <a16:creationId xmlns="" xmlns:a16="http://schemas.microsoft.com/office/drawing/2014/main" id="{8F6A9569-5BCD-42E5-837B-DE44746E8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342" y="3424390"/>
            <a:ext cx="328462" cy="32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">
            <a:extLst>
              <a:ext uri="{FF2B5EF4-FFF2-40B4-BE49-F238E27FC236}">
                <a16:creationId xmlns="" xmlns:a16="http://schemas.microsoft.com/office/drawing/2014/main" id="{F7D465B1-2676-490B-9F20-3EF15171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582" y="3429415"/>
            <a:ext cx="340406" cy="34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>
            <a:extLst>
              <a:ext uri="{FF2B5EF4-FFF2-40B4-BE49-F238E27FC236}">
                <a16:creationId xmlns="" xmlns:a16="http://schemas.microsoft.com/office/drawing/2014/main" id="{B9252709-D810-40E5-8C09-B802C5A7E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859" y="4709862"/>
            <a:ext cx="334434" cy="33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7CF0C387-02C3-4FD8-BB48-AF13EB7F1453}"/>
              </a:ext>
            </a:extLst>
          </p:cNvPr>
          <p:cNvSpPr/>
          <p:nvPr/>
        </p:nvSpPr>
        <p:spPr>
          <a:xfrm>
            <a:off x="1649580" y="2478699"/>
            <a:ext cx="3822520" cy="1693866"/>
          </a:xfrm>
          <a:prstGeom prst="flowChartAlternateProcess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CAF6B679-34C9-4059-931A-2426D0398533}"/>
              </a:ext>
            </a:extLst>
          </p:cNvPr>
          <p:cNvSpPr txBox="1"/>
          <p:nvPr/>
        </p:nvSpPr>
        <p:spPr>
          <a:xfrm>
            <a:off x="2668771" y="2672022"/>
            <a:ext cx="177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6  5  2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4B30A5B2-5B4B-4CE1-A6E0-F2FF140BC862}"/>
              </a:ext>
            </a:extLst>
          </p:cNvPr>
          <p:cNvCxnSpPr>
            <a:cxnSpLocks/>
          </p:cNvCxnSpPr>
          <p:nvPr/>
        </p:nvCxnSpPr>
        <p:spPr bwMode="auto">
          <a:xfrm>
            <a:off x="2775529" y="3361835"/>
            <a:ext cx="1652455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8" name="Picture 12">
            <a:extLst>
              <a:ext uri="{FF2B5EF4-FFF2-40B4-BE49-F238E27FC236}">
                <a16:creationId xmlns="" xmlns:a16="http://schemas.microsoft.com/office/drawing/2014/main" id="{BC0FFC8D-6C95-4DCB-9154-9D47504DB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490" y="5237364"/>
            <a:ext cx="967409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7825" y="3577935"/>
            <a:ext cx="6667165" cy="150730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38478" y="343529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1" name="직각 삼각형 70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4860032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D0D2D3E-3640-46D6-8092-15AEDB656DB4}"/>
              </a:ext>
            </a:extLst>
          </p:cNvPr>
          <p:cNvSpPr txBox="1"/>
          <p:nvPr/>
        </p:nvSpPr>
        <p:spPr>
          <a:xfrm>
            <a:off x="2939135" y="3789040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6  5  2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="" xmlns:a16="http://schemas.microsoft.com/office/drawing/2014/main" id="{79668E76-DB4E-490A-871A-5216DBA4CB91}"/>
              </a:ext>
            </a:extLst>
          </p:cNvPr>
          <p:cNvCxnSpPr/>
          <p:nvPr/>
        </p:nvCxnSpPr>
        <p:spPr bwMode="auto">
          <a:xfrm>
            <a:off x="2886605" y="4478853"/>
            <a:ext cx="1397363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179D9933-F38F-472E-959C-8FBC4997EFF9}"/>
              </a:ext>
            </a:extLst>
          </p:cNvPr>
          <p:cNvSpPr txBox="1"/>
          <p:nvPr/>
        </p:nvSpPr>
        <p:spPr>
          <a:xfrm>
            <a:off x="2939135" y="4084353"/>
            <a:ext cx="13640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984615C-B54A-4CE2-97C7-6685166E0AB8}"/>
              </a:ext>
            </a:extLst>
          </p:cNvPr>
          <p:cNvSpPr txBox="1"/>
          <p:nvPr/>
        </p:nvSpPr>
        <p:spPr>
          <a:xfrm>
            <a:off x="2538964" y="4504368"/>
            <a:ext cx="17642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5  6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031848C2-0B1B-4603-9DFB-7C2F85156566}"/>
              </a:ext>
            </a:extLst>
          </p:cNvPr>
          <p:cNvSpPr txBox="1"/>
          <p:nvPr/>
        </p:nvSpPr>
        <p:spPr>
          <a:xfrm>
            <a:off x="2668771" y="2967335"/>
            <a:ext cx="177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     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3  0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31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9"/>
          <a:stretch/>
        </p:blipFill>
        <p:spPr bwMode="auto">
          <a:xfrm>
            <a:off x="226031" y="1697451"/>
            <a:ext cx="3321501" cy="3805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865245" y="12526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833268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="" xmlns:a16="http://schemas.microsoft.com/office/drawing/2014/main" id="{9982C6C7-0207-4508-BFE0-27439C344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A4923A25-7A85-49B8-893F-DE362E1D9EB3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FE0FD6A-4259-4D48-837D-B54474850C4D}"/>
              </a:ext>
            </a:extLst>
          </p:cNvPr>
          <p:cNvSpPr/>
          <p:nvPr/>
        </p:nvSpPr>
        <p:spPr bwMode="auto">
          <a:xfrm>
            <a:off x="3894212" y="1972507"/>
            <a:ext cx="2974460" cy="98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자동차로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 km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를 이동했을 때 발생한 탄소 발자국입니다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252E091F-9FFF-4AAB-B0D7-6C5887A20B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3080" y="1796722"/>
            <a:ext cx="360000" cy="355000"/>
          </a:xfrm>
          <a:prstGeom prst="rect">
            <a:avLst/>
          </a:prstGeom>
        </p:spPr>
      </p:pic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00557B82-1B7F-45A7-B798-11D15C47D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FEA925F3-CBC8-4EE3-9DEE-E96E52E7AAE7}"/>
              </a:ext>
            </a:extLst>
          </p:cNvPr>
          <p:cNvSpPr/>
          <p:nvPr/>
        </p:nvSpPr>
        <p:spPr>
          <a:xfrm>
            <a:off x="6421380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57AF1E3-A443-4743-9703-447F1977D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403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46B5B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rgbClr val="A46B5B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rgbClr val="A46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21472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SA41301.psd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\058079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4-1-3\Links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93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9"/>
          <a:stretch/>
        </p:blipFill>
        <p:spPr bwMode="auto">
          <a:xfrm>
            <a:off x="226031" y="1697451"/>
            <a:ext cx="3321501" cy="3805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알고 있는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865245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833268" y="119675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46B5B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rgbClr val="A46B5B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rgbClr val="A46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="" xmlns:a16="http://schemas.microsoft.com/office/drawing/2014/main" id="{9982C6C7-0207-4508-BFE0-27439C344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A4923A25-7A85-49B8-893F-DE362E1D9EB3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521C6923-3FF8-4728-BDBD-C2802042E825}"/>
              </a:ext>
            </a:extLst>
          </p:cNvPr>
          <p:cNvSpPr/>
          <p:nvPr/>
        </p:nvSpPr>
        <p:spPr bwMode="auto">
          <a:xfrm>
            <a:off x="3894212" y="1968383"/>
            <a:ext cx="2974460" cy="9717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자동차로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km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를 이동하는 데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241 g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의 탄소 발자국이 발생합니다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519E36D-0B36-431E-BEE5-13ADDE6F3A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1821520"/>
            <a:ext cx="360000" cy="355000"/>
          </a:xfrm>
          <a:prstGeom prst="rect">
            <a:avLst/>
          </a:prstGeom>
        </p:spPr>
      </p:pic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00557B82-1B7F-45A7-B798-11D15C47D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FEA925F3-CBC8-4EE3-9DEE-E96E52E7AAE7}"/>
              </a:ext>
            </a:extLst>
          </p:cNvPr>
          <p:cNvSpPr/>
          <p:nvPr/>
        </p:nvSpPr>
        <p:spPr>
          <a:xfrm>
            <a:off x="6421380" y="1252605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57AF1E3-A443-4743-9703-447F1977D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403" y="119675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38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176972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원리와 형식을 이해하고 계산할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3355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1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자동차로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20 km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이동했을 때 발생한 탄소 발자국은 몇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수에 몇십을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679FD0F4-CA4B-4F25-BE04-3BB5BDDC6300}"/>
              </a:ext>
            </a:extLst>
          </p:cNvPr>
          <p:cNvSpPr/>
          <p:nvPr/>
        </p:nvSpPr>
        <p:spPr bwMode="auto">
          <a:xfrm>
            <a:off x="260719" y="2438533"/>
            <a:ext cx="6519790" cy="14225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241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을 약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으로 생각하면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 km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를 이동했을 때 발생한 탄소 발자국은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2000 g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정도이고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 km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를 이동했을 때 발생한 탄소 발자국은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4000 g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정도 될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241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보다 크므로 발생한 탄소 </a:t>
            </a:r>
            <a:r>
              <a:rPr kumimoji="1" lang="ko-KR" altLang="en-US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발자국은 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4000 g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많습니다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03C9CDA-A153-4C2A-A97E-ED1293A03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737" y="2298518"/>
            <a:ext cx="360000" cy="355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5238858" y="142503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4669619" y="142503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B6ECEB92-28B8-49FE-BC7A-DC327E5D646A}"/>
              </a:ext>
            </a:extLst>
          </p:cNvPr>
          <p:cNvSpPr/>
          <p:nvPr/>
        </p:nvSpPr>
        <p:spPr>
          <a:xfrm>
            <a:off x="5796136" y="142503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3975A5EA-6B70-45F4-BBDD-401417D534D2}"/>
              </a:ext>
            </a:extLst>
          </p:cNvPr>
          <p:cNvSpPr/>
          <p:nvPr/>
        </p:nvSpPr>
        <p:spPr>
          <a:xfrm>
            <a:off x="6354982" y="142397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pic>
        <p:nvPicPr>
          <p:cNvPr id="49" name="Picture 2">
            <a:extLst>
              <a:ext uri="{FF2B5EF4-FFF2-40B4-BE49-F238E27FC236}">
                <a16:creationId xmlns="" xmlns:a16="http://schemas.microsoft.com/office/drawing/2014/main" id="{2B81935F-0F0E-4F78-97DF-E2BD0EAB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4" y="211416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5BC3F1F1-6587-4315-AE41-E0C8956660FC}"/>
              </a:ext>
            </a:extLst>
          </p:cNvPr>
          <p:cNvSpPr txBox="1"/>
          <p:nvPr/>
        </p:nvSpPr>
        <p:spPr>
          <a:xfrm>
            <a:off x="346498" y="193721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발생한 탄소 발자국은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일지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415" y="136019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46B5B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4227" y="136245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C0A5E4BA-E357-4ECA-86B0-A0B0CC395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780" y="136169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46B5B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959C2F5E-45D9-4676-BA52-6C17D82C7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592" y="136395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46B5B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2FA4C91C-5A51-4DE6-9810-EBB5D9A9420E}"/>
              </a:ext>
            </a:extLst>
          </p:cNvPr>
          <p:cNvSpPr/>
          <p:nvPr/>
        </p:nvSpPr>
        <p:spPr>
          <a:xfrm>
            <a:off x="4431952" y="13406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5FAC24E7-B020-468A-9120-1BFEA43C9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2594558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322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50F74AE0-B6D6-45DD-B5B6-013F9025E0FB}"/>
              </a:ext>
            </a:extLst>
          </p:cNvPr>
          <p:cNvSpPr/>
          <p:nvPr/>
        </p:nvSpPr>
        <p:spPr>
          <a:xfrm>
            <a:off x="65312" y="894492"/>
            <a:ext cx="6918956" cy="81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수에 몇십을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4674139" y="144521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5229636" y="144179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B6ECEB92-28B8-49FE-BC7A-DC327E5D646A}"/>
              </a:ext>
            </a:extLst>
          </p:cNvPr>
          <p:cNvSpPr/>
          <p:nvPr/>
        </p:nvSpPr>
        <p:spPr>
          <a:xfrm>
            <a:off x="5796136" y="144521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3975A5EA-6B70-45F4-BBDD-401417D534D2}"/>
              </a:ext>
            </a:extLst>
          </p:cNvPr>
          <p:cNvSpPr/>
          <p:nvPr/>
        </p:nvSpPr>
        <p:spPr>
          <a:xfrm>
            <a:off x="6354982" y="144415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pic>
        <p:nvPicPr>
          <p:cNvPr id="49" name="Picture 2">
            <a:extLst>
              <a:ext uri="{FF2B5EF4-FFF2-40B4-BE49-F238E27FC236}">
                <a16:creationId xmlns="" xmlns:a16="http://schemas.microsoft.com/office/drawing/2014/main" id="{2B81935F-0F0E-4F78-97DF-E2BD0EAB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58" y="195443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5BC3F1F1-6587-4315-AE41-E0C8956660FC}"/>
              </a:ext>
            </a:extLst>
          </p:cNvPr>
          <p:cNvSpPr txBox="1"/>
          <p:nvPr/>
        </p:nvSpPr>
        <p:spPr>
          <a:xfrm>
            <a:off x="413214" y="183074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2CF0995-7581-4BC3-8EB5-35C8C7CEA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415" y="138037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982C10E-E9FE-40A1-905D-6B61599D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4227" y="138263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46B5B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3B2769DF-09FB-4FA6-9937-FA5DD5AC0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780" y="138187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46B5B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02907A37-CD3A-4A4D-826A-FD9179B6D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592" y="138413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46B5B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92F3A933-A4BB-4000-B1C3-63565842BCA0}"/>
              </a:ext>
            </a:extLst>
          </p:cNvPr>
          <p:cNvSpPr/>
          <p:nvPr/>
        </p:nvSpPr>
        <p:spPr bwMode="auto">
          <a:xfrm>
            <a:off x="1299727" y="2401510"/>
            <a:ext cx="4600057" cy="3946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8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241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을 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번 더합니다</a:t>
            </a:r>
            <a:r>
              <a:rPr kumimoji="1" lang="en-US" altLang="ko-KR" sz="18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399D2F96-6637-45E4-94C2-29BDC5E49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110" y="2245091"/>
            <a:ext cx="360000" cy="355000"/>
          </a:xfrm>
          <a:prstGeom prst="rect">
            <a:avLst/>
          </a:prstGeom>
        </p:spPr>
      </p:pic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FA3BEE8F-CC1C-47CA-B578-714DD40BB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051" y="2451634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>
            <a:extLst>
              <a:ext uri="{FF2B5EF4-FFF2-40B4-BE49-F238E27FC236}">
                <a16:creationId xmlns="" xmlns:a16="http://schemas.microsoft.com/office/drawing/2014/main" id="{09EED186-FC30-45D0-A714-38A2B6379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9E8B798-886F-4A95-BBF2-CE53F71B8B1F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자동차로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20 km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이동했을 때 발생한 탄소 발자국은 몇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92F3A933-A4BB-4000-B1C3-63565842BCA0}"/>
              </a:ext>
            </a:extLst>
          </p:cNvPr>
          <p:cNvSpPr/>
          <p:nvPr/>
        </p:nvSpPr>
        <p:spPr bwMode="auto">
          <a:xfrm>
            <a:off x="1311271" y="2938405"/>
            <a:ext cx="4588513" cy="3946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241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 하고 그것을 다시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 합니다</a:t>
            </a:r>
            <a:r>
              <a:rPr lang="en-US" altLang="ko-KR" sz="18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2F3A933-A4BB-4000-B1C3-63565842BCA0}"/>
              </a:ext>
            </a:extLst>
          </p:cNvPr>
          <p:cNvSpPr/>
          <p:nvPr/>
        </p:nvSpPr>
        <p:spPr bwMode="auto">
          <a:xfrm>
            <a:off x="1311271" y="3445580"/>
            <a:ext cx="4588513" cy="3946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241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 하고 그것을 다시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 합니다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="" xmlns:a16="http://schemas.microsoft.com/office/drawing/2014/main" id="{FA3BEE8F-CC1C-47CA-B578-714DD40BB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945" y="2988529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FA3BEE8F-CC1C-47CA-B578-714DD40BB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839" y="3525424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399D2F96-6637-45E4-94C2-29BDC5E49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664" y="2796141"/>
            <a:ext cx="360000" cy="355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399D2F96-6637-45E4-94C2-29BDC5E49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218" y="334719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5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00831473-CAD5-445B-95D3-6FC529D216D0}"/>
              </a:ext>
            </a:extLst>
          </p:cNvPr>
          <p:cNvSpPr/>
          <p:nvPr/>
        </p:nvSpPr>
        <p:spPr>
          <a:xfrm>
            <a:off x="65312" y="894492"/>
            <a:ext cx="6918956" cy="81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세 자리 수에 몇십을 곱해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4702275" y="143935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5823300" y="144521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B6ECEB92-28B8-49FE-BC7A-DC327E5D646A}"/>
              </a:ext>
            </a:extLst>
          </p:cNvPr>
          <p:cNvSpPr/>
          <p:nvPr/>
        </p:nvSpPr>
        <p:spPr>
          <a:xfrm>
            <a:off x="5266994" y="143935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3975A5EA-6B70-45F4-BBDD-401417D534D2}"/>
              </a:ext>
            </a:extLst>
          </p:cNvPr>
          <p:cNvSpPr/>
          <p:nvPr/>
        </p:nvSpPr>
        <p:spPr>
          <a:xfrm>
            <a:off x="6383118" y="143828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pic>
        <p:nvPicPr>
          <p:cNvPr id="49" name="Picture 2">
            <a:extLst>
              <a:ext uri="{FF2B5EF4-FFF2-40B4-BE49-F238E27FC236}">
                <a16:creationId xmlns="" xmlns:a16="http://schemas.microsoft.com/office/drawing/2014/main" id="{2B81935F-0F0E-4F78-97DF-E2BD0EAB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2" y="204983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5BC3F1F1-6587-4315-AE41-E0C8956660FC}"/>
              </a:ext>
            </a:extLst>
          </p:cNvPr>
          <p:cNvSpPr txBox="1"/>
          <p:nvPr/>
        </p:nvSpPr>
        <p:spPr>
          <a:xfrm>
            <a:off x="440395" y="192614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곱셈으로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6">
            <a:extLst>
              <a:ext uri="{FF2B5EF4-FFF2-40B4-BE49-F238E27FC236}">
                <a16:creationId xmlns="" xmlns:a16="http://schemas.microsoft.com/office/drawing/2014/main" id="{A37DE78D-9376-4973-A50F-49657399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C072A1A4-F355-4AD0-B55F-816DB151AE6E}"/>
              </a:ext>
            </a:extLst>
          </p:cNvPr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AA5BFAE-4DF6-4178-A683-E4481EA35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551" y="137450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46B5B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99196DD-DAD9-4277-996C-119E9E306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363" y="137677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46B5B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3F7722F-80DF-47D5-908C-4AA20499E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916" y="137601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46B5B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E2CABA4-D1F2-4077-A327-E5F8C882B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728" y="137827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B1857E96-B21C-494D-9AB8-7C5D82632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C563835B-AABA-4EBE-99AE-6EFB6258D3BB}"/>
              </a:ext>
            </a:extLst>
          </p:cNvPr>
          <p:cNvSpPr/>
          <p:nvPr/>
        </p:nvSpPr>
        <p:spPr bwMode="auto">
          <a:xfrm>
            <a:off x="2867786" y="2438533"/>
            <a:ext cx="1305656" cy="5224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241×20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9CF21FA9-270B-4670-817E-37ED9A251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2838" y="2309348"/>
            <a:ext cx="360000" cy="355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84370D7D-88B8-499D-9333-D72D4C29C3BD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자동차로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20 km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이동했을 때 발생한 탄소 발자국은 몇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56381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42151</TotalTime>
  <Words>2714</Words>
  <Application>Microsoft Office PowerPoint</Application>
  <PresentationFormat>화면 슬라이드 쇼(4:3)</PresentationFormat>
  <Paragraphs>828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7351</cp:revision>
  <cp:lastPrinted>2021-12-20T01:30:02Z</cp:lastPrinted>
  <dcterms:created xsi:type="dcterms:W3CDTF">2008-07-15T12:19:11Z</dcterms:created>
  <dcterms:modified xsi:type="dcterms:W3CDTF">2022-02-16T00:01:24Z</dcterms:modified>
</cp:coreProperties>
</file>