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393" r:id="rId7"/>
    <p:sldId id="1380" r:id="rId8"/>
    <p:sldId id="1342" r:id="rId9"/>
    <p:sldId id="1394" r:id="rId10"/>
    <p:sldId id="1345" r:id="rId11"/>
    <p:sldId id="1346" r:id="rId12"/>
    <p:sldId id="1399" r:id="rId13"/>
    <p:sldId id="1348" r:id="rId14"/>
    <p:sldId id="1349" r:id="rId15"/>
    <p:sldId id="1400" r:id="rId16"/>
    <p:sldId id="1351" r:id="rId17"/>
    <p:sldId id="1352" r:id="rId18"/>
    <p:sldId id="1397" r:id="rId19"/>
    <p:sldId id="1355" r:id="rId20"/>
    <p:sldId id="1356" r:id="rId21"/>
    <p:sldId id="139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9"/>
    <a:srgbClr val="FFFFCC"/>
    <a:srgbClr val="0070C0"/>
    <a:srgbClr val="4F81BD"/>
    <a:srgbClr val="E6B9B8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4406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439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수에 두 자리 수를 곱해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4514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3A83DAD-A752-4B92-8B40-5A06712C3636}"/>
              </a:ext>
            </a:extLst>
          </p:cNvPr>
          <p:cNvSpPr/>
          <p:nvPr/>
        </p:nvSpPr>
        <p:spPr>
          <a:xfrm>
            <a:off x="324791" y="3304870"/>
            <a:ext cx="1306786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382DA384-20C9-416A-AC30-DEF353C10E79}"/>
              </a:ext>
            </a:extLst>
          </p:cNvPr>
          <p:cNvSpPr/>
          <p:nvPr/>
        </p:nvSpPr>
        <p:spPr>
          <a:xfrm>
            <a:off x="1772081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7296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C134781-BECA-4AD8-86D4-EB4CEEADB454}"/>
              </a:ext>
            </a:extLst>
          </p:cNvPr>
          <p:cNvSpPr/>
          <p:nvPr/>
        </p:nvSpPr>
        <p:spPr>
          <a:xfrm>
            <a:off x="3831352" y="3304870"/>
            <a:ext cx="1306786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531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E819446B-31C4-4180-9F77-839702A61687}"/>
              </a:ext>
            </a:extLst>
          </p:cNvPr>
          <p:cNvSpPr/>
          <p:nvPr/>
        </p:nvSpPr>
        <p:spPr>
          <a:xfrm>
            <a:off x="5278642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8496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8F3CB344-FDB8-4A49-875A-2FFD74BAADE0}"/>
              </a:ext>
            </a:extLst>
          </p:cNvPr>
          <p:cNvSpPr/>
          <p:nvPr/>
        </p:nvSpPr>
        <p:spPr>
          <a:xfrm>
            <a:off x="966355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noFill/>
          <a:ln w="381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6C482A85-34CD-4FD7-B5B7-3EC7512D0698}"/>
              </a:ext>
            </a:extLst>
          </p:cNvPr>
          <p:cNvSpPr/>
          <p:nvPr/>
        </p:nvSpPr>
        <p:spPr>
          <a:xfrm>
            <a:off x="1287066" y="2496422"/>
            <a:ext cx="767977" cy="4122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×57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xmlns="" id="{661F72C3-D952-4ECD-95E1-87EEB4523F00}"/>
              </a:ext>
            </a:extLst>
          </p:cNvPr>
          <p:cNvSpPr/>
          <p:nvPr/>
        </p:nvSpPr>
        <p:spPr>
          <a:xfrm>
            <a:off x="4524477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CEC202FB-F737-4D0C-807C-D27A784D6AC2}"/>
              </a:ext>
            </a:extLst>
          </p:cNvPr>
          <p:cNvSpPr/>
          <p:nvPr/>
        </p:nvSpPr>
        <p:spPr>
          <a:xfrm>
            <a:off x="4845188" y="2496422"/>
            <a:ext cx="767977" cy="412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×16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F039665D-837C-4BFD-BEC7-A46C879C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96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6C8E4439-2A94-41B4-AE0F-5BE2DA52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60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71A32A63-6DB0-4EE2-B370-49F38A073876}"/>
              </a:ext>
            </a:extLst>
          </p:cNvPr>
          <p:cNvSpPr txBox="1"/>
          <p:nvPr/>
        </p:nvSpPr>
        <p:spPr>
          <a:xfrm>
            <a:off x="475118" y="1332687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F520CD88-5875-4826-9EBC-8F5A707007FC}"/>
              </a:ext>
            </a:extLst>
          </p:cNvPr>
          <p:cNvSpPr/>
          <p:nvPr/>
        </p:nvSpPr>
        <p:spPr>
          <a:xfrm>
            <a:off x="324791" y="3304870"/>
            <a:ext cx="1306786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193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229E05F0-B45B-43E7-9EFB-5C7C560DF402}"/>
              </a:ext>
            </a:extLst>
          </p:cNvPr>
          <p:cNvSpPr/>
          <p:nvPr/>
        </p:nvSpPr>
        <p:spPr>
          <a:xfrm>
            <a:off x="1772081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5404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15691044-AE74-44A0-837C-9CA2DE7498E5}"/>
              </a:ext>
            </a:extLst>
          </p:cNvPr>
          <p:cNvSpPr/>
          <p:nvPr/>
        </p:nvSpPr>
        <p:spPr>
          <a:xfrm>
            <a:off x="3831352" y="3304870"/>
            <a:ext cx="1306786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612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C0DBAF-D5D7-4C00-8C75-D25DF11F190B}"/>
              </a:ext>
            </a:extLst>
          </p:cNvPr>
          <p:cNvSpPr/>
          <p:nvPr/>
        </p:nvSpPr>
        <p:spPr>
          <a:xfrm>
            <a:off x="5278642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32436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xmlns="" id="{585EC564-09CD-47FB-8C2C-46FF7D49670D}"/>
              </a:ext>
            </a:extLst>
          </p:cNvPr>
          <p:cNvSpPr/>
          <p:nvPr/>
        </p:nvSpPr>
        <p:spPr>
          <a:xfrm>
            <a:off x="966355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CB3C5689-56EF-4D3C-B2C7-D4178352BD1F}"/>
              </a:ext>
            </a:extLst>
          </p:cNvPr>
          <p:cNvSpPr/>
          <p:nvPr/>
        </p:nvSpPr>
        <p:spPr>
          <a:xfrm>
            <a:off x="1287066" y="2496422"/>
            <a:ext cx="767977" cy="412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×28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2F458399-8D12-4F88-87A2-0748175B9AC4}"/>
              </a:ext>
            </a:extLst>
          </p:cNvPr>
          <p:cNvSpPr/>
          <p:nvPr/>
        </p:nvSpPr>
        <p:spPr>
          <a:xfrm>
            <a:off x="4524477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37FD03E6-A5D3-41CF-9195-58030C8CB790}"/>
              </a:ext>
            </a:extLst>
          </p:cNvPr>
          <p:cNvSpPr/>
          <p:nvPr/>
        </p:nvSpPr>
        <p:spPr>
          <a:xfrm>
            <a:off x="4845188" y="2496422"/>
            <a:ext cx="767977" cy="412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×53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FD40B41-01DD-4F74-9D72-630CA0B7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96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F284B5B9-BA71-4196-988A-C3E4BB32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60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6853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3A83DAD-A752-4B92-8B40-5A06712C3636}"/>
              </a:ext>
            </a:extLst>
          </p:cNvPr>
          <p:cNvSpPr/>
          <p:nvPr/>
        </p:nvSpPr>
        <p:spPr>
          <a:xfrm>
            <a:off x="324791" y="3304870"/>
            <a:ext cx="1306786" cy="612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382DA384-20C9-416A-AC30-DEF353C10E79}"/>
              </a:ext>
            </a:extLst>
          </p:cNvPr>
          <p:cNvSpPr/>
          <p:nvPr/>
        </p:nvSpPr>
        <p:spPr>
          <a:xfrm>
            <a:off x="1772081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7296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C134781-BECA-4AD8-86D4-EB4CEEADB454}"/>
              </a:ext>
            </a:extLst>
          </p:cNvPr>
          <p:cNvSpPr/>
          <p:nvPr/>
        </p:nvSpPr>
        <p:spPr>
          <a:xfrm>
            <a:off x="3831352" y="3304870"/>
            <a:ext cx="1306786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531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E819446B-31C4-4180-9F77-839702A61687}"/>
              </a:ext>
            </a:extLst>
          </p:cNvPr>
          <p:cNvSpPr/>
          <p:nvPr/>
        </p:nvSpPr>
        <p:spPr>
          <a:xfrm>
            <a:off x="5278642" y="3304870"/>
            <a:ext cx="1497671" cy="6120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8496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8F3CB344-FDB8-4A49-875A-2FFD74BAADE0}"/>
              </a:ext>
            </a:extLst>
          </p:cNvPr>
          <p:cNvSpPr/>
          <p:nvPr/>
        </p:nvSpPr>
        <p:spPr>
          <a:xfrm>
            <a:off x="966355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noFill/>
          <a:ln w="381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6C482A85-34CD-4FD7-B5B7-3EC7512D0698}"/>
              </a:ext>
            </a:extLst>
          </p:cNvPr>
          <p:cNvSpPr/>
          <p:nvPr/>
        </p:nvSpPr>
        <p:spPr>
          <a:xfrm>
            <a:off x="1287066" y="2496422"/>
            <a:ext cx="767977" cy="4122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×57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xmlns="" id="{661F72C3-D952-4ECD-95E1-87EEB4523F00}"/>
              </a:ext>
            </a:extLst>
          </p:cNvPr>
          <p:cNvSpPr/>
          <p:nvPr/>
        </p:nvSpPr>
        <p:spPr>
          <a:xfrm>
            <a:off x="4524477" y="2691098"/>
            <a:ext cx="1409401" cy="561258"/>
          </a:xfrm>
          <a:custGeom>
            <a:avLst/>
            <a:gdLst>
              <a:gd name="connsiteX0" fmla="*/ 0 w 1548245"/>
              <a:gd name="connsiteY0" fmla="*/ 509303 h 509303"/>
              <a:gd name="connsiteX1" fmla="*/ 737754 w 1548245"/>
              <a:gd name="connsiteY1" fmla="*/ 148 h 509303"/>
              <a:gd name="connsiteX2" fmla="*/ 1548245 w 1548245"/>
              <a:gd name="connsiteY2" fmla="*/ 467739 h 5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245" h="509303">
                <a:moveTo>
                  <a:pt x="0" y="509303"/>
                </a:moveTo>
                <a:cubicBezTo>
                  <a:pt x="239856" y="258189"/>
                  <a:pt x="479713" y="7075"/>
                  <a:pt x="737754" y="148"/>
                </a:cubicBezTo>
                <a:cubicBezTo>
                  <a:pt x="995795" y="-6779"/>
                  <a:pt x="1272020" y="230480"/>
                  <a:pt x="1548245" y="467739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CEC202FB-F737-4D0C-807C-D27A784D6AC2}"/>
              </a:ext>
            </a:extLst>
          </p:cNvPr>
          <p:cNvSpPr/>
          <p:nvPr/>
        </p:nvSpPr>
        <p:spPr>
          <a:xfrm>
            <a:off x="4845188" y="2496422"/>
            <a:ext cx="767977" cy="412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×16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F039665D-837C-4BFD-BEC7-A46C879C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96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6C8E4439-2A94-41B4-AE0F-5BE2DA52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60" y="3202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사각형: 둥근 모서리 66">
            <a:extLst>
              <a:ext uri="{FF2B5EF4-FFF2-40B4-BE49-F238E27FC236}">
                <a16:creationId xmlns:a16="http://schemas.microsoft.com/office/drawing/2014/main" xmlns="" id="{1C134781-BECA-4AD8-86D4-EB4CEEADB454}"/>
              </a:ext>
            </a:extLst>
          </p:cNvPr>
          <p:cNvSpPr/>
          <p:nvPr/>
        </p:nvSpPr>
        <p:spPr>
          <a:xfrm>
            <a:off x="3831352" y="3304870"/>
            <a:ext cx="1306786" cy="612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531</a:t>
            </a:r>
            <a:endParaRPr lang="ko-KR" altLang="en-US" sz="2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7C600D83-FDC5-4458-BA8B-6FACE92D7DDB}"/>
              </a:ext>
            </a:extLst>
          </p:cNvPr>
          <p:cNvSpPr txBox="1"/>
          <p:nvPr/>
        </p:nvSpPr>
        <p:spPr>
          <a:xfrm>
            <a:off x="7053320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나타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7B111EC-2260-4619-95F1-63B04A4F8DD2}"/>
              </a:ext>
            </a:extLst>
          </p:cNvPr>
          <p:cNvSpPr/>
          <p:nvPr/>
        </p:nvSpPr>
        <p:spPr>
          <a:xfrm>
            <a:off x="227694" y="2805837"/>
            <a:ext cx="6667165" cy="227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52">
            <a:extLst>
              <a:ext uri="{FF2B5EF4-FFF2-40B4-BE49-F238E27FC236}">
                <a16:creationId xmlns:a16="http://schemas.microsoft.com/office/drawing/2014/main" xmlns="" id="{85D44BCE-5A2D-4275-942B-A2FF48FA9507}"/>
              </a:ext>
            </a:extLst>
          </p:cNvPr>
          <p:cNvSpPr/>
          <p:nvPr/>
        </p:nvSpPr>
        <p:spPr>
          <a:xfrm>
            <a:off x="373427" y="263494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0" name="직각 삼각형 89">
            <a:extLst>
              <a:ext uri="{FF2B5EF4-FFF2-40B4-BE49-F238E27FC236}">
                <a16:creationId xmlns:a16="http://schemas.microsoft.com/office/drawing/2014/main" xmlns="" id="{521A8D1A-BF69-4237-B786-A06DA252EE14}"/>
              </a:ext>
            </a:extLst>
          </p:cNvPr>
          <p:cNvSpPr/>
          <p:nvPr/>
        </p:nvSpPr>
        <p:spPr>
          <a:xfrm flipH="1" flipV="1">
            <a:off x="5296834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D7284A-2327-4E01-89E9-0A03498F9F30}"/>
              </a:ext>
            </a:extLst>
          </p:cNvPr>
          <p:cNvSpPr txBox="1"/>
          <p:nvPr/>
        </p:nvSpPr>
        <p:spPr>
          <a:xfrm>
            <a:off x="1178914" y="301838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1  2  8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7D32D35C-74C0-4FFD-AEDE-924774B2FC06}"/>
              </a:ext>
            </a:extLst>
          </p:cNvPr>
          <p:cNvCxnSpPr/>
          <p:nvPr/>
        </p:nvCxnSpPr>
        <p:spPr bwMode="auto">
          <a:xfrm>
            <a:off x="1285196" y="370819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9CB0D1FC-FBBE-4EB8-B898-BFBB3D2CEBE9}"/>
              </a:ext>
            </a:extLst>
          </p:cNvPr>
          <p:cNvSpPr txBox="1"/>
          <p:nvPr/>
        </p:nvSpPr>
        <p:spPr>
          <a:xfrm>
            <a:off x="1178914" y="331369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F9CF818-195D-4E79-8F6C-DF2DD33A94EE}"/>
              </a:ext>
            </a:extLst>
          </p:cNvPr>
          <p:cNvSpPr txBox="1"/>
          <p:nvPr/>
        </p:nvSpPr>
        <p:spPr>
          <a:xfrm>
            <a:off x="1109066" y="3724755"/>
            <a:ext cx="1364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8  9  6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388E537-5B69-4886-A147-8E0D30AF4D3B}"/>
              </a:ext>
            </a:extLst>
          </p:cNvPr>
          <p:cNvSpPr txBox="1"/>
          <p:nvPr/>
        </p:nvSpPr>
        <p:spPr>
          <a:xfrm>
            <a:off x="915986" y="4068700"/>
            <a:ext cx="12750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6  4  0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0346698-00FC-4984-9EF8-9F7CEA599091}"/>
              </a:ext>
            </a:extLst>
          </p:cNvPr>
          <p:cNvSpPr txBox="1"/>
          <p:nvPr/>
        </p:nvSpPr>
        <p:spPr>
          <a:xfrm>
            <a:off x="1178914" y="450029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7  2  9  6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B6A280CC-FF22-4548-A35A-D87A8C8E11A5}"/>
              </a:ext>
            </a:extLst>
          </p:cNvPr>
          <p:cNvCxnSpPr/>
          <p:nvPr/>
        </p:nvCxnSpPr>
        <p:spPr bwMode="auto">
          <a:xfrm>
            <a:off x="1285196" y="447827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9B7F8C3-055C-4FFC-8B62-E25462CA32EA}"/>
              </a:ext>
            </a:extLst>
          </p:cNvPr>
          <p:cNvSpPr txBox="1"/>
          <p:nvPr/>
        </p:nvSpPr>
        <p:spPr>
          <a:xfrm>
            <a:off x="4171990" y="301838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5  3  1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BD1B823E-F72B-48D1-9452-B7F97BB798CE}"/>
              </a:ext>
            </a:extLst>
          </p:cNvPr>
          <p:cNvCxnSpPr/>
          <p:nvPr/>
        </p:nvCxnSpPr>
        <p:spPr bwMode="auto">
          <a:xfrm>
            <a:off x="4278272" y="370819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FB69BA3-CE1B-4A92-A071-CC848253E119}"/>
              </a:ext>
            </a:extLst>
          </p:cNvPr>
          <p:cNvSpPr txBox="1"/>
          <p:nvPr/>
        </p:nvSpPr>
        <p:spPr>
          <a:xfrm>
            <a:off x="4171990" y="331369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1BF9AC17-F72F-4ED6-AC0F-466200AA4A15}"/>
              </a:ext>
            </a:extLst>
          </p:cNvPr>
          <p:cNvSpPr txBox="1"/>
          <p:nvPr/>
        </p:nvSpPr>
        <p:spPr>
          <a:xfrm>
            <a:off x="4102142" y="3724755"/>
            <a:ext cx="1364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3  1  8  6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383CECE-1E88-4887-9875-83ECC273DF4F}"/>
              </a:ext>
            </a:extLst>
          </p:cNvPr>
          <p:cNvSpPr txBox="1"/>
          <p:nvPr/>
        </p:nvSpPr>
        <p:spPr>
          <a:xfrm>
            <a:off x="3909062" y="4068700"/>
            <a:ext cx="12750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5  3  1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F81F881-C6CC-4A0C-8C5A-36F44B41B478}"/>
              </a:ext>
            </a:extLst>
          </p:cNvPr>
          <p:cNvSpPr txBox="1"/>
          <p:nvPr/>
        </p:nvSpPr>
        <p:spPr>
          <a:xfrm>
            <a:off x="4171990" y="450029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8  4  9  6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23062302-CC75-41A3-8538-EDC4726D8DEE}"/>
              </a:ext>
            </a:extLst>
          </p:cNvPr>
          <p:cNvCxnSpPr/>
          <p:nvPr/>
        </p:nvCxnSpPr>
        <p:spPr bwMode="auto">
          <a:xfrm>
            <a:off x="4278272" y="447827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080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48559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E75B9AB6-9FE1-4C1C-9D70-1127EC30A518}"/>
              </a:ext>
            </a:extLst>
          </p:cNvPr>
          <p:cNvSpPr/>
          <p:nvPr/>
        </p:nvSpPr>
        <p:spPr bwMode="auto">
          <a:xfrm>
            <a:off x="418601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47853EB-7060-4501-83FC-7A646FE05633}"/>
              </a:ext>
            </a:extLst>
          </p:cNvPr>
          <p:cNvSpPr txBox="1"/>
          <p:nvPr/>
        </p:nvSpPr>
        <p:spPr>
          <a:xfrm>
            <a:off x="520191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106×12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2015716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42A9DCF1-E29B-4EEC-873E-C7AF8B348C70}"/>
              </a:ext>
            </a:extLst>
          </p:cNvPr>
          <p:cNvSpPr/>
          <p:nvPr/>
        </p:nvSpPr>
        <p:spPr bwMode="auto">
          <a:xfrm>
            <a:off x="3777540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8CD199F-2543-450E-ABB7-D3EB64246145}"/>
              </a:ext>
            </a:extLst>
          </p:cNvPr>
          <p:cNvSpPr txBox="1"/>
          <p:nvPr/>
        </p:nvSpPr>
        <p:spPr>
          <a:xfrm>
            <a:off x="3851920" y="318829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110FA3-1A1C-44C5-9996-BDB43097BC8A}"/>
              </a:ext>
            </a:extLst>
          </p:cNvPr>
          <p:cNvSpPr txBox="1"/>
          <p:nvPr/>
        </p:nvSpPr>
        <p:spPr>
          <a:xfrm>
            <a:off x="5364088" y="318829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281×33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483" y="3137698"/>
            <a:ext cx="432955" cy="43295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632" y="2939436"/>
            <a:ext cx="360000" cy="355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828" y="1621024"/>
            <a:ext cx="357814" cy="35781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754" y="3148570"/>
            <a:ext cx="432955" cy="4329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903" y="2950308"/>
            <a:ext cx="360000" cy="355000"/>
          </a:xfrm>
          <a:prstGeom prst="rect">
            <a:avLst/>
          </a:prstGeom>
        </p:spPr>
      </p:pic>
      <p:pic>
        <p:nvPicPr>
          <p:cNvPr id="7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3259900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3241543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467544" y="3534194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=1272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5328084" y="358152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=9273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323134" y="3772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34766" y="3772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안 보이다가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06B89A-03B4-48D3-8F15-4065C27E0C36}"/>
              </a:ext>
            </a:extLst>
          </p:cNvPr>
          <p:cNvSpPr txBox="1"/>
          <p:nvPr/>
        </p:nvSpPr>
        <p:spPr>
          <a:xfrm>
            <a:off x="477685" y="1333086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7D852E36-D318-441E-8976-99D62008D5B5}"/>
              </a:ext>
            </a:extLst>
          </p:cNvPr>
          <p:cNvSpPr/>
          <p:nvPr/>
        </p:nvSpPr>
        <p:spPr bwMode="auto">
          <a:xfrm>
            <a:off x="418601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6D1CA77-2EC9-496E-BA7A-147D350C239F}"/>
              </a:ext>
            </a:extLst>
          </p:cNvPr>
          <p:cNvSpPr txBox="1"/>
          <p:nvPr/>
        </p:nvSpPr>
        <p:spPr>
          <a:xfrm>
            <a:off x="418601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206×11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1AB0EA-51DE-4F21-9735-DEA330B67EB8}"/>
              </a:ext>
            </a:extLst>
          </p:cNvPr>
          <p:cNvSpPr txBox="1"/>
          <p:nvPr/>
        </p:nvSpPr>
        <p:spPr>
          <a:xfrm>
            <a:off x="2130438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xmlns="" id="{F3E32AEC-4D7F-4F58-850E-EF45DF47A4DD}"/>
              </a:ext>
            </a:extLst>
          </p:cNvPr>
          <p:cNvSpPr/>
          <p:nvPr/>
        </p:nvSpPr>
        <p:spPr bwMode="auto">
          <a:xfrm>
            <a:off x="3777540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2024911-4FEC-459A-8837-BAD7404127C8}"/>
              </a:ext>
            </a:extLst>
          </p:cNvPr>
          <p:cNvSpPr txBox="1"/>
          <p:nvPr/>
        </p:nvSpPr>
        <p:spPr>
          <a:xfrm>
            <a:off x="3779912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8F19499-C89C-4BB8-A5D4-560ACD516B0F}"/>
              </a:ext>
            </a:extLst>
          </p:cNvPr>
          <p:cNvSpPr txBox="1"/>
          <p:nvPr/>
        </p:nvSpPr>
        <p:spPr>
          <a:xfrm>
            <a:off x="5391037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317×42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483" y="3137698"/>
            <a:ext cx="432955" cy="43295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632" y="2939436"/>
            <a:ext cx="360000" cy="355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789" y="1338687"/>
            <a:ext cx="357814" cy="357814"/>
          </a:xfrm>
          <a:prstGeom prst="rect">
            <a:avLst/>
          </a:prstGeom>
        </p:spPr>
      </p:pic>
      <p:pic>
        <p:nvPicPr>
          <p:cNvPr id="3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3241543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885" y="3112598"/>
            <a:ext cx="432955" cy="43295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034" y="2914336"/>
            <a:ext cx="360000" cy="355000"/>
          </a:xfrm>
          <a:prstGeom prst="rect">
            <a:avLst/>
          </a:prstGeom>
        </p:spPr>
      </p:pic>
      <p:pic>
        <p:nvPicPr>
          <p:cNvPr id="37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1148" y="3216443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359532" y="3534194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=2266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5324331" y="3570653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=13314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323134" y="3772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34766" y="3820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92877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E75B9AB6-9FE1-4C1C-9D70-1127EC30A518}"/>
              </a:ext>
            </a:extLst>
          </p:cNvPr>
          <p:cNvSpPr/>
          <p:nvPr/>
        </p:nvSpPr>
        <p:spPr bwMode="auto">
          <a:xfrm>
            <a:off x="418601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47853EB-7060-4501-83FC-7A646FE05633}"/>
              </a:ext>
            </a:extLst>
          </p:cNvPr>
          <p:cNvSpPr txBox="1"/>
          <p:nvPr/>
        </p:nvSpPr>
        <p:spPr>
          <a:xfrm>
            <a:off x="520191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106×12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2015716" y="3148570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42A9DCF1-E29B-4EEC-873E-C7AF8B348C70}"/>
              </a:ext>
            </a:extLst>
          </p:cNvPr>
          <p:cNvSpPr/>
          <p:nvPr/>
        </p:nvSpPr>
        <p:spPr bwMode="auto">
          <a:xfrm>
            <a:off x="3777540" y="2952740"/>
            <a:ext cx="2723607" cy="116033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8CD199F-2543-450E-ABB7-D3EB64246145}"/>
              </a:ext>
            </a:extLst>
          </p:cNvPr>
          <p:cNvSpPr txBox="1"/>
          <p:nvPr/>
        </p:nvSpPr>
        <p:spPr>
          <a:xfrm>
            <a:off x="3851920" y="318829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110FA3-1A1C-44C5-9996-BDB43097BC8A}"/>
              </a:ext>
            </a:extLst>
          </p:cNvPr>
          <p:cNvSpPr txBox="1"/>
          <p:nvPr/>
        </p:nvSpPr>
        <p:spPr>
          <a:xfrm>
            <a:off x="5364088" y="318829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281×33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483" y="3137698"/>
            <a:ext cx="432955" cy="43295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632" y="2939436"/>
            <a:ext cx="360000" cy="355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828" y="1621024"/>
            <a:ext cx="357814" cy="35781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754" y="3148570"/>
            <a:ext cx="432955" cy="4329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B5320351-7ED4-4FCB-8D7E-6F4351043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903" y="2950308"/>
            <a:ext cx="360000" cy="355000"/>
          </a:xfrm>
          <a:prstGeom prst="rect">
            <a:avLst/>
          </a:prstGeom>
        </p:spPr>
      </p:pic>
      <p:pic>
        <p:nvPicPr>
          <p:cNvPr id="7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3259900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3241543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467544" y="3534194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=1272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F46B8AD-1FD5-47AE-9F3E-787379FDC309}"/>
              </a:ext>
            </a:extLst>
          </p:cNvPr>
          <p:cNvSpPr txBox="1"/>
          <p:nvPr/>
        </p:nvSpPr>
        <p:spPr>
          <a:xfrm>
            <a:off x="5328084" y="3581525"/>
            <a:ext cx="10994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=9273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D15AE3-25BE-4FAF-9669-19055B6068A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63D93DA-349C-4546-8C78-51DE2474F180}"/>
              </a:ext>
            </a:extLst>
          </p:cNvPr>
          <p:cNvSpPr/>
          <p:nvPr/>
        </p:nvSpPr>
        <p:spPr>
          <a:xfrm>
            <a:off x="217168" y="3698308"/>
            <a:ext cx="6667165" cy="1386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57">
            <a:extLst>
              <a:ext uri="{FF2B5EF4-FFF2-40B4-BE49-F238E27FC236}">
                <a16:creationId xmlns:a16="http://schemas.microsoft.com/office/drawing/2014/main" xmlns="" id="{80BFD1AA-075F-40BA-B157-2CA96A31F6E9}"/>
              </a:ext>
            </a:extLst>
          </p:cNvPr>
          <p:cNvSpPr/>
          <p:nvPr/>
        </p:nvSpPr>
        <p:spPr>
          <a:xfrm>
            <a:off x="430858" y="358891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xmlns="" id="{DD44AE14-4AC0-4C63-826C-C23FB24AD72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3E9093D2-CE80-45EC-BB56-AD3907ADE78C}"/>
              </a:ext>
            </a:extLst>
          </p:cNvPr>
          <p:cNvSpPr txBox="1"/>
          <p:nvPr/>
        </p:nvSpPr>
        <p:spPr>
          <a:xfrm>
            <a:off x="323528" y="4048036"/>
            <a:ext cx="41397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106×12=1272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1272&gt;1000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281×33=9273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6500&lt;9273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1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7460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3A9773D-E3A8-4483-B3A6-933E96FFEE93}"/>
              </a:ext>
            </a:extLst>
          </p:cNvPr>
          <p:cNvGrpSpPr/>
          <p:nvPr/>
        </p:nvGrpSpPr>
        <p:grpSpPr>
          <a:xfrm>
            <a:off x="894271" y="2077263"/>
            <a:ext cx="5581752" cy="2539869"/>
            <a:chOff x="894271" y="2077263"/>
            <a:chExt cx="5232964" cy="26009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E468E6D-4918-4D87-8080-331B0D0D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4271" y="2077263"/>
              <a:ext cx="5232964" cy="260096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358CE99-6DAA-4F7B-A2B5-705DC2CE1AE1}"/>
                </a:ext>
              </a:extLst>
            </p:cNvPr>
            <p:cNvSpPr/>
            <p:nvPr/>
          </p:nvSpPr>
          <p:spPr>
            <a:xfrm>
              <a:off x="1151620" y="2347651"/>
              <a:ext cx="4600875" cy="2245379"/>
            </a:xfrm>
            <a:prstGeom prst="rect">
              <a:avLst/>
            </a:prstGeom>
            <a:solidFill>
              <a:srgbClr val="F1F7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B551132-607C-4A4C-9190-26B7DB1C3992}"/>
              </a:ext>
            </a:extLst>
          </p:cNvPr>
          <p:cNvSpPr txBox="1"/>
          <p:nvPr/>
        </p:nvSpPr>
        <p:spPr>
          <a:xfrm>
            <a:off x="1547664" y="24845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9F25F808-4670-45F6-9343-849BA5EF498E}"/>
              </a:ext>
            </a:extLst>
          </p:cNvPr>
          <p:cNvCxnSpPr/>
          <p:nvPr/>
        </p:nvCxnSpPr>
        <p:spPr bwMode="auto">
          <a:xfrm>
            <a:off x="1653946" y="317431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F8196A9-0049-4475-8D4D-122C05E3AC8F}"/>
              </a:ext>
            </a:extLst>
          </p:cNvPr>
          <p:cNvSpPr txBox="1"/>
          <p:nvPr/>
        </p:nvSpPr>
        <p:spPr>
          <a:xfrm>
            <a:off x="1547664" y="277981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FB8D22C-1D8C-4505-B67F-413737E28E3F}"/>
              </a:ext>
            </a:extLst>
          </p:cNvPr>
          <p:cNvSpPr txBox="1"/>
          <p:nvPr/>
        </p:nvSpPr>
        <p:spPr>
          <a:xfrm>
            <a:off x="1551753" y="3190879"/>
            <a:ext cx="1364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2  2  8  2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2828DCB-82E6-4D91-BF8C-10DB568D65F0}"/>
              </a:ext>
            </a:extLst>
          </p:cNvPr>
          <p:cNvSpPr txBox="1"/>
          <p:nvPr/>
        </p:nvSpPr>
        <p:spPr>
          <a:xfrm>
            <a:off x="1640743" y="3534824"/>
            <a:ext cx="1275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6  5  2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311BD47-6AE7-4583-B3C8-63043480CD79}"/>
              </a:ext>
            </a:extLst>
          </p:cNvPr>
          <p:cNvSpPr txBox="1"/>
          <p:nvPr/>
        </p:nvSpPr>
        <p:spPr>
          <a:xfrm>
            <a:off x="1547664" y="39664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2  9  3  4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BF06157-B764-47C1-8243-5AF4ED90E092}"/>
              </a:ext>
            </a:extLst>
          </p:cNvPr>
          <p:cNvCxnSpPr/>
          <p:nvPr/>
        </p:nvCxnSpPr>
        <p:spPr bwMode="auto">
          <a:xfrm>
            <a:off x="1653946" y="394439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8FF694B-1252-4F60-A055-A24700480728}"/>
              </a:ext>
            </a:extLst>
          </p:cNvPr>
          <p:cNvSpPr txBox="1"/>
          <p:nvPr/>
        </p:nvSpPr>
        <p:spPr>
          <a:xfrm>
            <a:off x="4353064" y="24845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842D0E6-9F89-4A92-B6F0-DC3335C7CD75}"/>
              </a:ext>
            </a:extLst>
          </p:cNvPr>
          <p:cNvCxnSpPr/>
          <p:nvPr/>
        </p:nvCxnSpPr>
        <p:spPr bwMode="auto">
          <a:xfrm>
            <a:off x="4459346" y="317431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E17D0B6-FE4C-4C2F-8F33-3CEBC0D150AE}"/>
              </a:ext>
            </a:extLst>
          </p:cNvPr>
          <p:cNvSpPr txBox="1"/>
          <p:nvPr/>
        </p:nvSpPr>
        <p:spPr>
          <a:xfrm>
            <a:off x="4353064" y="277981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33FA94F-4499-4131-8700-89F6603CECBB}"/>
              </a:ext>
            </a:extLst>
          </p:cNvPr>
          <p:cNvSpPr txBox="1"/>
          <p:nvPr/>
        </p:nvSpPr>
        <p:spPr>
          <a:xfrm>
            <a:off x="4363541" y="3190879"/>
            <a:ext cx="1283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2  2  8  2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B7A426F-645E-445C-9F19-6CD4E8D89921}"/>
              </a:ext>
            </a:extLst>
          </p:cNvPr>
          <p:cNvSpPr txBox="1"/>
          <p:nvPr/>
        </p:nvSpPr>
        <p:spPr>
          <a:xfrm>
            <a:off x="4363540" y="3629337"/>
            <a:ext cx="98358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A09C12A-D450-4504-8FB3-9159842C4A15}"/>
              </a:ext>
            </a:extLst>
          </p:cNvPr>
          <p:cNvSpPr txBox="1"/>
          <p:nvPr/>
        </p:nvSpPr>
        <p:spPr>
          <a:xfrm>
            <a:off x="4353064" y="4063093"/>
            <a:ext cx="13019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0  2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AEFBA761-14AD-4DFB-BD97-9DD5ECB9855F}"/>
              </a:ext>
            </a:extLst>
          </p:cNvPr>
          <p:cNvCxnSpPr/>
          <p:nvPr/>
        </p:nvCxnSpPr>
        <p:spPr bwMode="auto">
          <a:xfrm>
            <a:off x="4459346" y="404106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D67907D-4926-46B2-90E5-11AB6977B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653" y="305228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783B4A51-CD2C-4188-A287-D279C2B5A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5657" y="3665550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B01B564F-5ED0-4DE5-AAE3-73EDEC765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332" y="4124655"/>
            <a:ext cx="360000" cy="355000"/>
          </a:xfrm>
          <a:prstGeom prst="rect">
            <a:avLst/>
          </a:prstGeom>
        </p:spPr>
      </p:pic>
      <p:pic>
        <p:nvPicPr>
          <p:cNvPr id="93" name="Picture 31">
            <a:extLst>
              <a:ext uri="{FF2B5EF4-FFF2-40B4-BE49-F238E27FC236}">
                <a16:creationId xmlns:a16="http://schemas.microsoft.com/office/drawing/2014/main" xmlns="" id="{B50A96BF-586C-422C-9EC4-72012505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98" y="32418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BEE72C09-DE94-4A4E-8CBF-52965F7C4B9A}"/>
              </a:ext>
            </a:extLst>
          </p:cNvPr>
          <p:cNvSpPr/>
          <p:nvPr/>
        </p:nvSpPr>
        <p:spPr>
          <a:xfrm>
            <a:off x="2000744" y="4695594"/>
            <a:ext cx="648441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E6800B-D32A-4A10-86A4-597AD4F10DEC}"/>
              </a:ext>
            </a:extLst>
          </p:cNvPr>
          <p:cNvSpPr txBox="1"/>
          <p:nvPr/>
        </p:nvSpPr>
        <p:spPr>
          <a:xfrm>
            <a:off x="2717521" y="4723771"/>
            <a:ext cx="2903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326×20=6520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65D3946B-8055-4024-BA89-754A35E62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4691" y="4586201"/>
            <a:ext cx="360000" cy="355000"/>
          </a:xfrm>
          <a:prstGeom prst="rect">
            <a:avLst/>
          </a:prstGeom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73" y="47637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005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왼쪽 식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오답음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영역은 라인 박스 내부 전체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식의 상하좌우 중앙에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지금은 식의 숫자 확인을 위해 옆으로 뺀 것입니다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오른쪽 식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영역은 라인 박스 내부 전체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식의 상하좌우 중앙에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지금은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숫자 확인을 위해 옆으로 뺀 것입니다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2B744A63-A347-4BF5-9759-8B02506236B7}"/>
              </a:ext>
            </a:extLst>
          </p:cNvPr>
          <p:cNvSpPr txBox="1"/>
          <p:nvPr/>
        </p:nvSpPr>
        <p:spPr>
          <a:xfrm>
            <a:off x="464533" y="13548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곳에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모서리가 둥근 직사각형 47">
            <a:extLst>
              <a:ext uri="{FF2B5EF4-FFF2-40B4-BE49-F238E27FC236}">
                <a16:creationId xmlns:a16="http://schemas.microsoft.com/office/drawing/2014/main" xmlns="" id="{DFEC3BA6-EC46-4421-8689-49954AEC9042}"/>
              </a:ext>
            </a:extLst>
          </p:cNvPr>
          <p:cNvSpPr/>
          <p:nvPr/>
        </p:nvSpPr>
        <p:spPr bwMode="auto">
          <a:xfrm>
            <a:off x="637023" y="2088458"/>
            <a:ext cx="2723607" cy="24566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xmlns="" id="{920FC035-0368-4FBA-9281-59288E87F572}"/>
              </a:ext>
            </a:extLst>
          </p:cNvPr>
          <p:cNvSpPr/>
          <p:nvPr/>
        </p:nvSpPr>
        <p:spPr bwMode="auto">
          <a:xfrm>
            <a:off x="3874191" y="2088458"/>
            <a:ext cx="2723607" cy="24566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9815CE-AF36-4B7B-9580-761AE6711C25}"/>
              </a:ext>
            </a:extLst>
          </p:cNvPr>
          <p:cNvSpPr txBox="1"/>
          <p:nvPr/>
        </p:nvSpPr>
        <p:spPr>
          <a:xfrm>
            <a:off x="1319699" y="246038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1  6  8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C23CF9B-A634-4B95-AFF6-CCFCF0F2548F}"/>
              </a:ext>
            </a:extLst>
          </p:cNvPr>
          <p:cNvCxnSpPr/>
          <p:nvPr/>
        </p:nvCxnSpPr>
        <p:spPr bwMode="auto">
          <a:xfrm>
            <a:off x="1425981" y="315020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16673A-5D95-4E3C-B545-044956B706B3}"/>
              </a:ext>
            </a:extLst>
          </p:cNvPr>
          <p:cNvSpPr txBox="1"/>
          <p:nvPr/>
        </p:nvSpPr>
        <p:spPr>
          <a:xfrm>
            <a:off x="1319699" y="27557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17E5668-8234-4D6B-BB7D-31DEDEF7B289}"/>
              </a:ext>
            </a:extLst>
          </p:cNvPr>
          <p:cNvSpPr txBox="1"/>
          <p:nvPr/>
        </p:nvSpPr>
        <p:spPr>
          <a:xfrm>
            <a:off x="1335729" y="3166764"/>
            <a:ext cx="13640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1CC376D-2269-4721-84CB-4461BD758B99}"/>
              </a:ext>
            </a:extLst>
          </p:cNvPr>
          <p:cNvSpPr txBox="1"/>
          <p:nvPr/>
        </p:nvSpPr>
        <p:spPr>
          <a:xfrm>
            <a:off x="1411311" y="3510709"/>
            <a:ext cx="1275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5  0  4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B18CCAB-D018-4682-8D52-DA22BBEBAD22}"/>
              </a:ext>
            </a:extLst>
          </p:cNvPr>
          <p:cNvSpPr txBox="1"/>
          <p:nvPr/>
        </p:nvSpPr>
        <p:spPr>
          <a:xfrm>
            <a:off x="1319699" y="39423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1  3  4  4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DB2CFDE8-55D3-4357-B889-AE6365B5F45B}"/>
              </a:ext>
            </a:extLst>
          </p:cNvPr>
          <p:cNvCxnSpPr/>
          <p:nvPr/>
        </p:nvCxnSpPr>
        <p:spPr bwMode="auto">
          <a:xfrm>
            <a:off x="1425981" y="392027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86ADBAF-A990-499E-9F84-261441C2FF6F}"/>
              </a:ext>
            </a:extLst>
          </p:cNvPr>
          <p:cNvSpPr txBox="1"/>
          <p:nvPr/>
        </p:nvSpPr>
        <p:spPr>
          <a:xfrm>
            <a:off x="4625368" y="246038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1  6  8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E4772DAF-B30D-4FBA-AC9F-F5C85A402BE4}"/>
              </a:ext>
            </a:extLst>
          </p:cNvPr>
          <p:cNvCxnSpPr/>
          <p:nvPr/>
        </p:nvCxnSpPr>
        <p:spPr bwMode="auto">
          <a:xfrm>
            <a:off x="4731650" y="315020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DA854D0-E0C1-4D14-95B2-7C6B01EC0974}"/>
              </a:ext>
            </a:extLst>
          </p:cNvPr>
          <p:cNvSpPr txBox="1"/>
          <p:nvPr/>
        </p:nvSpPr>
        <p:spPr>
          <a:xfrm>
            <a:off x="4625368" y="27557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FDEF33-988E-4555-B239-D66599403EC2}"/>
              </a:ext>
            </a:extLst>
          </p:cNvPr>
          <p:cNvSpPr txBox="1"/>
          <p:nvPr/>
        </p:nvSpPr>
        <p:spPr>
          <a:xfrm>
            <a:off x="4612093" y="3166764"/>
            <a:ext cx="13640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5588DA-E69A-44B2-87FF-37DB0ED3CC07}"/>
              </a:ext>
            </a:extLst>
          </p:cNvPr>
          <p:cNvSpPr txBox="1"/>
          <p:nvPr/>
        </p:nvSpPr>
        <p:spPr>
          <a:xfrm>
            <a:off x="4413051" y="3510709"/>
            <a:ext cx="1275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5  0  4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1B6205D-8564-4F4A-9D5E-3E1C58E5C6EB}"/>
              </a:ext>
            </a:extLst>
          </p:cNvPr>
          <p:cNvSpPr txBox="1"/>
          <p:nvPr/>
        </p:nvSpPr>
        <p:spPr>
          <a:xfrm>
            <a:off x="4608004" y="39423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5  8  8  0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3380C9D3-E2C6-4842-BEDA-CBA9481057DF}"/>
              </a:ext>
            </a:extLst>
          </p:cNvPr>
          <p:cNvCxnSpPr/>
          <p:nvPr/>
        </p:nvCxnSpPr>
        <p:spPr bwMode="auto">
          <a:xfrm>
            <a:off x="4731650" y="392027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5">
            <a:extLst>
              <a:ext uri="{FF2B5EF4-FFF2-40B4-BE49-F238E27FC236}">
                <a16:creationId xmlns:a16="http://schemas.microsoft.com/office/drawing/2014/main" xmlns="" id="{898D534C-00E7-49BC-B116-CDC8CF84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2156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04" y="2725195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4" y="2787027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타원 58"/>
          <p:cNvSpPr/>
          <p:nvPr/>
        </p:nvSpPr>
        <p:spPr>
          <a:xfrm>
            <a:off x="2483768" y="4399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960521" y="4399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3A9773D-E3A8-4483-B3A6-933E96FFEE93}"/>
              </a:ext>
            </a:extLst>
          </p:cNvPr>
          <p:cNvGrpSpPr/>
          <p:nvPr/>
        </p:nvGrpSpPr>
        <p:grpSpPr>
          <a:xfrm>
            <a:off x="894271" y="2077263"/>
            <a:ext cx="5581752" cy="2539869"/>
            <a:chOff x="894271" y="2077263"/>
            <a:chExt cx="5232964" cy="26009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E468E6D-4918-4D87-8080-331B0D0D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4271" y="2077263"/>
              <a:ext cx="5232964" cy="260096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358CE99-6DAA-4F7B-A2B5-705DC2CE1AE1}"/>
                </a:ext>
              </a:extLst>
            </p:cNvPr>
            <p:cNvSpPr/>
            <p:nvPr/>
          </p:nvSpPr>
          <p:spPr>
            <a:xfrm>
              <a:off x="1151620" y="2347651"/>
              <a:ext cx="4600875" cy="2245379"/>
            </a:xfrm>
            <a:prstGeom prst="rect">
              <a:avLst/>
            </a:prstGeom>
            <a:solidFill>
              <a:srgbClr val="F1F7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B551132-607C-4A4C-9190-26B7DB1C3992}"/>
              </a:ext>
            </a:extLst>
          </p:cNvPr>
          <p:cNvSpPr txBox="1"/>
          <p:nvPr/>
        </p:nvSpPr>
        <p:spPr>
          <a:xfrm>
            <a:off x="1547664" y="24845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9F25F808-4670-45F6-9343-849BA5EF498E}"/>
              </a:ext>
            </a:extLst>
          </p:cNvPr>
          <p:cNvCxnSpPr/>
          <p:nvPr/>
        </p:nvCxnSpPr>
        <p:spPr bwMode="auto">
          <a:xfrm>
            <a:off x="1653946" y="317431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F8196A9-0049-4475-8D4D-122C05E3AC8F}"/>
              </a:ext>
            </a:extLst>
          </p:cNvPr>
          <p:cNvSpPr txBox="1"/>
          <p:nvPr/>
        </p:nvSpPr>
        <p:spPr>
          <a:xfrm>
            <a:off x="1547664" y="277981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FB8D22C-1D8C-4505-B67F-413737E28E3F}"/>
              </a:ext>
            </a:extLst>
          </p:cNvPr>
          <p:cNvSpPr txBox="1"/>
          <p:nvPr/>
        </p:nvSpPr>
        <p:spPr>
          <a:xfrm>
            <a:off x="1477816" y="3190879"/>
            <a:ext cx="1364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2  2  8  2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2828DCB-82E6-4D91-BF8C-10DB568D65F0}"/>
              </a:ext>
            </a:extLst>
          </p:cNvPr>
          <p:cNvSpPr txBox="1"/>
          <p:nvPr/>
        </p:nvSpPr>
        <p:spPr>
          <a:xfrm>
            <a:off x="1553398" y="3534824"/>
            <a:ext cx="1275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6  5  2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311BD47-6AE7-4583-B3C8-63043480CD79}"/>
              </a:ext>
            </a:extLst>
          </p:cNvPr>
          <p:cNvSpPr txBox="1"/>
          <p:nvPr/>
        </p:nvSpPr>
        <p:spPr>
          <a:xfrm>
            <a:off x="1547664" y="396641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2  9  3  4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BF06157-B764-47C1-8243-5AF4ED90E092}"/>
              </a:ext>
            </a:extLst>
          </p:cNvPr>
          <p:cNvCxnSpPr/>
          <p:nvPr/>
        </p:nvCxnSpPr>
        <p:spPr bwMode="auto">
          <a:xfrm>
            <a:off x="1653946" y="394439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8FF694B-1252-4F60-A055-A24700480728}"/>
              </a:ext>
            </a:extLst>
          </p:cNvPr>
          <p:cNvSpPr txBox="1"/>
          <p:nvPr/>
        </p:nvSpPr>
        <p:spPr>
          <a:xfrm>
            <a:off x="4353064" y="248450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842D0E6-9F89-4A92-B6F0-DC3335C7CD75}"/>
              </a:ext>
            </a:extLst>
          </p:cNvPr>
          <p:cNvCxnSpPr/>
          <p:nvPr/>
        </p:nvCxnSpPr>
        <p:spPr bwMode="auto">
          <a:xfrm>
            <a:off x="4459346" y="317431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E17D0B6-FE4C-4C2F-8F33-3CEBC0D150AE}"/>
              </a:ext>
            </a:extLst>
          </p:cNvPr>
          <p:cNvSpPr txBox="1"/>
          <p:nvPr/>
        </p:nvSpPr>
        <p:spPr>
          <a:xfrm>
            <a:off x="4353064" y="277981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33FA94F-4499-4131-8700-89F6603CECBB}"/>
              </a:ext>
            </a:extLst>
          </p:cNvPr>
          <p:cNvSpPr txBox="1"/>
          <p:nvPr/>
        </p:nvSpPr>
        <p:spPr>
          <a:xfrm>
            <a:off x="4363541" y="3190879"/>
            <a:ext cx="1283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2  2  8  2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B7A426F-645E-445C-9F19-6CD4E8D89921}"/>
              </a:ext>
            </a:extLst>
          </p:cNvPr>
          <p:cNvSpPr txBox="1"/>
          <p:nvPr/>
        </p:nvSpPr>
        <p:spPr>
          <a:xfrm>
            <a:off x="4363541" y="3575206"/>
            <a:ext cx="10271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6  5  2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A09C12A-D450-4504-8FB3-9159842C4A15}"/>
              </a:ext>
            </a:extLst>
          </p:cNvPr>
          <p:cNvSpPr txBox="1"/>
          <p:nvPr/>
        </p:nvSpPr>
        <p:spPr>
          <a:xfrm>
            <a:off x="4353064" y="3966419"/>
            <a:ext cx="136406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2  9  3  4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AEFBA761-14AD-4DFB-BD97-9DD5ECB9855F}"/>
              </a:ext>
            </a:extLst>
          </p:cNvPr>
          <p:cNvCxnSpPr/>
          <p:nvPr/>
        </p:nvCxnSpPr>
        <p:spPr bwMode="auto">
          <a:xfrm>
            <a:off x="4459346" y="394439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D67907D-4926-46B2-90E5-11AB6977B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653" y="305228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783B4A51-CD2C-4188-A287-D279C2B5A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5657" y="3611419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B01B564F-5ED0-4DE5-AAE3-73EDEC765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332" y="4027981"/>
            <a:ext cx="360000" cy="355000"/>
          </a:xfrm>
          <a:prstGeom prst="rect">
            <a:avLst/>
          </a:prstGeom>
        </p:spPr>
      </p:pic>
      <p:pic>
        <p:nvPicPr>
          <p:cNvPr id="93" name="Picture 31">
            <a:extLst>
              <a:ext uri="{FF2B5EF4-FFF2-40B4-BE49-F238E27FC236}">
                <a16:creationId xmlns:a16="http://schemas.microsoft.com/office/drawing/2014/main" xmlns="" id="{B50A96BF-586C-422C-9EC4-72012505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98" y="32418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BEE72C09-DE94-4A4E-8CBF-52965F7C4B9A}"/>
              </a:ext>
            </a:extLst>
          </p:cNvPr>
          <p:cNvSpPr/>
          <p:nvPr/>
        </p:nvSpPr>
        <p:spPr>
          <a:xfrm>
            <a:off x="1512211" y="4695594"/>
            <a:ext cx="648441" cy="412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E6800B-D32A-4A10-86A4-597AD4F10DEC}"/>
              </a:ext>
            </a:extLst>
          </p:cNvPr>
          <p:cNvSpPr txBox="1"/>
          <p:nvPr/>
        </p:nvSpPr>
        <p:spPr>
          <a:xfrm>
            <a:off x="2228988" y="4723771"/>
            <a:ext cx="3140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326×20=6520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65D3946B-8055-4024-BA89-754A35E62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3433" y="4533931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64500D-48CC-47F4-B793-900A7F9C392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C8C7D87-6481-4ACD-9030-13A8C6FC4021}"/>
              </a:ext>
            </a:extLst>
          </p:cNvPr>
          <p:cNvSpPr/>
          <p:nvPr/>
        </p:nvSpPr>
        <p:spPr>
          <a:xfrm>
            <a:off x="192745" y="3727388"/>
            <a:ext cx="6667165" cy="1357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9">
            <a:extLst>
              <a:ext uri="{FF2B5EF4-FFF2-40B4-BE49-F238E27FC236}">
                <a16:creationId xmlns:a16="http://schemas.microsoft.com/office/drawing/2014/main" xmlns="" id="{300CFC4B-18E1-4657-9FDC-DFEC2A570DAB}"/>
              </a:ext>
            </a:extLst>
          </p:cNvPr>
          <p:cNvSpPr/>
          <p:nvPr/>
        </p:nvSpPr>
        <p:spPr>
          <a:xfrm>
            <a:off x="338478" y="35258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B07EB33D-10BF-475D-B4A7-3DC8C90E4C37}"/>
              </a:ext>
            </a:extLst>
          </p:cNvPr>
          <p:cNvSpPr txBox="1"/>
          <p:nvPr/>
        </p:nvSpPr>
        <p:spPr>
          <a:xfrm>
            <a:off x="287524" y="4250668"/>
            <a:ext cx="65483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수의 십의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자리 계산에서 곱의 자리를 잘못 맞춰 썼습니다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21D6F3B8-3B0E-440A-8191-52A55BB99BA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2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일이고 하루는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년은 몇 시간인지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882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47972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6522" y="5262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9952415-FB3F-441B-A990-0CBF664D1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2405940"/>
            <a:ext cx="2414742" cy="210108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BC132CD-9DFE-4871-9E3C-6CD0BE9012F8}"/>
              </a:ext>
            </a:extLst>
          </p:cNvPr>
          <p:cNvSpPr txBox="1"/>
          <p:nvPr/>
        </p:nvSpPr>
        <p:spPr>
          <a:xfrm>
            <a:off x="4247964" y="2960948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365×24=8760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2A343AC-52EB-43D1-B17C-F6FC4783A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961" y="2794789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E1331BA-2AD3-4F31-B3E3-DBF9CD1934DA}"/>
              </a:ext>
            </a:extLst>
          </p:cNvPr>
          <p:cNvSpPr txBox="1"/>
          <p:nvPr/>
        </p:nvSpPr>
        <p:spPr>
          <a:xfrm>
            <a:off x="4283968" y="3633388"/>
            <a:ext cx="886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8760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8E8311F-20E5-4DDB-B751-8AE828C302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195" y="3897052"/>
            <a:ext cx="360000" cy="355000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4DCEB5BF-3B76-4F5B-AE33-A7CD4E0953D6}"/>
              </a:ext>
            </a:extLst>
          </p:cNvPr>
          <p:cNvSpPr txBox="1"/>
          <p:nvPr/>
        </p:nvSpPr>
        <p:spPr>
          <a:xfrm>
            <a:off x="5112060" y="3621048"/>
            <a:ext cx="11689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04776125-8005-4C81-95A0-04418D53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F2E21BD7-4640-4E06-9A94-782A0E33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30" y="295085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64" y="360230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04776125-8005-4C81-95A0-04418D53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F2E21BD7-4640-4E06-9A94-782A0E33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A12CE720-242A-4114-A98D-363142F891A3}"/>
              </a:ext>
            </a:extLst>
          </p:cNvPr>
          <p:cNvSpPr txBox="1"/>
          <p:nvPr/>
        </p:nvSpPr>
        <p:spPr>
          <a:xfrm>
            <a:off x="457813" y="1289607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매일 아침에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분씩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걷기 운동을 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아침에 걷기 운동을 한 시간은 모두 몇 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6DD6B6E-91BA-47D6-A362-F5ED1C4C0B5C}"/>
              </a:ext>
            </a:extLst>
          </p:cNvPr>
          <p:cNvSpPr txBox="1"/>
          <p:nvPr/>
        </p:nvSpPr>
        <p:spPr>
          <a:xfrm>
            <a:off x="2933404" y="298142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365×25=9125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ED2D3ABA-163F-48B2-8D0E-AB5FF615F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401" y="2791581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9E1E27-8EF9-4FCE-9082-F845EEC2C232}"/>
              </a:ext>
            </a:extLst>
          </p:cNvPr>
          <p:cNvSpPr txBox="1"/>
          <p:nvPr/>
        </p:nvSpPr>
        <p:spPr>
          <a:xfrm>
            <a:off x="2951820" y="3630180"/>
            <a:ext cx="886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D3C34C5-D137-4345-861D-748B4B0D6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629" y="3440340"/>
            <a:ext cx="360000" cy="355000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D30D638D-E86A-419D-8CEB-2835FBDC01A3}"/>
              </a:ext>
            </a:extLst>
          </p:cNvPr>
          <p:cNvSpPr txBox="1"/>
          <p:nvPr/>
        </p:nvSpPr>
        <p:spPr>
          <a:xfrm>
            <a:off x="3743908" y="3617840"/>
            <a:ext cx="11689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30" y="295085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60230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30" y="295085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64" y="360230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4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일이고 하루는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년은 몇 시간인지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9952415-FB3F-441B-A990-0CBF664D1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499" y="2405940"/>
            <a:ext cx="2414742" cy="210108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BC132CD-9DFE-4871-9E3C-6CD0BE9012F8}"/>
              </a:ext>
            </a:extLst>
          </p:cNvPr>
          <p:cNvSpPr txBox="1"/>
          <p:nvPr/>
        </p:nvSpPr>
        <p:spPr>
          <a:xfrm>
            <a:off x="4311614" y="2984629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365×24=8760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2A343AC-52EB-43D1-B17C-F6FC4783A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4961" y="2794789"/>
            <a:ext cx="360000" cy="35500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D463A6C3-EFDC-4827-BAF4-4A6AFCBBD29D}"/>
              </a:ext>
            </a:extLst>
          </p:cNvPr>
          <p:cNvSpPr/>
          <p:nvPr/>
        </p:nvSpPr>
        <p:spPr>
          <a:xfrm>
            <a:off x="3987393" y="3612228"/>
            <a:ext cx="648441" cy="412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E1331BA-2AD3-4F31-B3E3-DBF9CD1934DA}"/>
              </a:ext>
            </a:extLst>
          </p:cNvPr>
          <p:cNvSpPr txBox="1"/>
          <p:nvPr/>
        </p:nvSpPr>
        <p:spPr>
          <a:xfrm>
            <a:off x="4729728" y="3633388"/>
            <a:ext cx="886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8760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8E8311F-20E5-4DDB-B751-8AE828C30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8887" y="3443548"/>
            <a:ext cx="360000" cy="355000"/>
          </a:xfrm>
          <a:prstGeom prst="rect">
            <a:avLst/>
          </a:prstGeom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4DCEB5BF-3B76-4F5B-AE33-A7CD4E0953D6}"/>
              </a:ext>
            </a:extLst>
          </p:cNvPr>
          <p:cNvSpPr txBox="1"/>
          <p:nvPr/>
        </p:nvSpPr>
        <p:spPr>
          <a:xfrm>
            <a:off x="5609343" y="3621048"/>
            <a:ext cx="11689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84018C2-AFE0-4087-9F16-764774629150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434AD45-9178-46A6-BB4B-D8F1B5F8BE30}"/>
              </a:ext>
            </a:extLst>
          </p:cNvPr>
          <p:cNvSpPr/>
          <p:nvPr/>
        </p:nvSpPr>
        <p:spPr>
          <a:xfrm>
            <a:off x="192745" y="3527886"/>
            <a:ext cx="6667165" cy="1557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79">
            <a:extLst>
              <a:ext uri="{FF2B5EF4-FFF2-40B4-BE49-F238E27FC236}">
                <a16:creationId xmlns:a16="http://schemas.microsoft.com/office/drawing/2014/main" xmlns="" id="{A2680D00-D956-4513-9B8B-73BF61756969}"/>
              </a:ext>
            </a:extLst>
          </p:cNvPr>
          <p:cNvSpPr/>
          <p:nvPr/>
        </p:nvSpPr>
        <p:spPr>
          <a:xfrm>
            <a:off x="338478" y="330983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53C4BC84-DA0F-4FCF-8B5A-FCFE658E2DC0}"/>
              </a:ext>
            </a:extLst>
          </p:cNvPr>
          <p:cNvSpPr txBox="1"/>
          <p:nvPr/>
        </p:nvSpPr>
        <p:spPr>
          <a:xfrm>
            <a:off x="346645" y="3805064"/>
            <a:ext cx="62653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년의 시간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년의 날수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하루의 시간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365×24=8760(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AB263870-D9E1-45C5-86CA-19BB3BCEBD1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04776125-8005-4C81-95A0-04418D53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2E21BD7-4640-4E06-9A94-782A0E33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6378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519D979-3865-4540-A461-552B0BF37F2A}"/>
              </a:ext>
            </a:extLst>
          </p:cNvPr>
          <p:cNvSpPr/>
          <p:nvPr/>
        </p:nvSpPr>
        <p:spPr>
          <a:xfrm>
            <a:off x="237046" y="2419906"/>
            <a:ext cx="3096808" cy="2799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6300198-1EC8-4F2F-AB1D-328FFBC6A22A}"/>
              </a:ext>
            </a:extLst>
          </p:cNvPr>
          <p:cNvSpPr/>
          <p:nvPr/>
        </p:nvSpPr>
        <p:spPr>
          <a:xfrm>
            <a:off x="4608004" y="2195533"/>
            <a:ext cx="1415461" cy="2799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04E4F1-5B70-468C-B554-B8034814C683}"/>
              </a:ext>
            </a:extLst>
          </p:cNvPr>
          <p:cNvSpPr txBox="1"/>
          <p:nvPr/>
        </p:nvSpPr>
        <p:spPr>
          <a:xfrm>
            <a:off x="692403" y="254500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2  5  5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3AB381A-AD9C-45B4-ADF5-2C2D973C4A49}"/>
              </a:ext>
            </a:extLst>
          </p:cNvPr>
          <p:cNvCxnSpPr/>
          <p:nvPr/>
        </p:nvCxnSpPr>
        <p:spPr bwMode="auto">
          <a:xfrm>
            <a:off x="798685" y="323481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3FCACE-87EC-415A-A152-31C339DA6318}"/>
              </a:ext>
            </a:extLst>
          </p:cNvPr>
          <p:cNvSpPr txBox="1"/>
          <p:nvPr/>
        </p:nvSpPr>
        <p:spPr>
          <a:xfrm>
            <a:off x="692403" y="284031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0B632B6E-2710-461D-8E8A-FD7D53062DA7}"/>
              </a:ext>
            </a:extLst>
          </p:cNvPr>
          <p:cNvCxnSpPr/>
          <p:nvPr/>
        </p:nvCxnSpPr>
        <p:spPr bwMode="auto">
          <a:xfrm>
            <a:off x="798685" y="4052000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3F21C5-A245-40F2-B1FF-F8E1A59BA6BE}"/>
              </a:ext>
            </a:extLst>
          </p:cNvPr>
          <p:cNvSpPr txBox="1"/>
          <p:nvPr/>
        </p:nvSpPr>
        <p:spPr>
          <a:xfrm>
            <a:off x="692403" y="3251376"/>
            <a:ext cx="12942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1  0  2  0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F6478D-2282-44A6-B55D-AEB7045E988F}"/>
              </a:ext>
            </a:extLst>
          </p:cNvPr>
          <p:cNvSpPr txBox="1"/>
          <p:nvPr/>
        </p:nvSpPr>
        <p:spPr>
          <a:xfrm>
            <a:off x="702279" y="3645050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7  6  5  0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65FD897-1511-4761-AED0-6D7AD11812A1}"/>
              </a:ext>
            </a:extLst>
          </p:cNvPr>
          <p:cNvSpPr txBox="1"/>
          <p:nvPr/>
        </p:nvSpPr>
        <p:spPr>
          <a:xfrm>
            <a:off x="702279" y="4101169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8  6  7  0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733EA3-22F5-489A-B811-3145A89E85BD}"/>
              </a:ext>
            </a:extLst>
          </p:cNvPr>
          <p:cNvSpPr txBox="1"/>
          <p:nvPr/>
        </p:nvSpPr>
        <p:spPr>
          <a:xfrm>
            <a:off x="3023828" y="3239688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620B01A-CF9A-4046-9BAB-4729CDEF6D9F}"/>
              </a:ext>
            </a:extLst>
          </p:cNvPr>
          <p:cNvSpPr txBox="1"/>
          <p:nvPr/>
        </p:nvSpPr>
        <p:spPr>
          <a:xfrm>
            <a:off x="3114802" y="3682668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C5F21E-D03B-471E-AD60-2BD5E8054697}"/>
              </a:ext>
            </a:extLst>
          </p:cNvPr>
          <p:cNvSpPr txBox="1"/>
          <p:nvPr/>
        </p:nvSpPr>
        <p:spPr>
          <a:xfrm>
            <a:off x="2271286" y="3240985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C043B8-B68C-4859-97EC-DC7A1E2EE295}"/>
              </a:ext>
            </a:extLst>
          </p:cNvPr>
          <p:cNvSpPr txBox="1"/>
          <p:nvPr/>
        </p:nvSpPr>
        <p:spPr>
          <a:xfrm>
            <a:off x="2271286" y="3655357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757423C-5C82-44BA-8847-F8A358DAA375}"/>
              </a:ext>
            </a:extLst>
          </p:cNvPr>
          <p:cNvCxnSpPr>
            <a:endCxn id="28" idx="3"/>
          </p:cNvCxnSpPr>
          <p:nvPr/>
        </p:nvCxnSpPr>
        <p:spPr bwMode="auto">
          <a:xfrm flipH="1">
            <a:off x="1986619" y="3436042"/>
            <a:ext cx="44385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A8218153-C16E-46A3-8E1C-FA8910F32CB8}"/>
              </a:ext>
            </a:extLst>
          </p:cNvPr>
          <p:cNvCxnSpPr/>
          <p:nvPr/>
        </p:nvCxnSpPr>
        <p:spPr bwMode="auto">
          <a:xfrm flipH="1">
            <a:off x="1986619" y="3830006"/>
            <a:ext cx="443852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545688E-4688-4922-8F72-97E9B4716457}"/>
              </a:ext>
            </a:extLst>
          </p:cNvPr>
          <p:cNvSpPr txBox="1"/>
          <p:nvPr/>
        </p:nvSpPr>
        <p:spPr>
          <a:xfrm>
            <a:off x="4662860" y="25994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2  5  5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FE2678CD-C2C3-47DD-BC68-9B98EABBE945}"/>
              </a:ext>
            </a:extLst>
          </p:cNvPr>
          <p:cNvCxnSpPr/>
          <p:nvPr/>
        </p:nvCxnSpPr>
        <p:spPr bwMode="auto">
          <a:xfrm>
            <a:off x="4769142" y="328925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BFB01DB-194F-43F6-B182-D8B37391292E}"/>
              </a:ext>
            </a:extLst>
          </p:cNvPr>
          <p:cNvSpPr txBox="1"/>
          <p:nvPr/>
        </p:nvSpPr>
        <p:spPr>
          <a:xfrm>
            <a:off x="4662860" y="28947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8F2E7785-DC41-44AC-B9F1-56908121CCDB}"/>
              </a:ext>
            </a:extLst>
          </p:cNvPr>
          <p:cNvCxnSpPr/>
          <p:nvPr/>
        </p:nvCxnSpPr>
        <p:spPr bwMode="auto">
          <a:xfrm>
            <a:off x="4769142" y="410643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4C5E0C1-2875-4E96-89EA-F85AFFEE6635}"/>
              </a:ext>
            </a:extLst>
          </p:cNvPr>
          <p:cNvSpPr txBox="1"/>
          <p:nvPr/>
        </p:nvSpPr>
        <p:spPr>
          <a:xfrm>
            <a:off x="4662860" y="3305815"/>
            <a:ext cx="12942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1  0  2  0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D9595C3-1C46-4943-8CE3-03EE5602BEAE}"/>
              </a:ext>
            </a:extLst>
          </p:cNvPr>
          <p:cNvSpPr txBox="1"/>
          <p:nvPr/>
        </p:nvSpPr>
        <p:spPr>
          <a:xfrm>
            <a:off x="4778565" y="3699489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7  6  5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9C59A4B-FAA7-49B9-BFBB-A46822AD7C8A}"/>
              </a:ext>
            </a:extLst>
          </p:cNvPr>
          <p:cNvSpPr txBox="1"/>
          <p:nvPr/>
        </p:nvSpPr>
        <p:spPr>
          <a:xfrm>
            <a:off x="4672736" y="4155608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8  6  7  0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35626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3" y="340770"/>
            <a:ext cx="2767351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504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D906384C-0B16-4E74-AD72-A12ABF89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565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3" y="340770"/>
            <a:ext cx="2767351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2376857-EF0F-4654-AED3-D31912001B80}"/>
              </a:ext>
            </a:extLst>
          </p:cNvPr>
          <p:cNvSpPr txBox="1"/>
          <p:nvPr/>
        </p:nvSpPr>
        <p:spPr>
          <a:xfrm>
            <a:off x="5454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3  4  7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E0D8ABCC-0A87-436D-BE07-06544B7C5831}"/>
              </a:ext>
            </a:extLst>
          </p:cNvPr>
          <p:cNvCxnSpPr/>
          <p:nvPr/>
        </p:nvCxnSpPr>
        <p:spPr bwMode="auto">
          <a:xfrm>
            <a:off x="651705" y="311094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0E4FF76-FBCA-46F6-90EE-869902C82BAF}"/>
              </a:ext>
            </a:extLst>
          </p:cNvPr>
          <p:cNvSpPr txBox="1"/>
          <p:nvPr/>
        </p:nvSpPr>
        <p:spPr>
          <a:xfrm>
            <a:off x="545423" y="271644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20E2E0B9-547E-4C81-A14E-2359665E45A2}"/>
              </a:ext>
            </a:extLst>
          </p:cNvPr>
          <p:cNvCxnSpPr/>
          <p:nvPr/>
        </p:nvCxnSpPr>
        <p:spPr bwMode="auto">
          <a:xfrm>
            <a:off x="651705" y="39281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68D945B-1B86-4AAA-B0C1-F6D3EF4BEA0E}"/>
              </a:ext>
            </a:extLst>
          </p:cNvPr>
          <p:cNvSpPr txBox="1"/>
          <p:nvPr/>
        </p:nvSpPr>
        <p:spPr>
          <a:xfrm>
            <a:off x="5454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1  0  4  1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887A00B-BFEA-4A56-9D4E-488D6FA3B5E1}"/>
              </a:ext>
            </a:extLst>
          </p:cNvPr>
          <p:cNvSpPr txBox="1"/>
          <p:nvPr/>
        </p:nvSpPr>
        <p:spPr>
          <a:xfrm>
            <a:off x="555299" y="3521183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6  9  4  0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4C9AC935-8261-4066-9AE5-2DB476E3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438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B864C4FA-B446-4BE1-8754-08E683D3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F12C20-A21D-4EBF-BF6C-8AD9CE6DFC52}"/>
              </a:ext>
            </a:extLst>
          </p:cNvPr>
          <p:cNvSpPr txBox="1"/>
          <p:nvPr/>
        </p:nvSpPr>
        <p:spPr>
          <a:xfrm>
            <a:off x="555299" y="3977302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7  9  8  1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51E2B62E-722F-41FA-95DA-CB464269E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972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6CF7B4-779E-4963-9451-27ADD94C2BC6}"/>
              </a:ext>
            </a:extLst>
          </p:cNvPr>
          <p:cNvSpPr txBox="1"/>
          <p:nvPr/>
        </p:nvSpPr>
        <p:spPr>
          <a:xfrm>
            <a:off x="29678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E3EED2-F2A0-4CB1-88AB-C9E27CBD2DC9}"/>
              </a:ext>
            </a:extLst>
          </p:cNvPr>
          <p:cNvSpPr txBox="1"/>
          <p:nvPr/>
        </p:nvSpPr>
        <p:spPr>
          <a:xfrm>
            <a:off x="29678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FE47CFB-CF0C-47DD-A398-54AB2009E99B}"/>
              </a:ext>
            </a:extLst>
          </p:cNvPr>
          <p:cNvSpPr txBox="1"/>
          <p:nvPr/>
        </p:nvSpPr>
        <p:spPr>
          <a:xfrm>
            <a:off x="21243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AED931E-EF00-4CA8-829C-C09BFACC83B5}"/>
              </a:ext>
            </a:extLst>
          </p:cNvPr>
          <p:cNvSpPr txBox="1"/>
          <p:nvPr/>
        </p:nvSpPr>
        <p:spPr>
          <a:xfrm>
            <a:off x="21243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46ABD8CC-9350-4D0E-8F9A-3C2F5B947664}"/>
              </a:ext>
            </a:extLst>
          </p:cNvPr>
          <p:cNvCxnSpPr>
            <a:endCxn id="72" idx="3"/>
          </p:cNvCxnSpPr>
          <p:nvPr/>
        </p:nvCxnSpPr>
        <p:spPr bwMode="auto">
          <a:xfrm flipH="1" flipV="1">
            <a:off x="18396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F617A8B-E31F-4F89-9650-38FF08C8AC57}"/>
              </a:ext>
            </a:extLst>
          </p:cNvPr>
          <p:cNvCxnSpPr/>
          <p:nvPr/>
        </p:nvCxnSpPr>
        <p:spPr bwMode="auto">
          <a:xfrm flipH="1" flipV="1">
            <a:off x="18396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DD33ED9-460A-4EE6-A00B-01B2A89B62DF}"/>
              </a:ext>
            </a:extLst>
          </p:cNvPr>
          <p:cNvSpPr txBox="1"/>
          <p:nvPr/>
        </p:nvSpPr>
        <p:spPr>
          <a:xfrm>
            <a:off x="38701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5  1  1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DC7076C7-07DB-4E6D-8A60-CDCE6F014D7C}"/>
              </a:ext>
            </a:extLst>
          </p:cNvPr>
          <p:cNvCxnSpPr/>
          <p:nvPr/>
        </p:nvCxnSpPr>
        <p:spPr bwMode="auto">
          <a:xfrm>
            <a:off x="3599892" y="311094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5E4B6BA-FCA1-4057-B64C-E441F8012A39}"/>
              </a:ext>
            </a:extLst>
          </p:cNvPr>
          <p:cNvSpPr txBox="1"/>
          <p:nvPr/>
        </p:nvSpPr>
        <p:spPr>
          <a:xfrm>
            <a:off x="3599892" y="271644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F1B4F50F-2969-4540-B32E-BD41E76D8FBF}"/>
              </a:ext>
            </a:extLst>
          </p:cNvPr>
          <p:cNvCxnSpPr/>
          <p:nvPr/>
        </p:nvCxnSpPr>
        <p:spPr bwMode="auto">
          <a:xfrm>
            <a:off x="3574961" y="3928133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8F1BA37-0762-4FFC-905D-97440FC6E76D}"/>
              </a:ext>
            </a:extLst>
          </p:cNvPr>
          <p:cNvSpPr txBox="1"/>
          <p:nvPr/>
        </p:nvSpPr>
        <p:spPr>
          <a:xfrm>
            <a:off x="38701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1  0  2  2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6194E8E-D7E9-4FE4-8F6D-24E44A9ED76A}"/>
              </a:ext>
            </a:extLst>
          </p:cNvPr>
          <p:cNvSpPr txBox="1"/>
          <p:nvPr/>
        </p:nvSpPr>
        <p:spPr>
          <a:xfrm>
            <a:off x="3536625" y="3521183"/>
            <a:ext cx="1613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3  0  6  6  0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6952A8EC-C7C8-480A-A83E-11A3A3A1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07" y="3372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3132F0E2-E76F-425F-BCF7-A7A7EF0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C4DEA0D-0751-42D8-8EC0-A04C61BE68EF}"/>
              </a:ext>
            </a:extLst>
          </p:cNvPr>
          <p:cNvSpPr txBox="1"/>
          <p:nvPr/>
        </p:nvSpPr>
        <p:spPr>
          <a:xfrm>
            <a:off x="3536625" y="3977302"/>
            <a:ext cx="1613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3  1  6  8  2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xmlns="" id="{81FFD4ED-5D3A-43B7-9A91-AB0503F2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827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92B9DBF-2454-48D4-BD3B-B5CD5DF219B7}"/>
              </a:ext>
            </a:extLst>
          </p:cNvPr>
          <p:cNvSpPr txBox="1"/>
          <p:nvPr/>
        </p:nvSpPr>
        <p:spPr>
          <a:xfrm>
            <a:off x="62925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1761FA1-D376-43C3-A937-DE8B32A2BBA8}"/>
              </a:ext>
            </a:extLst>
          </p:cNvPr>
          <p:cNvSpPr txBox="1"/>
          <p:nvPr/>
        </p:nvSpPr>
        <p:spPr>
          <a:xfrm>
            <a:off x="62925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1DD5C0-E5F2-4D12-99EF-9A196F3DD1FB}"/>
              </a:ext>
            </a:extLst>
          </p:cNvPr>
          <p:cNvSpPr txBox="1"/>
          <p:nvPr/>
        </p:nvSpPr>
        <p:spPr>
          <a:xfrm>
            <a:off x="54490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820E51-5805-4B92-BBA3-002BC26C1926}"/>
              </a:ext>
            </a:extLst>
          </p:cNvPr>
          <p:cNvSpPr txBox="1"/>
          <p:nvPr/>
        </p:nvSpPr>
        <p:spPr>
          <a:xfrm>
            <a:off x="54490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EC625369-6A79-4CE2-BA5B-868730FF4284}"/>
              </a:ext>
            </a:extLst>
          </p:cNvPr>
          <p:cNvCxnSpPr>
            <a:endCxn id="91" idx="3"/>
          </p:cNvCxnSpPr>
          <p:nvPr/>
        </p:nvCxnSpPr>
        <p:spPr bwMode="auto">
          <a:xfrm flipH="1" flipV="1">
            <a:off x="51643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5FD7D851-9675-4646-9F37-F1C42EE2FED6}"/>
              </a:ext>
            </a:extLst>
          </p:cNvPr>
          <p:cNvCxnSpPr/>
          <p:nvPr/>
        </p:nvCxnSpPr>
        <p:spPr bwMode="auto">
          <a:xfrm flipH="1" flipV="1">
            <a:off x="51643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6952A8EC-C7C8-480A-A83E-11A3A3A1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60" y="37873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3132F0E2-E76F-425F-BCF7-A7A7EF0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5" y="30260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6952A8EC-C7C8-480A-A83E-11A3A3A1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83" y="3863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3132F0E2-E76F-425F-BCF7-A7A7EF0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08" y="31020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50929CC-47AF-49ED-823B-6B3E6D8B820F}"/>
              </a:ext>
            </a:extLst>
          </p:cNvPr>
          <p:cNvSpPr txBox="1"/>
          <p:nvPr/>
        </p:nvSpPr>
        <p:spPr>
          <a:xfrm>
            <a:off x="438513" y="132344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379528E8-59F7-41B3-8BA7-ADE22F27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0" y="137587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2EC5CA4-9306-4293-9509-B6C5143B8186}"/>
              </a:ext>
            </a:extLst>
          </p:cNvPr>
          <p:cNvSpPr txBox="1"/>
          <p:nvPr/>
        </p:nvSpPr>
        <p:spPr>
          <a:xfrm>
            <a:off x="5454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5  7  4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656B137E-FC62-490E-B2E7-7EFA76E0347F}"/>
              </a:ext>
            </a:extLst>
          </p:cNvPr>
          <p:cNvCxnSpPr/>
          <p:nvPr/>
        </p:nvCxnSpPr>
        <p:spPr bwMode="auto">
          <a:xfrm>
            <a:off x="651705" y="311094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141BA28-553E-4A4D-B52D-3D73C485A1D6}"/>
              </a:ext>
            </a:extLst>
          </p:cNvPr>
          <p:cNvSpPr txBox="1"/>
          <p:nvPr/>
        </p:nvSpPr>
        <p:spPr>
          <a:xfrm>
            <a:off x="545423" y="271644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C8462A36-19E1-46D0-9A54-902FCADC163F}"/>
              </a:ext>
            </a:extLst>
          </p:cNvPr>
          <p:cNvCxnSpPr/>
          <p:nvPr/>
        </p:nvCxnSpPr>
        <p:spPr bwMode="auto">
          <a:xfrm>
            <a:off x="651705" y="39281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1AB73EB-E1CF-458E-8CB6-E848BFB70FA0}"/>
              </a:ext>
            </a:extLst>
          </p:cNvPr>
          <p:cNvSpPr txBox="1"/>
          <p:nvPr/>
        </p:nvSpPr>
        <p:spPr>
          <a:xfrm>
            <a:off x="5454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1  7  2  2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7CB4F35-8EFF-4AB8-A450-4F6D6AAEA83A}"/>
              </a:ext>
            </a:extLst>
          </p:cNvPr>
          <p:cNvSpPr txBox="1"/>
          <p:nvPr/>
        </p:nvSpPr>
        <p:spPr>
          <a:xfrm>
            <a:off x="555299" y="3521183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5  7  4  0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07BC57F4-E4C3-49F1-906C-7EFE0A61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438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71F717DC-01E2-4DDC-B9F9-F79F2EAC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582289-3EB5-4C86-9CAA-239D25C3C07F}"/>
              </a:ext>
            </a:extLst>
          </p:cNvPr>
          <p:cNvSpPr txBox="1"/>
          <p:nvPr/>
        </p:nvSpPr>
        <p:spPr>
          <a:xfrm>
            <a:off x="555299" y="3977302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7  4  6  2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0F0E16D-B794-424C-9A0F-6ACA5483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972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FFB519-B818-49BE-8842-5D0AE6CF75DC}"/>
              </a:ext>
            </a:extLst>
          </p:cNvPr>
          <p:cNvSpPr txBox="1"/>
          <p:nvPr/>
        </p:nvSpPr>
        <p:spPr>
          <a:xfrm>
            <a:off x="29678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91F8882-9E8D-47FD-980B-B0FF764C42C9}"/>
              </a:ext>
            </a:extLst>
          </p:cNvPr>
          <p:cNvSpPr txBox="1"/>
          <p:nvPr/>
        </p:nvSpPr>
        <p:spPr>
          <a:xfrm>
            <a:off x="29678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B772566-D3CF-4D92-9FB4-9336638429EF}"/>
              </a:ext>
            </a:extLst>
          </p:cNvPr>
          <p:cNvSpPr txBox="1"/>
          <p:nvPr/>
        </p:nvSpPr>
        <p:spPr>
          <a:xfrm>
            <a:off x="21243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574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8EAFD9A-C3F6-4C5F-A835-8C2452FCD5EB}"/>
              </a:ext>
            </a:extLst>
          </p:cNvPr>
          <p:cNvSpPr txBox="1"/>
          <p:nvPr/>
        </p:nvSpPr>
        <p:spPr>
          <a:xfrm>
            <a:off x="21243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574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04F7608D-CC31-47E9-A367-99DDF888A7F6}"/>
              </a:ext>
            </a:extLst>
          </p:cNvPr>
          <p:cNvCxnSpPr>
            <a:endCxn id="35" idx="3"/>
          </p:cNvCxnSpPr>
          <p:nvPr/>
        </p:nvCxnSpPr>
        <p:spPr bwMode="auto">
          <a:xfrm flipH="1" flipV="1">
            <a:off x="18396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73B2CDA-7D53-48AE-A326-DF55CDAC846B}"/>
              </a:ext>
            </a:extLst>
          </p:cNvPr>
          <p:cNvCxnSpPr/>
          <p:nvPr/>
        </p:nvCxnSpPr>
        <p:spPr bwMode="auto">
          <a:xfrm flipH="1" flipV="1">
            <a:off x="18396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C952612-6A00-4557-A7D0-9A37FC6C230A}"/>
              </a:ext>
            </a:extLst>
          </p:cNvPr>
          <p:cNvSpPr txBox="1"/>
          <p:nvPr/>
        </p:nvSpPr>
        <p:spPr>
          <a:xfrm>
            <a:off x="38701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9867615-3198-4C44-9C74-0C7DCD599B9D}"/>
              </a:ext>
            </a:extLst>
          </p:cNvPr>
          <p:cNvCxnSpPr/>
          <p:nvPr/>
        </p:nvCxnSpPr>
        <p:spPr bwMode="auto">
          <a:xfrm>
            <a:off x="3887924" y="311094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165BAC5-3C33-4D07-8549-AB8FBCD24E92}"/>
              </a:ext>
            </a:extLst>
          </p:cNvPr>
          <p:cNvSpPr txBox="1"/>
          <p:nvPr/>
        </p:nvSpPr>
        <p:spPr>
          <a:xfrm>
            <a:off x="3870123" y="271644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96F8EEA-FCF6-4A8E-9996-039F203C0D59}"/>
              </a:ext>
            </a:extLst>
          </p:cNvPr>
          <p:cNvCxnSpPr/>
          <p:nvPr/>
        </p:nvCxnSpPr>
        <p:spPr bwMode="auto">
          <a:xfrm>
            <a:off x="3887924" y="39281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7D1BCA7-D2FC-4010-828E-FD45FA46919D}"/>
              </a:ext>
            </a:extLst>
          </p:cNvPr>
          <p:cNvSpPr txBox="1"/>
          <p:nvPr/>
        </p:nvSpPr>
        <p:spPr>
          <a:xfrm>
            <a:off x="38701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1  1  2  8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08A185-4212-44DF-8B8F-F82FB93027FB}"/>
              </a:ext>
            </a:extLst>
          </p:cNvPr>
          <p:cNvSpPr txBox="1"/>
          <p:nvPr/>
        </p:nvSpPr>
        <p:spPr>
          <a:xfrm>
            <a:off x="3856111" y="3521183"/>
            <a:ext cx="12942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8  4  6  0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DD485402-0DCF-44CD-8316-3A4E250F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97" y="34578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5DE7405-5A32-4D4E-B2E9-2E9CE25E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35BF29E-1144-4075-826C-EF00D76EA39E}"/>
              </a:ext>
            </a:extLst>
          </p:cNvPr>
          <p:cNvSpPr txBox="1"/>
          <p:nvPr/>
        </p:nvSpPr>
        <p:spPr>
          <a:xfrm>
            <a:off x="3856111" y="3977302"/>
            <a:ext cx="12942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9  5  8  8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EAFA5402-5E33-4F7B-A1FA-56B165D0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50" y="39797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54B6FC7-9328-47E9-ACDD-9EC22187AD2A}"/>
              </a:ext>
            </a:extLst>
          </p:cNvPr>
          <p:cNvSpPr txBox="1"/>
          <p:nvPr/>
        </p:nvSpPr>
        <p:spPr>
          <a:xfrm>
            <a:off x="62925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DD4239F-B0AF-4180-8654-D06D3D20762D}"/>
              </a:ext>
            </a:extLst>
          </p:cNvPr>
          <p:cNvSpPr txBox="1"/>
          <p:nvPr/>
        </p:nvSpPr>
        <p:spPr>
          <a:xfrm>
            <a:off x="62925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7673B48-1ABC-4605-99AF-595D48556519}"/>
              </a:ext>
            </a:extLst>
          </p:cNvPr>
          <p:cNvSpPr txBox="1"/>
          <p:nvPr/>
        </p:nvSpPr>
        <p:spPr>
          <a:xfrm>
            <a:off x="54490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282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5321C56-FD36-4106-9F65-D6AD788FF054}"/>
              </a:ext>
            </a:extLst>
          </p:cNvPr>
          <p:cNvSpPr txBox="1"/>
          <p:nvPr/>
        </p:nvSpPr>
        <p:spPr>
          <a:xfrm>
            <a:off x="54490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282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9D665F1A-7A84-4802-8DA1-BF06A5A15FAA}"/>
              </a:ext>
            </a:extLst>
          </p:cNvPr>
          <p:cNvCxnSpPr>
            <a:endCxn id="54" idx="3"/>
          </p:cNvCxnSpPr>
          <p:nvPr/>
        </p:nvCxnSpPr>
        <p:spPr bwMode="auto">
          <a:xfrm flipH="1" flipV="1">
            <a:off x="51643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41CDFA12-EF16-493B-A75A-D9A02B3FA153}"/>
              </a:ext>
            </a:extLst>
          </p:cNvPr>
          <p:cNvCxnSpPr/>
          <p:nvPr/>
        </p:nvCxnSpPr>
        <p:spPr bwMode="auto">
          <a:xfrm flipH="1" flipV="1">
            <a:off x="51643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485402-0DCF-44CD-8316-3A4E250F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74" y="36102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05DE7405-5A32-4D4E-B2E9-2E9CE25E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85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DD485402-0DCF-44CD-8316-3A4E250F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1" y="3673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05DE7405-5A32-4D4E-B2E9-2E9CE25E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31" y="3248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796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D906384C-0B16-4E74-AD72-A12ABF89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565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2376857-EF0F-4654-AED3-D31912001B80}"/>
              </a:ext>
            </a:extLst>
          </p:cNvPr>
          <p:cNvSpPr txBox="1"/>
          <p:nvPr/>
        </p:nvSpPr>
        <p:spPr>
          <a:xfrm>
            <a:off x="5454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3  4  7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E0D8ABCC-0A87-436D-BE07-06544B7C5831}"/>
              </a:ext>
            </a:extLst>
          </p:cNvPr>
          <p:cNvCxnSpPr/>
          <p:nvPr/>
        </p:nvCxnSpPr>
        <p:spPr bwMode="auto">
          <a:xfrm>
            <a:off x="651705" y="311094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0E4FF76-FBCA-46F6-90EE-869902C82BAF}"/>
              </a:ext>
            </a:extLst>
          </p:cNvPr>
          <p:cNvSpPr txBox="1"/>
          <p:nvPr/>
        </p:nvSpPr>
        <p:spPr>
          <a:xfrm>
            <a:off x="545423" y="271644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20E2E0B9-547E-4C81-A14E-2359665E45A2}"/>
              </a:ext>
            </a:extLst>
          </p:cNvPr>
          <p:cNvCxnSpPr/>
          <p:nvPr/>
        </p:nvCxnSpPr>
        <p:spPr bwMode="auto">
          <a:xfrm>
            <a:off x="651705" y="39281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68D945B-1B86-4AAA-B0C1-F6D3EF4BEA0E}"/>
              </a:ext>
            </a:extLst>
          </p:cNvPr>
          <p:cNvSpPr txBox="1"/>
          <p:nvPr/>
        </p:nvSpPr>
        <p:spPr>
          <a:xfrm>
            <a:off x="5454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1  0  4  1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887A00B-BFEA-4A56-9D4E-488D6FA3B5E1}"/>
              </a:ext>
            </a:extLst>
          </p:cNvPr>
          <p:cNvSpPr txBox="1"/>
          <p:nvPr/>
        </p:nvSpPr>
        <p:spPr>
          <a:xfrm>
            <a:off x="555299" y="3521183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6  9  4  0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4C9AC935-8261-4066-9AE5-2DB476E3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438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B864C4FA-B446-4BE1-8754-08E683D3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F12C20-A21D-4EBF-BF6C-8AD9CE6DFC52}"/>
              </a:ext>
            </a:extLst>
          </p:cNvPr>
          <p:cNvSpPr txBox="1"/>
          <p:nvPr/>
        </p:nvSpPr>
        <p:spPr>
          <a:xfrm>
            <a:off x="555299" y="3977302"/>
            <a:ext cx="1270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7  9  8  1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51E2B62E-722F-41FA-95DA-CB464269E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3" y="3972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6CF7B4-779E-4963-9451-27ADD94C2BC6}"/>
              </a:ext>
            </a:extLst>
          </p:cNvPr>
          <p:cNvSpPr txBox="1"/>
          <p:nvPr/>
        </p:nvSpPr>
        <p:spPr>
          <a:xfrm>
            <a:off x="29678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E3EED2-F2A0-4CB1-88AB-C9E27CBD2DC9}"/>
              </a:ext>
            </a:extLst>
          </p:cNvPr>
          <p:cNvSpPr txBox="1"/>
          <p:nvPr/>
        </p:nvSpPr>
        <p:spPr>
          <a:xfrm>
            <a:off x="29678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FE47CFB-CF0C-47DD-A398-54AB2009E99B}"/>
              </a:ext>
            </a:extLst>
          </p:cNvPr>
          <p:cNvSpPr txBox="1"/>
          <p:nvPr/>
        </p:nvSpPr>
        <p:spPr>
          <a:xfrm>
            <a:off x="21243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AED931E-EF00-4CA8-829C-C09BFACC83B5}"/>
              </a:ext>
            </a:extLst>
          </p:cNvPr>
          <p:cNvSpPr txBox="1"/>
          <p:nvPr/>
        </p:nvSpPr>
        <p:spPr>
          <a:xfrm>
            <a:off x="21243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46ABD8CC-9350-4D0E-8F9A-3C2F5B947664}"/>
              </a:ext>
            </a:extLst>
          </p:cNvPr>
          <p:cNvCxnSpPr>
            <a:endCxn id="72" idx="3"/>
          </p:cNvCxnSpPr>
          <p:nvPr/>
        </p:nvCxnSpPr>
        <p:spPr bwMode="auto">
          <a:xfrm flipH="1" flipV="1">
            <a:off x="18396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F617A8B-E31F-4F89-9650-38FF08C8AC57}"/>
              </a:ext>
            </a:extLst>
          </p:cNvPr>
          <p:cNvCxnSpPr/>
          <p:nvPr/>
        </p:nvCxnSpPr>
        <p:spPr bwMode="auto">
          <a:xfrm flipH="1" flipV="1">
            <a:off x="18396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DD33ED9-460A-4EE6-A00B-01B2A89B62DF}"/>
              </a:ext>
            </a:extLst>
          </p:cNvPr>
          <p:cNvSpPr txBox="1"/>
          <p:nvPr/>
        </p:nvSpPr>
        <p:spPr>
          <a:xfrm>
            <a:off x="3870123" y="242113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5  1  1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DC7076C7-07DB-4E6D-8A60-CDCE6F014D7C}"/>
              </a:ext>
            </a:extLst>
          </p:cNvPr>
          <p:cNvCxnSpPr/>
          <p:nvPr/>
        </p:nvCxnSpPr>
        <p:spPr bwMode="auto">
          <a:xfrm>
            <a:off x="3976405" y="311094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5E4B6BA-FCA1-4057-B64C-E441F8012A39}"/>
              </a:ext>
            </a:extLst>
          </p:cNvPr>
          <p:cNvSpPr txBox="1"/>
          <p:nvPr/>
        </p:nvSpPr>
        <p:spPr>
          <a:xfrm>
            <a:off x="3870123" y="271644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6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F1B4F50F-2969-4540-B32E-BD41E76D8FBF}"/>
              </a:ext>
            </a:extLst>
          </p:cNvPr>
          <p:cNvCxnSpPr/>
          <p:nvPr/>
        </p:nvCxnSpPr>
        <p:spPr bwMode="auto">
          <a:xfrm>
            <a:off x="3976405" y="392813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8F1BA37-0762-4FFC-905D-97440FC6E76D}"/>
              </a:ext>
            </a:extLst>
          </p:cNvPr>
          <p:cNvSpPr txBox="1"/>
          <p:nvPr/>
        </p:nvSpPr>
        <p:spPr>
          <a:xfrm>
            <a:off x="3870123" y="3127509"/>
            <a:ext cx="12942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1  0  2  2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6194E8E-D7E9-4FE4-8F6D-24E44A9ED76A}"/>
              </a:ext>
            </a:extLst>
          </p:cNvPr>
          <p:cNvSpPr txBox="1"/>
          <p:nvPr/>
        </p:nvSpPr>
        <p:spPr>
          <a:xfrm>
            <a:off x="3536625" y="3521183"/>
            <a:ext cx="1613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3  0  6  6  0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6952A8EC-C7C8-480A-A83E-11A3A3A1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484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3132F0E2-E76F-425F-BCF7-A7A7EF0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87" y="3033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C4DEA0D-0751-42D8-8EC0-A04C61BE68EF}"/>
              </a:ext>
            </a:extLst>
          </p:cNvPr>
          <p:cNvSpPr txBox="1"/>
          <p:nvPr/>
        </p:nvSpPr>
        <p:spPr>
          <a:xfrm>
            <a:off x="3536625" y="3977302"/>
            <a:ext cx="1613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3  1  6  8  2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xmlns="" id="{81FFD4ED-5D3A-43B7-9A91-AB0503F2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827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92B9DBF-2454-48D4-BD3B-B5CD5DF219B7}"/>
              </a:ext>
            </a:extLst>
          </p:cNvPr>
          <p:cNvSpPr txBox="1"/>
          <p:nvPr/>
        </p:nvSpPr>
        <p:spPr>
          <a:xfrm>
            <a:off x="6292522" y="3102087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1761FA1-D376-43C3-A937-DE8B32A2BBA8}"/>
              </a:ext>
            </a:extLst>
          </p:cNvPr>
          <p:cNvSpPr txBox="1"/>
          <p:nvPr/>
        </p:nvSpPr>
        <p:spPr>
          <a:xfrm>
            <a:off x="6292522" y="3558801"/>
            <a:ext cx="449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1DD5C0-E5F2-4D12-99EF-9A196F3DD1FB}"/>
              </a:ext>
            </a:extLst>
          </p:cNvPr>
          <p:cNvSpPr txBox="1"/>
          <p:nvPr/>
        </p:nvSpPr>
        <p:spPr>
          <a:xfrm>
            <a:off x="5449006" y="31171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820E51-5805-4B92-BBA3-002BC26C1926}"/>
              </a:ext>
            </a:extLst>
          </p:cNvPr>
          <p:cNvSpPr txBox="1"/>
          <p:nvPr/>
        </p:nvSpPr>
        <p:spPr>
          <a:xfrm>
            <a:off x="5449006" y="353149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EC625369-6A79-4CE2-BA5B-868730FF4284}"/>
              </a:ext>
            </a:extLst>
          </p:cNvPr>
          <p:cNvCxnSpPr>
            <a:endCxn id="91" idx="3"/>
          </p:cNvCxnSpPr>
          <p:nvPr/>
        </p:nvCxnSpPr>
        <p:spPr bwMode="auto">
          <a:xfrm flipH="1" flipV="1">
            <a:off x="5164339" y="3312175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5FD7D851-9675-4646-9F37-F1C42EE2FED6}"/>
              </a:ext>
            </a:extLst>
          </p:cNvPr>
          <p:cNvCxnSpPr/>
          <p:nvPr/>
        </p:nvCxnSpPr>
        <p:spPr bwMode="auto">
          <a:xfrm flipH="1" flipV="1">
            <a:off x="5164339" y="3706139"/>
            <a:ext cx="443852" cy="94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E456D32-3ECE-4381-A5A5-1456DE1215F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C10D80C-11A4-461C-9568-5D773AC96F6E}"/>
              </a:ext>
            </a:extLst>
          </p:cNvPr>
          <p:cNvSpPr/>
          <p:nvPr/>
        </p:nvSpPr>
        <p:spPr>
          <a:xfrm>
            <a:off x="207825" y="2907820"/>
            <a:ext cx="6667165" cy="217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29">
            <a:extLst>
              <a:ext uri="{FF2B5EF4-FFF2-40B4-BE49-F238E27FC236}">
                <a16:creationId xmlns:a16="http://schemas.microsoft.com/office/drawing/2014/main" xmlns="" id="{9D28CFDD-DA31-419B-8B3A-B25C01A4A875}"/>
              </a:ext>
            </a:extLst>
          </p:cNvPr>
          <p:cNvSpPr/>
          <p:nvPr/>
        </p:nvSpPr>
        <p:spPr>
          <a:xfrm>
            <a:off x="338478" y="271989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xmlns="" id="{9048E162-0627-4067-82F3-BE8A018F611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11C31D9-4830-4FEA-9BB8-EEF7F25603DA}"/>
              </a:ext>
            </a:extLst>
          </p:cNvPr>
          <p:cNvSpPr txBox="1"/>
          <p:nvPr/>
        </p:nvSpPr>
        <p:spPr>
          <a:xfrm>
            <a:off x="813555" y="308156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3  4  7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6781632B-7784-433E-90BA-5F27481AAC3D}"/>
              </a:ext>
            </a:extLst>
          </p:cNvPr>
          <p:cNvCxnSpPr/>
          <p:nvPr/>
        </p:nvCxnSpPr>
        <p:spPr bwMode="auto">
          <a:xfrm>
            <a:off x="919837" y="377137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C585333-82C5-4AAD-BCBA-776FB1B14FE2}"/>
              </a:ext>
            </a:extLst>
          </p:cNvPr>
          <p:cNvSpPr txBox="1"/>
          <p:nvPr/>
        </p:nvSpPr>
        <p:spPr>
          <a:xfrm>
            <a:off x="813555" y="337687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3A9BAEF6-A952-4BA9-BD3B-DC42568AB37F}"/>
              </a:ext>
            </a:extLst>
          </p:cNvPr>
          <p:cNvCxnSpPr/>
          <p:nvPr/>
        </p:nvCxnSpPr>
        <p:spPr bwMode="auto">
          <a:xfrm>
            <a:off x="919837" y="458856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8468BB9-6E75-46FB-9AE1-18D9E071AE9B}"/>
              </a:ext>
            </a:extLst>
          </p:cNvPr>
          <p:cNvSpPr txBox="1"/>
          <p:nvPr/>
        </p:nvSpPr>
        <p:spPr>
          <a:xfrm>
            <a:off x="813555" y="3787937"/>
            <a:ext cx="12942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1  0  4  1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E0C78E8-4A86-4F5E-91E8-D7C026DDD1CB}"/>
              </a:ext>
            </a:extLst>
          </p:cNvPr>
          <p:cNvSpPr txBox="1"/>
          <p:nvPr/>
        </p:nvSpPr>
        <p:spPr>
          <a:xfrm>
            <a:off x="823431" y="4181611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6  9  4  0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957F4D-7E71-4D9E-B97E-AE4B6CE68F04}"/>
              </a:ext>
            </a:extLst>
          </p:cNvPr>
          <p:cNvSpPr txBox="1"/>
          <p:nvPr/>
        </p:nvSpPr>
        <p:spPr>
          <a:xfrm>
            <a:off x="823431" y="4637730"/>
            <a:ext cx="12703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7  9  8  1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94856488-982B-477A-A405-421FBBA8ED2C}"/>
              </a:ext>
            </a:extLst>
          </p:cNvPr>
          <p:cNvSpPr txBox="1"/>
          <p:nvPr/>
        </p:nvSpPr>
        <p:spPr>
          <a:xfrm>
            <a:off x="3131840" y="3779748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387F28F-4763-4109-83D7-0DB40F37820D}"/>
              </a:ext>
            </a:extLst>
          </p:cNvPr>
          <p:cNvSpPr txBox="1"/>
          <p:nvPr/>
        </p:nvSpPr>
        <p:spPr>
          <a:xfrm>
            <a:off x="3186810" y="4219229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F5D62F77-894A-4367-8BC7-BEF645671648}"/>
              </a:ext>
            </a:extLst>
          </p:cNvPr>
          <p:cNvSpPr txBox="1"/>
          <p:nvPr/>
        </p:nvSpPr>
        <p:spPr>
          <a:xfrm>
            <a:off x="2392438" y="3777546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BD5AED4-1DDF-4D85-8440-18DF7C1C1CF8}"/>
              </a:ext>
            </a:extLst>
          </p:cNvPr>
          <p:cNvSpPr txBox="1"/>
          <p:nvPr/>
        </p:nvSpPr>
        <p:spPr>
          <a:xfrm>
            <a:off x="2392438" y="419191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347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491CD8B7-0D1A-4A18-B9C5-6C2F01E819C2}"/>
              </a:ext>
            </a:extLst>
          </p:cNvPr>
          <p:cNvSpPr txBox="1"/>
          <p:nvPr/>
        </p:nvSpPr>
        <p:spPr>
          <a:xfrm>
            <a:off x="3989840" y="305642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5  1  1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86A14427-E793-4ACB-8E9C-77AE0B67190A}"/>
              </a:ext>
            </a:extLst>
          </p:cNvPr>
          <p:cNvCxnSpPr/>
          <p:nvPr/>
        </p:nvCxnSpPr>
        <p:spPr bwMode="auto">
          <a:xfrm>
            <a:off x="3851920" y="374623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834140EB-22EA-4A04-B2F3-C12BB36CF9FF}"/>
              </a:ext>
            </a:extLst>
          </p:cNvPr>
          <p:cNvSpPr txBox="1"/>
          <p:nvPr/>
        </p:nvSpPr>
        <p:spPr>
          <a:xfrm>
            <a:off x="3989840" y="335173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6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90338D71-BE73-4C50-8D74-B33CE1012975}"/>
              </a:ext>
            </a:extLst>
          </p:cNvPr>
          <p:cNvCxnSpPr/>
          <p:nvPr/>
        </p:nvCxnSpPr>
        <p:spPr bwMode="auto">
          <a:xfrm>
            <a:off x="3851920" y="4563423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0C3974E7-7C62-4931-A0C0-FAB5582A96FB}"/>
              </a:ext>
            </a:extLst>
          </p:cNvPr>
          <p:cNvSpPr txBox="1"/>
          <p:nvPr/>
        </p:nvSpPr>
        <p:spPr>
          <a:xfrm>
            <a:off x="3989840" y="3762799"/>
            <a:ext cx="12942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1  0  2  2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CD7B1FD-8E6F-41B5-8887-984C3B5DE335}"/>
              </a:ext>
            </a:extLst>
          </p:cNvPr>
          <p:cNvSpPr txBox="1"/>
          <p:nvPr/>
        </p:nvSpPr>
        <p:spPr>
          <a:xfrm>
            <a:off x="3656342" y="4156473"/>
            <a:ext cx="16137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3  0  6  6  0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C7F16806-A082-4482-A060-3914C4338541}"/>
              </a:ext>
            </a:extLst>
          </p:cNvPr>
          <p:cNvSpPr txBox="1"/>
          <p:nvPr/>
        </p:nvSpPr>
        <p:spPr>
          <a:xfrm>
            <a:off x="3656342" y="4612592"/>
            <a:ext cx="16137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3  1  6  8  2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E322B58-20EC-42FA-9E21-A442BA907633}"/>
              </a:ext>
            </a:extLst>
          </p:cNvPr>
          <p:cNvSpPr txBox="1"/>
          <p:nvPr/>
        </p:nvSpPr>
        <p:spPr>
          <a:xfrm>
            <a:off x="6336196" y="3753036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575B3299-3204-4773-A84E-0CC38992B966}"/>
              </a:ext>
            </a:extLst>
          </p:cNvPr>
          <p:cNvSpPr txBox="1"/>
          <p:nvPr/>
        </p:nvSpPr>
        <p:spPr>
          <a:xfrm>
            <a:off x="6412239" y="4194091"/>
            <a:ext cx="4490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6560F38-81B7-4771-9572-D13928173803}"/>
              </a:ext>
            </a:extLst>
          </p:cNvPr>
          <p:cNvSpPr txBox="1"/>
          <p:nvPr/>
        </p:nvSpPr>
        <p:spPr>
          <a:xfrm>
            <a:off x="5568723" y="3752408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FDAFA3A6-9F4D-4BC6-B7FF-4EFBAAC67198}"/>
              </a:ext>
            </a:extLst>
          </p:cNvPr>
          <p:cNvSpPr txBox="1"/>
          <p:nvPr/>
        </p:nvSpPr>
        <p:spPr>
          <a:xfrm>
            <a:off x="5568723" y="4166780"/>
            <a:ext cx="993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511 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0405" y="38664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0405" y="425564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4366" y="38664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4366" y="425564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7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7862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50CA63D-24B3-44B0-B390-6F7CAFC1900D}"/>
              </a:ext>
            </a:extLst>
          </p:cNvPr>
          <p:cNvSpPr txBox="1"/>
          <p:nvPr/>
        </p:nvSpPr>
        <p:spPr>
          <a:xfrm>
            <a:off x="644499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3EE86D39-4D5D-4A06-8703-BBA57BA4C002}"/>
              </a:ext>
            </a:extLst>
          </p:cNvPr>
          <p:cNvCxnSpPr/>
          <p:nvPr/>
        </p:nvCxnSpPr>
        <p:spPr bwMode="auto">
          <a:xfrm>
            <a:off x="431540" y="3616235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209FD24-26C9-47E0-A667-50D1F1BBE4DC}"/>
              </a:ext>
            </a:extLst>
          </p:cNvPr>
          <p:cNvSpPr txBox="1"/>
          <p:nvPr/>
        </p:nvSpPr>
        <p:spPr>
          <a:xfrm>
            <a:off x="644499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088F497-BBF5-44BD-B358-4DD12C5FAE40}"/>
              </a:ext>
            </a:extLst>
          </p:cNvPr>
          <p:cNvSpPr txBox="1"/>
          <p:nvPr/>
        </p:nvSpPr>
        <p:spPr>
          <a:xfrm>
            <a:off x="426068" y="3632797"/>
            <a:ext cx="1512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1  0  5  3  0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7C383310-F9BB-45D7-8CFA-6A43B9DE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559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CC14D36-FAD6-4AB3-831F-96FF8076F925}"/>
              </a:ext>
            </a:extLst>
          </p:cNvPr>
          <p:cNvSpPr txBox="1"/>
          <p:nvPr/>
        </p:nvSpPr>
        <p:spPr>
          <a:xfrm>
            <a:off x="2879812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6254536-F42B-40F6-AB16-C4C1D21C52CC}"/>
              </a:ext>
            </a:extLst>
          </p:cNvPr>
          <p:cNvCxnSpPr/>
          <p:nvPr/>
        </p:nvCxnSpPr>
        <p:spPr bwMode="auto">
          <a:xfrm>
            <a:off x="2915816" y="361623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B03192B-29EF-405F-9F17-518BC89BF593}"/>
              </a:ext>
            </a:extLst>
          </p:cNvPr>
          <p:cNvSpPr txBox="1"/>
          <p:nvPr/>
        </p:nvSpPr>
        <p:spPr>
          <a:xfrm>
            <a:off x="2879812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3A7EBDA-5249-48C6-B051-FB69A878467A}"/>
              </a:ext>
            </a:extLst>
          </p:cNvPr>
          <p:cNvSpPr txBox="1"/>
          <p:nvPr/>
        </p:nvSpPr>
        <p:spPr>
          <a:xfrm>
            <a:off x="2809964" y="3632797"/>
            <a:ext cx="1364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8  9  6  8 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ADF1FE46-087D-4444-A099-5E933478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44" y="3551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2D085D1-DE32-4157-8393-62D7202EBC9D}"/>
              </a:ext>
            </a:extLst>
          </p:cNvPr>
          <p:cNvSpPr txBox="1"/>
          <p:nvPr/>
        </p:nvSpPr>
        <p:spPr>
          <a:xfrm>
            <a:off x="5102010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D2B6B2A9-928A-43FA-AD7A-66FF1267EB6B}"/>
              </a:ext>
            </a:extLst>
          </p:cNvPr>
          <p:cNvCxnSpPr/>
          <p:nvPr/>
        </p:nvCxnSpPr>
        <p:spPr bwMode="auto">
          <a:xfrm>
            <a:off x="4860032" y="3616235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FC9E64C-7B1D-4CC4-B9F1-BD4A4541DE78}"/>
              </a:ext>
            </a:extLst>
          </p:cNvPr>
          <p:cNvSpPr txBox="1"/>
          <p:nvPr/>
        </p:nvSpPr>
        <p:spPr>
          <a:xfrm>
            <a:off x="5102010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93E87C8-797C-45C4-A55C-1C0F3CD7935A}"/>
              </a:ext>
            </a:extLst>
          </p:cNvPr>
          <p:cNvSpPr txBox="1"/>
          <p:nvPr/>
        </p:nvSpPr>
        <p:spPr>
          <a:xfrm>
            <a:off x="4741970" y="3632797"/>
            <a:ext cx="165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1  2  1  2  2 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E1A8FFD5-D39D-46F9-BBE9-17ED4C6F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38" y="3538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639838A7-B946-46BC-B5E2-26E54DFD6433}"/>
              </a:ext>
            </a:extLst>
          </p:cNvPr>
          <p:cNvSpPr txBox="1"/>
          <p:nvPr/>
        </p:nvSpPr>
        <p:spPr>
          <a:xfrm>
            <a:off x="531110" y="143830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B074490-3F2C-490D-A28F-D674200E00C5}"/>
              </a:ext>
            </a:extLst>
          </p:cNvPr>
          <p:cNvSpPr txBox="1"/>
          <p:nvPr/>
        </p:nvSpPr>
        <p:spPr>
          <a:xfrm>
            <a:off x="497687" y="277951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718E6FAC-57CC-4C71-8415-F30C9D7A8755}"/>
              </a:ext>
            </a:extLst>
          </p:cNvPr>
          <p:cNvCxnSpPr/>
          <p:nvPr/>
        </p:nvCxnSpPr>
        <p:spPr bwMode="auto">
          <a:xfrm>
            <a:off x="395536" y="3469324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35A053-248D-4863-904C-76D35E6C32B2}"/>
              </a:ext>
            </a:extLst>
          </p:cNvPr>
          <p:cNvSpPr txBox="1"/>
          <p:nvPr/>
        </p:nvSpPr>
        <p:spPr>
          <a:xfrm>
            <a:off x="497687" y="307482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10E30CA-F75B-4A6E-ACD0-35A85105EC25}"/>
              </a:ext>
            </a:extLst>
          </p:cNvPr>
          <p:cNvSpPr txBox="1"/>
          <p:nvPr/>
        </p:nvSpPr>
        <p:spPr>
          <a:xfrm>
            <a:off x="427839" y="3485886"/>
            <a:ext cx="1364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9  4  3  0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401B4F7C-5846-4CB2-97D5-06C9141C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6" y="37263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4487F9E-C708-442F-AFFF-BF27EDF5C5D3}"/>
              </a:ext>
            </a:extLst>
          </p:cNvPr>
          <p:cNvSpPr txBox="1"/>
          <p:nvPr/>
        </p:nvSpPr>
        <p:spPr>
          <a:xfrm>
            <a:off x="2841648" y="277951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3  8  5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3D7A1AB-76B7-48D6-B16D-2F1617715748}"/>
              </a:ext>
            </a:extLst>
          </p:cNvPr>
          <p:cNvCxnSpPr/>
          <p:nvPr/>
        </p:nvCxnSpPr>
        <p:spPr bwMode="auto">
          <a:xfrm>
            <a:off x="2771800" y="3469324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746CD84-18A3-4F8D-BFAB-C1D21E2E83B6}"/>
              </a:ext>
            </a:extLst>
          </p:cNvPr>
          <p:cNvSpPr txBox="1"/>
          <p:nvPr/>
        </p:nvSpPr>
        <p:spPr>
          <a:xfrm>
            <a:off x="2841648" y="307482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F755B02-B107-4591-8896-18662C6D1657}"/>
              </a:ext>
            </a:extLst>
          </p:cNvPr>
          <p:cNvSpPr txBox="1"/>
          <p:nvPr/>
        </p:nvSpPr>
        <p:spPr>
          <a:xfrm>
            <a:off x="2771800" y="3485886"/>
            <a:ext cx="1364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8  8  5  5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CAC696F4-23B2-465E-BE81-F1FA66FD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0" y="34042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0C9F914-0A69-4673-857F-8555676328FF}"/>
              </a:ext>
            </a:extLst>
          </p:cNvPr>
          <p:cNvSpPr txBox="1"/>
          <p:nvPr/>
        </p:nvSpPr>
        <p:spPr>
          <a:xfrm>
            <a:off x="5285782" y="277951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2  9  1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E94C9A55-6602-4B0C-8C96-FCA3551C19DB}"/>
              </a:ext>
            </a:extLst>
          </p:cNvPr>
          <p:cNvCxnSpPr/>
          <p:nvPr/>
        </p:nvCxnSpPr>
        <p:spPr bwMode="auto">
          <a:xfrm>
            <a:off x="4932040" y="3469324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873C1CD-8241-4BDD-B1B5-DC34BFD5AA7A}"/>
              </a:ext>
            </a:extLst>
          </p:cNvPr>
          <p:cNvSpPr txBox="1"/>
          <p:nvPr/>
        </p:nvSpPr>
        <p:spPr>
          <a:xfrm>
            <a:off x="5285782" y="307482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6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C3BE11C-5484-48E8-9974-AA656F02BE27}"/>
              </a:ext>
            </a:extLst>
          </p:cNvPr>
          <p:cNvSpPr txBox="1"/>
          <p:nvPr/>
        </p:nvSpPr>
        <p:spPr>
          <a:xfrm>
            <a:off x="4925742" y="3485886"/>
            <a:ext cx="165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1  8  6  2  4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7CEEDA1A-3A60-4CF4-A77D-9C64400D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10" y="33916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7" y="1043154"/>
            <a:ext cx="34944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두 자리 수를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50CA63D-24B3-44B0-B390-6F7CAFC1900D}"/>
              </a:ext>
            </a:extLst>
          </p:cNvPr>
          <p:cNvSpPr txBox="1"/>
          <p:nvPr/>
        </p:nvSpPr>
        <p:spPr>
          <a:xfrm>
            <a:off x="644499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3EE86D39-4D5D-4A06-8703-BBA57BA4C002}"/>
              </a:ext>
            </a:extLst>
          </p:cNvPr>
          <p:cNvCxnSpPr/>
          <p:nvPr/>
        </p:nvCxnSpPr>
        <p:spPr bwMode="auto">
          <a:xfrm>
            <a:off x="750781" y="361623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209FD24-26C9-47E0-A667-50D1F1BBE4DC}"/>
              </a:ext>
            </a:extLst>
          </p:cNvPr>
          <p:cNvSpPr txBox="1"/>
          <p:nvPr/>
        </p:nvSpPr>
        <p:spPr>
          <a:xfrm>
            <a:off x="644499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088F497-BBF5-44BD-B358-4DD12C5FAE40}"/>
              </a:ext>
            </a:extLst>
          </p:cNvPr>
          <p:cNvSpPr txBox="1"/>
          <p:nvPr/>
        </p:nvSpPr>
        <p:spPr>
          <a:xfrm>
            <a:off x="426068" y="3632797"/>
            <a:ext cx="15126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1  0  5  3  0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7C383310-F9BB-45D7-8CFA-6A43B9DE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559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CC14D36-FAD6-4AB3-831F-96FF8076F925}"/>
              </a:ext>
            </a:extLst>
          </p:cNvPr>
          <p:cNvSpPr txBox="1"/>
          <p:nvPr/>
        </p:nvSpPr>
        <p:spPr>
          <a:xfrm>
            <a:off x="2879812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3  4  7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6254536-F42B-40F6-AB16-C4C1D21C52CC}"/>
              </a:ext>
            </a:extLst>
          </p:cNvPr>
          <p:cNvCxnSpPr/>
          <p:nvPr/>
        </p:nvCxnSpPr>
        <p:spPr bwMode="auto">
          <a:xfrm>
            <a:off x="2986094" y="361623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B03192B-29EF-405F-9F17-518BC89BF593}"/>
              </a:ext>
            </a:extLst>
          </p:cNvPr>
          <p:cNvSpPr txBox="1"/>
          <p:nvPr/>
        </p:nvSpPr>
        <p:spPr>
          <a:xfrm>
            <a:off x="2879812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3A7EBDA-5249-48C6-B051-FB69A878467A}"/>
              </a:ext>
            </a:extLst>
          </p:cNvPr>
          <p:cNvSpPr txBox="1"/>
          <p:nvPr/>
        </p:nvSpPr>
        <p:spPr>
          <a:xfrm>
            <a:off x="2809964" y="3632797"/>
            <a:ext cx="1364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8  9  6  8 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ADF1FE46-087D-4444-A099-5E933478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44" y="3551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2D085D1-DE32-4157-8393-62D7202EBC9D}"/>
              </a:ext>
            </a:extLst>
          </p:cNvPr>
          <p:cNvSpPr txBox="1"/>
          <p:nvPr/>
        </p:nvSpPr>
        <p:spPr>
          <a:xfrm>
            <a:off x="5102010" y="292642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3  4  7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D2B6B2A9-928A-43FA-AD7A-66FF1267EB6B}"/>
              </a:ext>
            </a:extLst>
          </p:cNvPr>
          <p:cNvCxnSpPr/>
          <p:nvPr/>
        </p:nvCxnSpPr>
        <p:spPr bwMode="auto">
          <a:xfrm>
            <a:off x="5208292" y="3616235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FC9E64C-7B1D-4CC4-B9F1-BD4A4541DE78}"/>
              </a:ext>
            </a:extLst>
          </p:cNvPr>
          <p:cNvSpPr txBox="1"/>
          <p:nvPr/>
        </p:nvSpPr>
        <p:spPr>
          <a:xfrm>
            <a:off x="5102010" y="322173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93E87C8-797C-45C4-A55C-1C0F3CD7935A}"/>
              </a:ext>
            </a:extLst>
          </p:cNvPr>
          <p:cNvSpPr txBox="1"/>
          <p:nvPr/>
        </p:nvSpPr>
        <p:spPr>
          <a:xfrm>
            <a:off x="4741970" y="3632797"/>
            <a:ext cx="165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1  2  1  2  2 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E1A8FFD5-D39D-46F9-BBE9-17ED4C6F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38" y="3538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A6D9D6-59A1-4754-9462-919D426BD34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D9BE2F8-FC3D-4BA7-BB7D-414FBAB270C6}"/>
              </a:ext>
            </a:extLst>
          </p:cNvPr>
          <p:cNvSpPr/>
          <p:nvPr/>
        </p:nvSpPr>
        <p:spPr>
          <a:xfrm>
            <a:off x="240878" y="2575508"/>
            <a:ext cx="6667165" cy="2509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xmlns="" id="{61EA6478-953F-47C6-A463-813E5E918865}"/>
              </a:ext>
            </a:extLst>
          </p:cNvPr>
          <p:cNvSpPr/>
          <p:nvPr/>
        </p:nvSpPr>
        <p:spPr>
          <a:xfrm>
            <a:off x="338478" y="23983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564E085D-C711-47BF-906F-D4105E0643E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369F263-7628-45F8-BFED-420FDBA4B931}"/>
              </a:ext>
            </a:extLst>
          </p:cNvPr>
          <p:cNvSpPr txBox="1"/>
          <p:nvPr/>
        </p:nvSpPr>
        <p:spPr>
          <a:xfrm>
            <a:off x="882073" y="272519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7A8FF4F-374E-4E4C-99D8-1D2B509661A8}"/>
              </a:ext>
            </a:extLst>
          </p:cNvPr>
          <p:cNvCxnSpPr/>
          <p:nvPr/>
        </p:nvCxnSpPr>
        <p:spPr bwMode="auto">
          <a:xfrm>
            <a:off x="755576" y="3415007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AEFF7BB-B852-4376-B477-8A205E3B2D18}"/>
              </a:ext>
            </a:extLst>
          </p:cNvPr>
          <p:cNvSpPr txBox="1"/>
          <p:nvPr/>
        </p:nvSpPr>
        <p:spPr>
          <a:xfrm>
            <a:off x="882073" y="302050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1  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4D98F16-3088-41BC-BF81-D78DF50B4317}"/>
              </a:ext>
            </a:extLst>
          </p:cNvPr>
          <p:cNvSpPr txBox="1"/>
          <p:nvPr/>
        </p:nvSpPr>
        <p:spPr>
          <a:xfrm>
            <a:off x="663642" y="3431569"/>
            <a:ext cx="15126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3  5  1  0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942603A-79A4-4365-9187-945F46A8A05F}"/>
              </a:ext>
            </a:extLst>
          </p:cNvPr>
          <p:cNvSpPr txBox="1"/>
          <p:nvPr/>
        </p:nvSpPr>
        <p:spPr>
          <a:xfrm>
            <a:off x="3117386" y="272519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05AB49E1-EA6F-4CA2-B7E0-68A855D9BC4D}"/>
              </a:ext>
            </a:extLst>
          </p:cNvPr>
          <p:cNvCxnSpPr/>
          <p:nvPr/>
        </p:nvCxnSpPr>
        <p:spPr bwMode="auto">
          <a:xfrm>
            <a:off x="3223668" y="341500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8503B69-E7DA-4C79-BA5F-6D7498EBB733}"/>
              </a:ext>
            </a:extLst>
          </p:cNvPr>
          <p:cNvSpPr txBox="1"/>
          <p:nvPr/>
        </p:nvSpPr>
        <p:spPr>
          <a:xfrm>
            <a:off x="3117386" y="302050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83279D0-081B-4636-A09D-7C2FD0DB1B39}"/>
              </a:ext>
            </a:extLst>
          </p:cNvPr>
          <p:cNvSpPr txBox="1"/>
          <p:nvPr/>
        </p:nvSpPr>
        <p:spPr>
          <a:xfrm>
            <a:off x="3047538" y="3431569"/>
            <a:ext cx="1364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1  8  8  8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68EE1D09-87DB-483E-A867-AD2AD14545D7}"/>
              </a:ext>
            </a:extLst>
          </p:cNvPr>
          <p:cNvSpPr txBox="1"/>
          <p:nvPr/>
        </p:nvSpPr>
        <p:spPr>
          <a:xfrm>
            <a:off x="5339584" y="272519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1  8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395D2820-14BE-4525-A679-6CF979474FA4}"/>
              </a:ext>
            </a:extLst>
          </p:cNvPr>
          <p:cNvCxnSpPr/>
          <p:nvPr/>
        </p:nvCxnSpPr>
        <p:spPr bwMode="auto">
          <a:xfrm>
            <a:off x="5256076" y="3415007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39D43E4-4F48-462B-84E9-FB894C734B63}"/>
              </a:ext>
            </a:extLst>
          </p:cNvPr>
          <p:cNvSpPr txBox="1"/>
          <p:nvPr/>
        </p:nvSpPr>
        <p:spPr>
          <a:xfrm>
            <a:off x="5339584" y="302050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B18C7E3-DCE8-4F73-ACF0-303880765E86}"/>
              </a:ext>
            </a:extLst>
          </p:cNvPr>
          <p:cNvSpPr txBox="1"/>
          <p:nvPr/>
        </p:nvSpPr>
        <p:spPr>
          <a:xfrm>
            <a:off x="4979544" y="3431569"/>
            <a:ext cx="165425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3  7  6  2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2E64BEC-1DE9-4F9B-BE28-2028B2C7E795}"/>
              </a:ext>
            </a:extLst>
          </p:cNvPr>
          <p:cNvSpPr txBox="1"/>
          <p:nvPr/>
        </p:nvSpPr>
        <p:spPr>
          <a:xfrm>
            <a:off x="596627" y="3775514"/>
            <a:ext cx="12750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20CF05F-F5D5-4562-A268-034CAFE5A846}"/>
              </a:ext>
            </a:extLst>
          </p:cNvPr>
          <p:cNvSpPr txBox="1"/>
          <p:nvPr/>
        </p:nvSpPr>
        <p:spPr>
          <a:xfrm>
            <a:off x="2854458" y="3775514"/>
            <a:ext cx="12750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3CF57A5B-3780-4839-B322-1C24192376C1}"/>
              </a:ext>
            </a:extLst>
          </p:cNvPr>
          <p:cNvSpPr txBox="1"/>
          <p:nvPr/>
        </p:nvSpPr>
        <p:spPr>
          <a:xfrm>
            <a:off x="5075951" y="3775514"/>
            <a:ext cx="12750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8  3  6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55A4E57-8D67-4201-9764-A1ACFF19E27B}"/>
              </a:ext>
            </a:extLst>
          </p:cNvPr>
          <p:cNvSpPr txBox="1"/>
          <p:nvPr/>
        </p:nvSpPr>
        <p:spPr>
          <a:xfrm>
            <a:off x="663642" y="4207109"/>
            <a:ext cx="15824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1  0  5  3  0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4AF908C-9827-4E8D-ABA4-8F2D98491929}"/>
              </a:ext>
            </a:extLst>
          </p:cNvPr>
          <p:cNvSpPr txBox="1"/>
          <p:nvPr/>
        </p:nvSpPr>
        <p:spPr>
          <a:xfrm>
            <a:off x="3117386" y="420710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8  9  6  8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64517763-7B70-4DFD-8BAF-99B04B664197}"/>
              </a:ext>
            </a:extLst>
          </p:cNvPr>
          <p:cNvSpPr txBox="1"/>
          <p:nvPr/>
        </p:nvSpPr>
        <p:spPr>
          <a:xfrm>
            <a:off x="5102010" y="4207109"/>
            <a:ext cx="1601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1  2  1  2  2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0F014EEB-25E6-4E71-8DD3-77E8D4B6AAF0}"/>
              </a:ext>
            </a:extLst>
          </p:cNvPr>
          <p:cNvCxnSpPr/>
          <p:nvPr/>
        </p:nvCxnSpPr>
        <p:spPr bwMode="auto">
          <a:xfrm>
            <a:off x="3223668" y="4185084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xmlns="" id="{2456CA20-454A-4DBD-BB32-426433E54AE1}"/>
              </a:ext>
            </a:extLst>
          </p:cNvPr>
          <p:cNvCxnSpPr/>
          <p:nvPr/>
        </p:nvCxnSpPr>
        <p:spPr bwMode="auto">
          <a:xfrm>
            <a:off x="764635" y="4185084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AFDF0839-6E79-4E2D-9029-F6A57E877CBE}"/>
              </a:ext>
            </a:extLst>
          </p:cNvPr>
          <p:cNvCxnSpPr/>
          <p:nvPr/>
        </p:nvCxnSpPr>
        <p:spPr bwMode="auto">
          <a:xfrm>
            <a:off x="5307646" y="4185084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9898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41589</TotalTime>
  <Words>2193</Words>
  <Application>Microsoft Office PowerPoint</Application>
  <PresentationFormat>화면 슬라이드 쇼(4:3)</PresentationFormat>
  <Paragraphs>681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7401</cp:revision>
  <dcterms:created xsi:type="dcterms:W3CDTF">2008-07-15T12:19:11Z</dcterms:created>
  <dcterms:modified xsi:type="dcterms:W3CDTF">2022-02-16T00:20:53Z</dcterms:modified>
</cp:coreProperties>
</file>