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5"/>
  </p:notesMasterIdLst>
  <p:handoutMasterIdLst>
    <p:handoutMasterId r:id="rId16"/>
  </p:handoutMasterIdLst>
  <p:sldIdLst>
    <p:sldId id="782" r:id="rId2"/>
    <p:sldId id="783" r:id="rId3"/>
    <p:sldId id="1405" r:id="rId4"/>
    <p:sldId id="1387" r:id="rId5"/>
    <p:sldId id="1374" r:id="rId6"/>
    <p:sldId id="1389" r:id="rId7"/>
    <p:sldId id="1407" r:id="rId8"/>
    <p:sldId id="1406" r:id="rId9"/>
    <p:sldId id="1378" r:id="rId10"/>
    <p:sldId id="1393" r:id="rId11"/>
    <p:sldId id="1408" r:id="rId12"/>
    <p:sldId id="1381" r:id="rId13"/>
    <p:sldId id="1409" r:id="rId14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AFA0"/>
    <a:srgbClr val="FEE3BC"/>
    <a:srgbClr val="F9EABA"/>
    <a:srgbClr val="FDDCCE"/>
    <a:srgbClr val="C82A63"/>
    <a:srgbClr val="FBD8D9"/>
    <a:srgbClr val="BFD6EE"/>
    <a:srgbClr val="DAE2F2"/>
    <a:srgbClr val="FEE5C6"/>
    <a:srgbClr val="D5E6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34" autoAdjust="0"/>
    <p:restoredTop sz="90548" autoAdjust="0"/>
  </p:normalViewPr>
  <p:slideViewPr>
    <p:cSldViewPr>
      <p:cViewPr>
        <p:scale>
          <a:sx n="100" d="100"/>
          <a:sy n="100" d="100"/>
        </p:scale>
        <p:origin x="-1758" y="-300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7275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7234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9609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519289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2022.1.21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2022.2.15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12114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07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실생활 문제를 해결해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suhi_h_0401_03_0007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8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8" y="1016732"/>
            <a:ext cx="3899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실생활 문제를 해결해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73B4297B-4F1D-4D23-A8F6-658FAC4D8EB3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실생활 문제를 해결해 볼까요</a:t>
            </a:r>
          </a:p>
        </p:txBody>
      </p:sp>
      <p:sp>
        <p:nvSpPr>
          <p:cNvPr id="61" name="TextBox 8">
            <a:extLst>
              <a:ext uri="{FF2B5EF4-FFF2-40B4-BE49-F238E27FC236}">
                <a16:creationId xmlns:a16="http://schemas.microsoft.com/office/drawing/2014/main" xmlns="" id="{7E08D181-B845-40C4-8226-08E8C0E59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pic>
        <p:nvPicPr>
          <p:cNvPr id="78" name="Picture 12">
            <a:extLst>
              <a:ext uri="{FF2B5EF4-FFF2-40B4-BE49-F238E27FC236}">
                <a16:creationId xmlns:a16="http://schemas.microsoft.com/office/drawing/2014/main" xmlns="" id="{ECD8B1C3-1244-4EA4-94B2-3F5DF1E7E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타원 82">
            <a:extLst>
              <a:ext uri="{FF2B5EF4-FFF2-40B4-BE49-F238E27FC236}">
                <a16:creationId xmlns:a16="http://schemas.microsoft.com/office/drawing/2014/main" xmlns="" id="{3EDD2ADD-B23C-4AD5-8D09-549DB1B3B985}"/>
              </a:ext>
            </a:extLst>
          </p:cNvPr>
          <p:cNvSpPr/>
          <p:nvPr/>
        </p:nvSpPr>
        <p:spPr>
          <a:xfrm>
            <a:off x="4624849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순서도: 대체 처리 29">
            <a:extLst>
              <a:ext uri="{FF2B5EF4-FFF2-40B4-BE49-F238E27FC236}">
                <a16:creationId xmlns:a16="http://schemas.microsoft.com/office/drawing/2014/main" xmlns="" id="{1EF16E87-CF9D-4195-B82D-1832DEA270F4}"/>
              </a:ext>
            </a:extLst>
          </p:cNvPr>
          <p:cNvSpPr/>
          <p:nvPr/>
        </p:nvSpPr>
        <p:spPr>
          <a:xfrm>
            <a:off x="524153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xmlns="" id="{AB139EE6-1501-4DA2-90F6-0B51A2E485C5}"/>
              </a:ext>
            </a:extLst>
          </p:cNvPr>
          <p:cNvSpPr/>
          <p:nvPr/>
        </p:nvSpPr>
        <p:spPr>
          <a:xfrm>
            <a:off x="6398347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순서도: 대체 처리 31">
            <a:extLst>
              <a:ext uri="{FF2B5EF4-FFF2-40B4-BE49-F238E27FC236}">
                <a16:creationId xmlns:a16="http://schemas.microsoft.com/office/drawing/2014/main" xmlns="" id="{0A4C2383-2C64-49D1-9C24-D695B66CB25D}"/>
              </a:ext>
            </a:extLst>
          </p:cNvPr>
          <p:cNvSpPr/>
          <p:nvPr/>
        </p:nvSpPr>
        <p:spPr>
          <a:xfrm>
            <a:off x="610914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순서도: 대체 처리 32">
            <a:extLst>
              <a:ext uri="{FF2B5EF4-FFF2-40B4-BE49-F238E27FC236}">
                <a16:creationId xmlns:a16="http://schemas.microsoft.com/office/drawing/2014/main" xmlns="" id="{E78C985C-2CC0-4665-A775-DC5A5DB73FB3}"/>
              </a:ext>
            </a:extLst>
          </p:cNvPr>
          <p:cNvSpPr/>
          <p:nvPr/>
        </p:nvSpPr>
        <p:spPr>
          <a:xfrm>
            <a:off x="581994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순서도: 대체 처리 33">
            <a:extLst>
              <a:ext uri="{FF2B5EF4-FFF2-40B4-BE49-F238E27FC236}">
                <a16:creationId xmlns:a16="http://schemas.microsoft.com/office/drawing/2014/main" xmlns="" id="{E9E7A09B-93E9-47A9-9175-85A415076861}"/>
              </a:ext>
            </a:extLst>
          </p:cNvPr>
          <p:cNvSpPr/>
          <p:nvPr/>
        </p:nvSpPr>
        <p:spPr>
          <a:xfrm>
            <a:off x="553074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xmlns="" id="{78259817-4BDB-478C-B9B3-3CA245158718}"/>
              </a:ext>
            </a:extLst>
          </p:cNvPr>
          <p:cNvSpPr/>
          <p:nvPr/>
        </p:nvSpPr>
        <p:spPr>
          <a:xfrm>
            <a:off x="668346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43">
            <a:extLst>
              <a:ext uri="{FF2B5EF4-FFF2-40B4-BE49-F238E27FC236}">
                <a16:creationId xmlns:a16="http://schemas.microsoft.com/office/drawing/2014/main" xmlns="" id="{4D573C91-34A0-41C5-96BF-F7305AFE9A71}"/>
              </a:ext>
            </a:extLst>
          </p:cNvPr>
          <p:cNvSpPr txBox="1"/>
          <p:nvPr/>
        </p:nvSpPr>
        <p:spPr>
          <a:xfrm>
            <a:off x="644499" y="1592796"/>
            <a:ext cx="637387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상자에 담고 남은 야구공은 태양이가 갖는다고 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5" name="Picture 12">
            <a:extLst>
              <a:ext uri="{FF2B5EF4-FFF2-40B4-BE49-F238E27FC236}">
                <a16:creationId xmlns:a16="http://schemas.microsoft.com/office/drawing/2014/main" xmlns="" id="{EA88D7B9-0FF4-4E6D-80E2-52CE05224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643651"/>
            <a:ext cx="300489" cy="300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2">
            <a:extLst>
              <a:ext uri="{FF2B5EF4-FFF2-40B4-BE49-F238E27FC236}">
                <a16:creationId xmlns:a16="http://schemas.microsoft.com/office/drawing/2014/main" xmlns="" id="{6B01EE1F-C1B4-4C84-BF97-7A32B6D85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7" y="2873553"/>
            <a:ext cx="257021" cy="103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53">
            <a:extLst>
              <a:ext uri="{FF2B5EF4-FFF2-40B4-BE49-F238E27FC236}">
                <a16:creationId xmlns:a16="http://schemas.microsoft.com/office/drawing/2014/main" xmlns="" id="{80BBB445-FF63-4A21-AC6F-1705D5F2DE5C}"/>
              </a:ext>
            </a:extLst>
          </p:cNvPr>
          <p:cNvSpPr txBox="1"/>
          <p:nvPr/>
        </p:nvSpPr>
        <p:spPr>
          <a:xfrm>
            <a:off x="840289" y="3055201"/>
            <a:ext cx="581994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태양이가 친구들에게 선물할 상자는      개이고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태양이가 갖는 야구공은      개입니다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45FE726A-8E5A-4AF5-8BFB-F5A96AD2F065}"/>
              </a:ext>
            </a:extLst>
          </p:cNvPr>
          <p:cNvSpPr/>
          <p:nvPr/>
        </p:nvSpPr>
        <p:spPr bwMode="auto">
          <a:xfrm>
            <a:off x="4897767" y="3048366"/>
            <a:ext cx="374438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79284001-5A48-4896-9520-599BE15E66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4636" y="2869899"/>
            <a:ext cx="360000" cy="355000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D9FA3A32-91ED-4693-A083-D93F1DEFE158}"/>
              </a:ext>
            </a:extLst>
          </p:cNvPr>
          <p:cNvSpPr/>
          <p:nvPr/>
        </p:nvSpPr>
        <p:spPr bwMode="auto">
          <a:xfrm>
            <a:off x="3611115" y="3374014"/>
            <a:ext cx="374438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04EBD92D-B81A-472A-95E0-DFA4FF36C2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0276" y="3592320"/>
            <a:ext cx="360000" cy="355000"/>
          </a:xfrm>
          <a:prstGeom prst="rect">
            <a:avLst/>
          </a:prstGeom>
        </p:spPr>
      </p:pic>
      <p:sp>
        <p:nvSpPr>
          <p:cNvPr id="110" name="타원 109"/>
          <p:cNvSpPr/>
          <p:nvPr/>
        </p:nvSpPr>
        <p:spPr>
          <a:xfrm>
            <a:off x="5665447" y="50195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50474" y="2738901"/>
            <a:ext cx="5782707" cy="1208419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855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4BBB5026-5651-4B52-82A8-088452D81FFE}"/>
              </a:ext>
            </a:extLst>
          </p:cNvPr>
          <p:cNvGrpSpPr/>
          <p:nvPr/>
        </p:nvGrpSpPr>
        <p:grpSpPr>
          <a:xfrm>
            <a:off x="115384" y="2204864"/>
            <a:ext cx="6809333" cy="1800605"/>
            <a:chOff x="115384" y="2204864"/>
            <a:chExt cx="6809333" cy="180060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xmlns="" id="{6F1930D3-F999-4683-BCA2-833DDCAC59DA}"/>
                </a:ext>
              </a:extLst>
            </p:cNvPr>
            <p:cNvGrpSpPr/>
            <p:nvPr/>
          </p:nvGrpSpPr>
          <p:grpSpPr>
            <a:xfrm>
              <a:off x="115384" y="2204864"/>
              <a:ext cx="6809333" cy="1800605"/>
              <a:chOff x="0" y="2794397"/>
              <a:chExt cx="6971872" cy="1843586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xmlns="" id="{F94D6E24-C306-4D9A-9E28-C7FC5A7B8A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2794397"/>
                <a:ext cx="6971872" cy="1843586"/>
              </a:xfrm>
              <a:prstGeom prst="rect">
                <a:avLst/>
              </a:prstGeom>
            </p:spPr>
          </p:pic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xmlns="" id="{563FF706-E578-4FB4-B6DD-7762C71D5C66}"/>
                  </a:ext>
                </a:extLst>
              </p:cNvPr>
              <p:cNvSpPr/>
              <p:nvPr/>
            </p:nvSpPr>
            <p:spPr>
              <a:xfrm>
                <a:off x="0" y="2826143"/>
                <a:ext cx="1187624" cy="29210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57AC6E5C-5518-446C-A080-C6A95049A320}"/>
                </a:ext>
              </a:extLst>
            </p:cNvPr>
            <p:cNvSpPr/>
            <p:nvPr/>
          </p:nvSpPr>
          <p:spPr>
            <a:xfrm>
              <a:off x="556094" y="2881972"/>
              <a:ext cx="4807993" cy="976095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8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8" y="1016732"/>
            <a:ext cx="3899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실생활 문제를 해결해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73B4297B-4F1D-4D23-A8F6-658FAC4D8EB3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실생활 문제를 해결해 볼까요</a:t>
            </a:r>
          </a:p>
        </p:txBody>
      </p:sp>
      <p:sp>
        <p:nvSpPr>
          <p:cNvPr id="61" name="TextBox 8">
            <a:extLst>
              <a:ext uri="{FF2B5EF4-FFF2-40B4-BE49-F238E27FC236}">
                <a16:creationId xmlns:a16="http://schemas.microsoft.com/office/drawing/2014/main" xmlns="" id="{7E08D181-B845-40C4-8226-08E8C0E59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pic>
        <p:nvPicPr>
          <p:cNvPr id="78" name="Picture 12">
            <a:extLst>
              <a:ext uri="{FF2B5EF4-FFF2-40B4-BE49-F238E27FC236}">
                <a16:creationId xmlns:a16="http://schemas.microsoft.com/office/drawing/2014/main" xmlns="" id="{ECD8B1C3-1244-4EA4-94B2-3F5DF1E7E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순서도: 대체 처리 29">
            <a:extLst>
              <a:ext uri="{FF2B5EF4-FFF2-40B4-BE49-F238E27FC236}">
                <a16:creationId xmlns:a16="http://schemas.microsoft.com/office/drawing/2014/main" xmlns="" id="{1EF16E87-CF9D-4195-B82D-1832DEA270F4}"/>
              </a:ext>
            </a:extLst>
          </p:cNvPr>
          <p:cNvSpPr/>
          <p:nvPr/>
        </p:nvSpPr>
        <p:spPr>
          <a:xfrm>
            <a:off x="524153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xmlns="" id="{AB139EE6-1501-4DA2-90F6-0B51A2E485C5}"/>
              </a:ext>
            </a:extLst>
          </p:cNvPr>
          <p:cNvSpPr/>
          <p:nvPr/>
        </p:nvSpPr>
        <p:spPr>
          <a:xfrm>
            <a:off x="6398347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순서도: 대체 처리 31">
            <a:extLst>
              <a:ext uri="{FF2B5EF4-FFF2-40B4-BE49-F238E27FC236}">
                <a16:creationId xmlns:a16="http://schemas.microsoft.com/office/drawing/2014/main" xmlns="" id="{0A4C2383-2C64-49D1-9C24-D695B66CB25D}"/>
              </a:ext>
            </a:extLst>
          </p:cNvPr>
          <p:cNvSpPr/>
          <p:nvPr/>
        </p:nvSpPr>
        <p:spPr>
          <a:xfrm>
            <a:off x="610914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순서도: 대체 처리 32">
            <a:extLst>
              <a:ext uri="{FF2B5EF4-FFF2-40B4-BE49-F238E27FC236}">
                <a16:creationId xmlns:a16="http://schemas.microsoft.com/office/drawing/2014/main" xmlns="" id="{E78C985C-2CC0-4665-A775-DC5A5DB73FB3}"/>
              </a:ext>
            </a:extLst>
          </p:cNvPr>
          <p:cNvSpPr/>
          <p:nvPr/>
        </p:nvSpPr>
        <p:spPr>
          <a:xfrm>
            <a:off x="581994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순서도: 대체 처리 33">
            <a:extLst>
              <a:ext uri="{FF2B5EF4-FFF2-40B4-BE49-F238E27FC236}">
                <a16:creationId xmlns:a16="http://schemas.microsoft.com/office/drawing/2014/main" xmlns="" id="{E9E7A09B-93E9-47A9-9175-85A415076861}"/>
              </a:ext>
            </a:extLst>
          </p:cNvPr>
          <p:cNvSpPr/>
          <p:nvPr/>
        </p:nvSpPr>
        <p:spPr>
          <a:xfrm>
            <a:off x="553074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xmlns="" id="{78259817-4BDB-478C-B9B3-3CA245158718}"/>
              </a:ext>
            </a:extLst>
          </p:cNvPr>
          <p:cNvSpPr/>
          <p:nvPr/>
        </p:nvSpPr>
        <p:spPr>
          <a:xfrm>
            <a:off x="668346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43">
            <a:extLst>
              <a:ext uri="{FF2B5EF4-FFF2-40B4-BE49-F238E27FC236}">
                <a16:creationId xmlns:a16="http://schemas.microsoft.com/office/drawing/2014/main" xmlns="" id="{4D573C91-34A0-41C5-96BF-F7305AFE9A71}"/>
              </a:ext>
            </a:extLst>
          </p:cNvPr>
          <p:cNvSpPr txBox="1"/>
          <p:nvPr/>
        </p:nvSpPr>
        <p:spPr>
          <a:xfrm>
            <a:off x="644499" y="1592796"/>
            <a:ext cx="637387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상자에 담고 남은 야구공은 태양이가 갖는다고 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5" name="Picture 12">
            <a:extLst>
              <a:ext uri="{FF2B5EF4-FFF2-40B4-BE49-F238E27FC236}">
                <a16:creationId xmlns:a16="http://schemas.microsoft.com/office/drawing/2014/main" xmlns="" id="{EA88D7B9-0FF4-4E6D-80E2-52CE05224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643651"/>
            <a:ext cx="300489" cy="300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2">
            <a:extLst>
              <a:ext uri="{FF2B5EF4-FFF2-40B4-BE49-F238E27FC236}">
                <a16:creationId xmlns:a16="http://schemas.microsoft.com/office/drawing/2014/main" xmlns="" id="{6B01EE1F-C1B4-4C84-BF97-7A32B6D85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7" y="2873553"/>
            <a:ext cx="257021" cy="103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53">
            <a:extLst>
              <a:ext uri="{FF2B5EF4-FFF2-40B4-BE49-F238E27FC236}">
                <a16:creationId xmlns:a16="http://schemas.microsoft.com/office/drawing/2014/main" xmlns="" id="{80BBB445-FF63-4A21-AC6F-1705D5F2DE5C}"/>
              </a:ext>
            </a:extLst>
          </p:cNvPr>
          <p:cNvSpPr txBox="1"/>
          <p:nvPr/>
        </p:nvSpPr>
        <p:spPr>
          <a:xfrm>
            <a:off x="289006" y="3055201"/>
            <a:ext cx="581994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태양이가 친구들에게 선물할 상자는      개이고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태양이가 갖는 야구공은      개입니다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45FE726A-8E5A-4AF5-8BFB-F5A96AD2F065}"/>
              </a:ext>
            </a:extLst>
          </p:cNvPr>
          <p:cNvSpPr/>
          <p:nvPr/>
        </p:nvSpPr>
        <p:spPr bwMode="auto">
          <a:xfrm>
            <a:off x="4346484" y="3048366"/>
            <a:ext cx="374438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79284001-5A48-4896-9520-599BE15E66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53353" y="2869899"/>
            <a:ext cx="360000" cy="355000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D9FA3A32-91ED-4693-A083-D93F1DEFE158}"/>
              </a:ext>
            </a:extLst>
          </p:cNvPr>
          <p:cNvSpPr/>
          <p:nvPr/>
        </p:nvSpPr>
        <p:spPr bwMode="auto">
          <a:xfrm>
            <a:off x="3059832" y="3374014"/>
            <a:ext cx="374438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04EBD92D-B81A-472A-95E0-DFA4FF36C2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78993" y="3592320"/>
            <a:ext cx="360000" cy="355000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4984927D-4794-4FC3-B57A-E6B92C285316}"/>
              </a:ext>
            </a:extLst>
          </p:cNvPr>
          <p:cNvGrpSpPr/>
          <p:nvPr/>
        </p:nvGrpSpPr>
        <p:grpSpPr>
          <a:xfrm>
            <a:off x="192745" y="3739144"/>
            <a:ext cx="6667165" cy="1498142"/>
            <a:chOff x="192745" y="3775148"/>
            <a:chExt cx="6667165" cy="1498142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527A2863-0F6D-4F0D-99AF-D1FE8F09CC77}"/>
                </a:ext>
              </a:extLst>
            </p:cNvPr>
            <p:cNvSpPr/>
            <p:nvPr/>
          </p:nvSpPr>
          <p:spPr>
            <a:xfrm>
              <a:off x="192745" y="3941542"/>
              <a:ext cx="6667165" cy="114364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모서리가 둥근 직사각형 38">
              <a:extLst>
                <a:ext uri="{FF2B5EF4-FFF2-40B4-BE49-F238E27FC236}">
                  <a16:creationId xmlns:a16="http://schemas.microsoft.com/office/drawing/2014/main" xmlns="" id="{007EB814-B930-4042-8500-1EA2373A43B7}"/>
                </a:ext>
              </a:extLst>
            </p:cNvPr>
            <p:cNvSpPr/>
            <p:nvPr/>
          </p:nvSpPr>
          <p:spPr>
            <a:xfrm>
              <a:off x="338478" y="377514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2" name="직각 삼각형 41">
              <a:extLst>
                <a:ext uri="{FF2B5EF4-FFF2-40B4-BE49-F238E27FC236}">
                  <a16:creationId xmlns:a16="http://schemas.microsoft.com/office/drawing/2014/main" xmlns="" id="{2AEE2D69-D422-487C-800B-5B1B8654447F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3" name="TextBox 53">
            <a:extLst>
              <a:ext uri="{FF2B5EF4-FFF2-40B4-BE49-F238E27FC236}">
                <a16:creationId xmlns:a16="http://schemas.microsoft.com/office/drawing/2014/main" xmlns="" id="{8C15C750-3540-414B-A9B9-A0169DF9B2FE}"/>
              </a:ext>
            </a:extLst>
          </p:cNvPr>
          <p:cNvSpPr txBox="1"/>
          <p:nvPr/>
        </p:nvSpPr>
        <p:spPr>
          <a:xfrm flipH="1">
            <a:off x="231861" y="4043680"/>
            <a:ext cx="6608391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95÷31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에서 몫이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이고 나머지가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이므로 태양이가 친구들에게 선물한 상자는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개이고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태양이가 갖는 야구공은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0" name="직사각형 21">
            <a:extLst>
              <a:ext uri="{FF2B5EF4-FFF2-40B4-BE49-F238E27FC236}">
                <a16:creationId xmlns:a16="http://schemas.microsoft.com/office/drawing/2014/main" xmlns="" id="{B9A48863-F070-45EB-A58A-70ECC2701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8353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DD5ED2ED-FE9D-4D0F-B5B9-FF3888CD768B}"/>
              </a:ext>
            </a:extLst>
          </p:cNvPr>
          <p:cNvGrpSpPr/>
          <p:nvPr/>
        </p:nvGrpSpPr>
        <p:grpSpPr>
          <a:xfrm>
            <a:off x="179512" y="2085176"/>
            <a:ext cx="6685470" cy="2789696"/>
            <a:chOff x="179512" y="2085176"/>
            <a:chExt cx="6685470" cy="278969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xmlns="" id="{1C458E98-EB54-498C-A281-2FD38988FA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9512" y="2085176"/>
              <a:ext cx="6624736" cy="2789696"/>
            </a:xfrm>
            <a:prstGeom prst="rect">
              <a:avLst/>
            </a:prstGeom>
          </p:spPr>
        </p:pic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xmlns="" id="{585E433F-0671-443A-B184-D51DA3459F33}"/>
                </a:ext>
              </a:extLst>
            </p:cNvPr>
            <p:cNvSpPr/>
            <p:nvPr/>
          </p:nvSpPr>
          <p:spPr>
            <a:xfrm>
              <a:off x="2555776" y="2517645"/>
              <a:ext cx="1440160" cy="275781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xmlns="" id="{D96C7801-74FD-4E01-858A-0A4F71F10B16}"/>
                </a:ext>
              </a:extLst>
            </p:cNvPr>
            <p:cNvGrpSpPr/>
            <p:nvPr/>
          </p:nvGrpSpPr>
          <p:grpSpPr>
            <a:xfrm>
              <a:off x="4479474" y="2218572"/>
              <a:ext cx="2160129" cy="733147"/>
              <a:chOff x="4479474" y="2218572"/>
              <a:chExt cx="2160129" cy="733147"/>
            </a:xfrm>
          </p:grpSpPr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xmlns="" id="{7A53D5CD-9FF2-4E82-BB3D-FA56CA011FFE}"/>
                  </a:ext>
                </a:extLst>
              </p:cNvPr>
              <p:cNvSpPr/>
              <p:nvPr/>
            </p:nvSpPr>
            <p:spPr>
              <a:xfrm>
                <a:off x="4722409" y="2218572"/>
                <a:ext cx="1635028" cy="287427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사각형: 둥근 모서리 39">
                <a:extLst>
                  <a:ext uri="{FF2B5EF4-FFF2-40B4-BE49-F238E27FC236}">
                    <a16:creationId xmlns:a16="http://schemas.microsoft.com/office/drawing/2014/main" xmlns="" id="{CAB071B2-5387-4970-B7C9-097316399138}"/>
                  </a:ext>
                </a:extLst>
              </p:cNvPr>
              <p:cNvSpPr/>
              <p:nvPr/>
            </p:nvSpPr>
            <p:spPr>
              <a:xfrm>
                <a:off x="4479474" y="2505999"/>
                <a:ext cx="2160129" cy="287427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사각형: 둥근 모서리 40">
                <a:extLst>
                  <a:ext uri="{FF2B5EF4-FFF2-40B4-BE49-F238E27FC236}">
                    <a16:creationId xmlns:a16="http://schemas.microsoft.com/office/drawing/2014/main" xmlns="" id="{2D04DCF5-7206-405B-A92E-2748AE52E7DD}"/>
                  </a:ext>
                </a:extLst>
              </p:cNvPr>
              <p:cNvSpPr/>
              <p:nvPr/>
            </p:nvSpPr>
            <p:spPr>
              <a:xfrm>
                <a:off x="4881921" y="2664292"/>
                <a:ext cx="1382268" cy="287427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xmlns="" id="{5C4ABFDC-A7DA-44E1-8ABC-D9F541E09086}"/>
                </a:ext>
              </a:extLst>
            </p:cNvPr>
            <p:cNvSpPr/>
            <p:nvPr/>
          </p:nvSpPr>
          <p:spPr>
            <a:xfrm>
              <a:off x="2690921" y="2747980"/>
              <a:ext cx="1200264" cy="275781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53">
              <a:extLst>
                <a:ext uri="{FF2B5EF4-FFF2-40B4-BE49-F238E27FC236}">
                  <a16:creationId xmlns:a16="http://schemas.microsoft.com/office/drawing/2014/main" xmlns="" id="{57427B7B-EC58-4170-AAC0-43861A3DD551}"/>
                </a:ext>
              </a:extLst>
            </p:cNvPr>
            <p:cNvSpPr txBox="1"/>
            <p:nvPr/>
          </p:nvSpPr>
          <p:spPr>
            <a:xfrm>
              <a:off x="1919776" y="2500674"/>
              <a:ext cx="26811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집에서 우체국까지의</a:t>
              </a:r>
              <a:endParaRPr lang="en-US" altLang="ko-KR" sz="14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거리는 </a:t>
              </a:r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874 m</a:t>
              </a:r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야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TextBox 53">
              <a:extLst>
                <a:ext uri="{FF2B5EF4-FFF2-40B4-BE49-F238E27FC236}">
                  <a16:creationId xmlns:a16="http://schemas.microsoft.com/office/drawing/2014/main" xmlns="" id="{DB326AFC-AEE3-4C63-B532-E35DD94A1AC5}"/>
                </a:ext>
              </a:extLst>
            </p:cNvPr>
            <p:cNvSpPr txBox="1"/>
            <p:nvPr/>
          </p:nvSpPr>
          <p:spPr>
            <a:xfrm>
              <a:off x="4183817" y="2215516"/>
              <a:ext cx="26811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걸어서 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19</a:t>
              </a:r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분이 걸리네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일정한 빠르기로 걸으면 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분에</a:t>
              </a:r>
              <a:endParaRPr lang="en-US" altLang="ko-KR" sz="14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몇 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m</a:t>
              </a:r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씩 걷는 걸까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?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36" name="Picture 8">
            <a:extLst>
              <a:ext uri="{FF2B5EF4-FFF2-40B4-BE49-F238E27FC236}">
                <a16:creationId xmlns:a16="http://schemas.microsoft.com/office/drawing/2014/main" xmlns="" id="{451FBCDE-0542-421B-86BF-047B28F0B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0" name="타원 109"/>
          <p:cNvSpPr/>
          <p:nvPr/>
        </p:nvSpPr>
        <p:spPr>
          <a:xfrm>
            <a:off x="566544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7" y="1016732"/>
            <a:ext cx="389912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실생활 문제를 해결해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표 소스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73B4297B-4F1D-4D23-A8F6-658FAC4D8EB3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실생활 문제를 해결해 볼까요</a:t>
            </a:r>
          </a:p>
        </p:txBody>
      </p:sp>
      <p:sp>
        <p:nvSpPr>
          <p:cNvPr id="61" name="TextBox 8">
            <a:extLst>
              <a:ext uri="{FF2B5EF4-FFF2-40B4-BE49-F238E27FC236}">
                <a16:creationId xmlns:a16="http://schemas.microsoft.com/office/drawing/2014/main" xmlns="" id="{7E08D181-B845-40C4-8226-08E8C0E59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pic>
        <p:nvPicPr>
          <p:cNvPr id="78" name="Picture 12">
            <a:extLst>
              <a:ext uri="{FF2B5EF4-FFF2-40B4-BE49-F238E27FC236}">
                <a16:creationId xmlns:a16="http://schemas.microsoft.com/office/drawing/2014/main" xmlns="" id="{ECD8B1C3-1244-4EA4-94B2-3F5DF1E7E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타원 82">
            <a:extLst>
              <a:ext uri="{FF2B5EF4-FFF2-40B4-BE49-F238E27FC236}">
                <a16:creationId xmlns:a16="http://schemas.microsoft.com/office/drawing/2014/main" xmlns="" id="{3EDD2ADD-B23C-4AD5-8D09-549DB1B3B985}"/>
              </a:ext>
            </a:extLst>
          </p:cNvPr>
          <p:cNvSpPr/>
          <p:nvPr/>
        </p:nvSpPr>
        <p:spPr>
          <a:xfrm>
            <a:off x="4624849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순서도: 대체 처리 29">
            <a:extLst>
              <a:ext uri="{FF2B5EF4-FFF2-40B4-BE49-F238E27FC236}">
                <a16:creationId xmlns:a16="http://schemas.microsoft.com/office/drawing/2014/main" xmlns="" id="{1C7D4BF4-5F4A-4AD8-B499-6EE5B7105D7E}"/>
              </a:ext>
            </a:extLst>
          </p:cNvPr>
          <p:cNvSpPr/>
          <p:nvPr/>
        </p:nvSpPr>
        <p:spPr>
          <a:xfrm>
            <a:off x="524153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xmlns="" id="{C9DCA84E-E577-4F90-9191-DC6C28124B3D}"/>
              </a:ext>
            </a:extLst>
          </p:cNvPr>
          <p:cNvSpPr/>
          <p:nvPr/>
        </p:nvSpPr>
        <p:spPr>
          <a:xfrm>
            <a:off x="639834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순서도: 대체 처리 31">
            <a:extLst>
              <a:ext uri="{FF2B5EF4-FFF2-40B4-BE49-F238E27FC236}">
                <a16:creationId xmlns:a16="http://schemas.microsoft.com/office/drawing/2014/main" xmlns="" id="{335D2CB3-BE28-4A80-87C5-B5C492FF2C3D}"/>
              </a:ext>
            </a:extLst>
          </p:cNvPr>
          <p:cNvSpPr/>
          <p:nvPr/>
        </p:nvSpPr>
        <p:spPr>
          <a:xfrm>
            <a:off x="610914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순서도: 대체 처리 32">
            <a:extLst>
              <a:ext uri="{FF2B5EF4-FFF2-40B4-BE49-F238E27FC236}">
                <a16:creationId xmlns:a16="http://schemas.microsoft.com/office/drawing/2014/main" xmlns="" id="{56CD4C36-5350-4A30-AB57-1111BC33060D}"/>
              </a:ext>
            </a:extLst>
          </p:cNvPr>
          <p:cNvSpPr/>
          <p:nvPr/>
        </p:nvSpPr>
        <p:spPr>
          <a:xfrm>
            <a:off x="581994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순서도: 대체 처리 33">
            <a:extLst>
              <a:ext uri="{FF2B5EF4-FFF2-40B4-BE49-F238E27FC236}">
                <a16:creationId xmlns:a16="http://schemas.microsoft.com/office/drawing/2014/main" xmlns="" id="{2A6ACB1C-8FB2-4B14-9FAA-DB1B2E0198AD}"/>
              </a:ext>
            </a:extLst>
          </p:cNvPr>
          <p:cNvSpPr/>
          <p:nvPr/>
        </p:nvSpPr>
        <p:spPr>
          <a:xfrm>
            <a:off x="553074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xmlns="" id="{024D5576-105F-47CF-8C0B-97F8C135B910}"/>
              </a:ext>
            </a:extLst>
          </p:cNvPr>
          <p:cNvSpPr/>
          <p:nvPr/>
        </p:nvSpPr>
        <p:spPr>
          <a:xfrm>
            <a:off x="6683460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43">
            <a:extLst>
              <a:ext uri="{FF2B5EF4-FFF2-40B4-BE49-F238E27FC236}">
                <a16:creationId xmlns:a16="http://schemas.microsoft.com/office/drawing/2014/main" xmlns="" id="{735F9884-5D43-48E6-BBF1-334AF051E871}"/>
              </a:ext>
            </a:extLst>
          </p:cNvPr>
          <p:cNvSpPr txBox="1"/>
          <p:nvPr/>
        </p:nvSpPr>
        <p:spPr>
          <a:xfrm>
            <a:off x="644499" y="1604119"/>
            <a:ext cx="615974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집에서 우체국까지 걸어가려고 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분에 몇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씩 걷는지 구해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7" name="Group 1072">
            <a:extLst>
              <a:ext uri="{FF2B5EF4-FFF2-40B4-BE49-F238E27FC236}">
                <a16:creationId xmlns:a16="http://schemas.microsoft.com/office/drawing/2014/main" xmlns="" id="{19169A97-7C15-4326-AE80-9BB9E17EE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110648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\lesson03\ops\3\images\3_6\3_6_6.svg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3" name="TextBox 53">
            <a:extLst>
              <a:ext uri="{FF2B5EF4-FFF2-40B4-BE49-F238E27FC236}">
                <a16:creationId xmlns:a16="http://schemas.microsoft.com/office/drawing/2014/main" xmlns="" id="{A440056E-55B0-47ED-BCAF-B2FCF09FE009}"/>
              </a:ext>
            </a:extLst>
          </p:cNvPr>
          <p:cNvSpPr txBox="1"/>
          <p:nvPr/>
        </p:nvSpPr>
        <p:spPr>
          <a:xfrm>
            <a:off x="3791070" y="4973100"/>
            <a:ext cx="578270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>
                <a:latin typeface="맑은 고딕" pitchFamily="50" charset="-127"/>
                <a:ea typeface="맑은 고딕" pitchFamily="50" charset="-127"/>
              </a:rPr>
              <a:t>m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E051947D-080F-4F29-A460-69BC03135A0F}"/>
              </a:ext>
            </a:extLst>
          </p:cNvPr>
          <p:cNvSpPr/>
          <p:nvPr/>
        </p:nvSpPr>
        <p:spPr bwMode="auto">
          <a:xfrm>
            <a:off x="3243093" y="4973100"/>
            <a:ext cx="64809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73D12C0D-898A-40DA-83BC-F2FCD80363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1185" y="4830804"/>
            <a:ext cx="360000" cy="355000"/>
          </a:xfrm>
          <a:prstGeom prst="rect">
            <a:avLst/>
          </a:prstGeom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3EDD2ADD-B23C-4AD5-8D09-549DB1B3B985}"/>
              </a:ext>
            </a:extLst>
          </p:cNvPr>
          <p:cNvSpPr/>
          <p:nvPr/>
        </p:nvSpPr>
        <p:spPr>
          <a:xfrm>
            <a:off x="2690921" y="22112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3EDD2ADD-B23C-4AD5-8D09-549DB1B3B985}"/>
              </a:ext>
            </a:extLst>
          </p:cNvPr>
          <p:cNvSpPr/>
          <p:nvPr/>
        </p:nvSpPr>
        <p:spPr>
          <a:xfrm>
            <a:off x="4574140" y="19559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8362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DD5ED2ED-FE9D-4D0F-B5B9-FF3888CD768B}"/>
              </a:ext>
            </a:extLst>
          </p:cNvPr>
          <p:cNvGrpSpPr/>
          <p:nvPr/>
        </p:nvGrpSpPr>
        <p:grpSpPr>
          <a:xfrm>
            <a:off x="179512" y="2085176"/>
            <a:ext cx="6685470" cy="2789696"/>
            <a:chOff x="179512" y="2085176"/>
            <a:chExt cx="6685470" cy="278969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xmlns="" id="{1C458E98-EB54-498C-A281-2FD38988FA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9512" y="2085176"/>
              <a:ext cx="6624736" cy="2789696"/>
            </a:xfrm>
            <a:prstGeom prst="rect">
              <a:avLst/>
            </a:prstGeom>
          </p:spPr>
        </p:pic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xmlns="" id="{585E433F-0671-443A-B184-D51DA3459F33}"/>
                </a:ext>
              </a:extLst>
            </p:cNvPr>
            <p:cNvSpPr/>
            <p:nvPr/>
          </p:nvSpPr>
          <p:spPr>
            <a:xfrm>
              <a:off x="2555776" y="2517645"/>
              <a:ext cx="1440160" cy="275781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xmlns="" id="{D96C7801-74FD-4E01-858A-0A4F71F10B16}"/>
                </a:ext>
              </a:extLst>
            </p:cNvPr>
            <p:cNvGrpSpPr/>
            <p:nvPr/>
          </p:nvGrpSpPr>
          <p:grpSpPr>
            <a:xfrm>
              <a:off x="4479474" y="2218572"/>
              <a:ext cx="2160129" cy="733147"/>
              <a:chOff x="4479474" y="2218572"/>
              <a:chExt cx="2160129" cy="733147"/>
            </a:xfrm>
          </p:grpSpPr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xmlns="" id="{7A53D5CD-9FF2-4E82-BB3D-FA56CA011FFE}"/>
                  </a:ext>
                </a:extLst>
              </p:cNvPr>
              <p:cNvSpPr/>
              <p:nvPr/>
            </p:nvSpPr>
            <p:spPr>
              <a:xfrm>
                <a:off x="4722409" y="2218572"/>
                <a:ext cx="1635028" cy="287427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사각형: 둥근 모서리 39">
                <a:extLst>
                  <a:ext uri="{FF2B5EF4-FFF2-40B4-BE49-F238E27FC236}">
                    <a16:creationId xmlns:a16="http://schemas.microsoft.com/office/drawing/2014/main" xmlns="" id="{CAB071B2-5387-4970-B7C9-097316399138}"/>
                  </a:ext>
                </a:extLst>
              </p:cNvPr>
              <p:cNvSpPr/>
              <p:nvPr/>
            </p:nvSpPr>
            <p:spPr>
              <a:xfrm>
                <a:off x="4479474" y="2505999"/>
                <a:ext cx="2160129" cy="287427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사각형: 둥근 모서리 40">
                <a:extLst>
                  <a:ext uri="{FF2B5EF4-FFF2-40B4-BE49-F238E27FC236}">
                    <a16:creationId xmlns:a16="http://schemas.microsoft.com/office/drawing/2014/main" xmlns="" id="{2D04DCF5-7206-405B-A92E-2748AE52E7DD}"/>
                  </a:ext>
                </a:extLst>
              </p:cNvPr>
              <p:cNvSpPr/>
              <p:nvPr/>
            </p:nvSpPr>
            <p:spPr>
              <a:xfrm>
                <a:off x="4881921" y="2664292"/>
                <a:ext cx="1382268" cy="287427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xmlns="" id="{5C4ABFDC-A7DA-44E1-8ABC-D9F541E09086}"/>
                </a:ext>
              </a:extLst>
            </p:cNvPr>
            <p:cNvSpPr/>
            <p:nvPr/>
          </p:nvSpPr>
          <p:spPr>
            <a:xfrm>
              <a:off x="2690921" y="2747980"/>
              <a:ext cx="1200264" cy="275781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53">
              <a:extLst>
                <a:ext uri="{FF2B5EF4-FFF2-40B4-BE49-F238E27FC236}">
                  <a16:creationId xmlns:a16="http://schemas.microsoft.com/office/drawing/2014/main" xmlns="" id="{57427B7B-EC58-4170-AAC0-43861A3DD551}"/>
                </a:ext>
              </a:extLst>
            </p:cNvPr>
            <p:cNvSpPr txBox="1"/>
            <p:nvPr/>
          </p:nvSpPr>
          <p:spPr>
            <a:xfrm>
              <a:off x="1919776" y="2500674"/>
              <a:ext cx="26811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집에서 우체국까지의</a:t>
              </a:r>
              <a:endParaRPr lang="en-US" altLang="ko-KR" sz="14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거리는 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874m</a:t>
              </a:r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야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TextBox 53">
              <a:extLst>
                <a:ext uri="{FF2B5EF4-FFF2-40B4-BE49-F238E27FC236}">
                  <a16:creationId xmlns:a16="http://schemas.microsoft.com/office/drawing/2014/main" xmlns="" id="{DB326AFC-AEE3-4C63-B532-E35DD94A1AC5}"/>
                </a:ext>
              </a:extLst>
            </p:cNvPr>
            <p:cNvSpPr txBox="1"/>
            <p:nvPr/>
          </p:nvSpPr>
          <p:spPr>
            <a:xfrm>
              <a:off x="4183817" y="2215516"/>
              <a:ext cx="26811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걸어서 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19</a:t>
              </a:r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분이 걸리네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일정한 빠르기로 걸으면 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분에</a:t>
              </a:r>
              <a:endParaRPr lang="en-US" altLang="ko-KR" sz="14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몇 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m</a:t>
              </a:r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씩 걷는 걸까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?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36" name="Picture 8">
            <a:extLst>
              <a:ext uri="{FF2B5EF4-FFF2-40B4-BE49-F238E27FC236}">
                <a16:creationId xmlns:a16="http://schemas.microsoft.com/office/drawing/2014/main" xmlns="" id="{451FBCDE-0542-421B-86BF-047B28F0B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7" y="1016732"/>
            <a:ext cx="389912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실생활 문제를 해결해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73B4297B-4F1D-4D23-A8F6-658FAC4D8EB3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실생활 문제를 해결해 볼까요</a:t>
            </a:r>
          </a:p>
        </p:txBody>
      </p:sp>
      <p:sp>
        <p:nvSpPr>
          <p:cNvPr id="61" name="TextBox 8">
            <a:extLst>
              <a:ext uri="{FF2B5EF4-FFF2-40B4-BE49-F238E27FC236}">
                <a16:creationId xmlns:a16="http://schemas.microsoft.com/office/drawing/2014/main" xmlns="" id="{7E08D181-B845-40C4-8226-08E8C0E59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pic>
        <p:nvPicPr>
          <p:cNvPr id="78" name="Picture 12">
            <a:extLst>
              <a:ext uri="{FF2B5EF4-FFF2-40B4-BE49-F238E27FC236}">
                <a16:creationId xmlns:a16="http://schemas.microsoft.com/office/drawing/2014/main" xmlns="" id="{ECD8B1C3-1244-4EA4-94B2-3F5DF1E7E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순서도: 대체 처리 29">
            <a:extLst>
              <a:ext uri="{FF2B5EF4-FFF2-40B4-BE49-F238E27FC236}">
                <a16:creationId xmlns:a16="http://schemas.microsoft.com/office/drawing/2014/main" xmlns="" id="{1C7D4BF4-5F4A-4AD8-B499-6EE5B7105D7E}"/>
              </a:ext>
            </a:extLst>
          </p:cNvPr>
          <p:cNvSpPr/>
          <p:nvPr/>
        </p:nvSpPr>
        <p:spPr>
          <a:xfrm>
            <a:off x="524153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xmlns="" id="{C9DCA84E-E577-4F90-9191-DC6C28124B3D}"/>
              </a:ext>
            </a:extLst>
          </p:cNvPr>
          <p:cNvSpPr/>
          <p:nvPr/>
        </p:nvSpPr>
        <p:spPr>
          <a:xfrm>
            <a:off x="639834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순서도: 대체 처리 31">
            <a:extLst>
              <a:ext uri="{FF2B5EF4-FFF2-40B4-BE49-F238E27FC236}">
                <a16:creationId xmlns:a16="http://schemas.microsoft.com/office/drawing/2014/main" xmlns="" id="{335D2CB3-BE28-4A80-87C5-B5C492FF2C3D}"/>
              </a:ext>
            </a:extLst>
          </p:cNvPr>
          <p:cNvSpPr/>
          <p:nvPr/>
        </p:nvSpPr>
        <p:spPr>
          <a:xfrm>
            <a:off x="610914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순서도: 대체 처리 32">
            <a:extLst>
              <a:ext uri="{FF2B5EF4-FFF2-40B4-BE49-F238E27FC236}">
                <a16:creationId xmlns:a16="http://schemas.microsoft.com/office/drawing/2014/main" xmlns="" id="{56CD4C36-5350-4A30-AB57-1111BC33060D}"/>
              </a:ext>
            </a:extLst>
          </p:cNvPr>
          <p:cNvSpPr/>
          <p:nvPr/>
        </p:nvSpPr>
        <p:spPr>
          <a:xfrm>
            <a:off x="581994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순서도: 대체 처리 33">
            <a:extLst>
              <a:ext uri="{FF2B5EF4-FFF2-40B4-BE49-F238E27FC236}">
                <a16:creationId xmlns:a16="http://schemas.microsoft.com/office/drawing/2014/main" xmlns="" id="{2A6ACB1C-8FB2-4B14-9FAA-DB1B2E0198AD}"/>
              </a:ext>
            </a:extLst>
          </p:cNvPr>
          <p:cNvSpPr/>
          <p:nvPr/>
        </p:nvSpPr>
        <p:spPr>
          <a:xfrm>
            <a:off x="553074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xmlns="" id="{024D5576-105F-47CF-8C0B-97F8C135B910}"/>
              </a:ext>
            </a:extLst>
          </p:cNvPr>
          <p:cNvSpPr/>
          <p:nvPr/>
        </p:nvSpPr>
        <p:spPr>
          <a:xfrm>
            <a:off x="6683460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43">
            <a:extLst>
              <a:ext uri="{FF2B5EF4-FFF2-40B4-BE49-F238E27FC236}">
                <a16:creationId xmlns:a16="http://schemas.microsoft.com/office/drawing/2014/main" xmlns="" id="{735F9884-5D43-48E6-BBF1-334AF051E871}"/>
              </a:ext>
            </a:extLst>
          </p:cNvPr>
          <p:cNvSpPr txBox="1"/>
          <p:nvPr/>
        </p:nvSpPr>
        <p:spPr>
          <a:xfrm>
            <a:off x="644499" y="1604119"/>
            <a:ext cx="615974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집에서 우체국까지 걸어가려고 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분에 몇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씩 걷는지 구해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3" name="TextBox 53">
            <a:extLst>
              <a:ext uri="{FF2B5EF4-FFF2-40B4-BE49-F238E27FC236}">
                <a16:creationId xmlns:a16="http://schemas.microsoft.com/office/drawing/2014/main" xmlns="" id="{A440056E-55B0-47ED-BCAF-B2FCF09FE009}"/>
              </a:ext>
            </a:extLst>
          </p:cNvPr>
          <p:cNvSpPr txBox="1"/>
          <p:nvPr/>
        </p:nvSpPr>
        <p:spPr>
          <a:xfrm>
            <a:off x="3791070" y="4973100"/>
            <a:ext cx="578270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>
                <a:latin typeface="맑은 고딕" pitchFamily="50" charset="-127"/>
                <a:ea typeface="맑은 고딕" pitchFamily="50" charset="-127"/>
              </a:rPr>
              <a:t>m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E051947D-080F-4F29-A460-69BC03135A0F}"/>
              </a:ext>
            </a:extLst>
          </p:cNvPr>
          <p:cNvSpPr/>
          <p:nvPr/>
        </p:nvSpPr>
        <p:spPr bwMode="auto">
          <a:xfrm>
            <a:off x="3243093" y="4973100"/>
            <a:ext cx="64809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73D12C0D-898A-40DA-83BC-F2FCD80363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1185" y="4830804"/>
            <a:ext cx="360000" cy="355000"/>
          </a:xfrm>
          <a:prstGeom prst="rect">
            <a:avLst/>
          </a:prstGeom>
        </p:spPr>
      </p:pic>
      <p:grpSp>
        <p:nvGrpSpPr>
          <p:cNvPr id="43" name="그룹 42">
            <a:extLst>
              <a:ext uri="{FF2B5EF4-FFF2-40B4-BE49-F238E27FC236}">
                <a16:creationId xmlns:a16="http://schemas.microsoft.com/office/drawing/2014/main" xmlns="" id="{AAC6EFE8-F850-4671-8D09-63947041D442}"/>
              </a:ext>
            </a:extLst>
          </p:cNvPr>
          <p:cNvGrpSpPr/>
          <p:nvPr/>
        </p:nvGrpSpPr>
        <p:grpSpPr>
          <a:xfrm>
            <a:off x="192745" y="4285376"/>
            <a:ext cx="6667165" cy="951910"/>
            <a:chOff x="192745" y="4321380"/>
            <a:chExt cx="6667165" cy="951910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8DE83388-A757-411C-8854-C36423A87141}"/>
                </a:ext>
              </a:extLst>
            </p:cNvPr>
            <p:cNvSpPr/>
            <p:nvPr/>
          </p:nvSpPr>
          <p:spPr>
            <a:xfrm>
              <a:off x="192745" y="4483398"/>
              <a:ext cx="6667165" cy="60178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8" name="모서리가 둥근 직사각형 38">
              <a:extLst>
                <a:ext uri="{FF2B5EF4-FFF2-40B4-BE49-F238E27FC236}">
                  <a16:creationId xmlns:a16="http://schemas.microsoft.com/office/drawing/2014/main" xmlns="" id="{574D611F-FD3C-436D-BB11-CC38AC50381F}"/>
                </a:ext>
              </a:extLst>
            </p:cNvPr>
            <p:cNvSpPr/>
            <p:nvPr/>
          </p:nvSpPr>
          <p:spPr>
            <a:xfrm>
              <a:off x="338478" y="432138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0" name="직각 삼각형 49">
              <a:extLst>
                <a:ext uri="{FF2B5EF4-FFF2-40B4-BE49-F238E27FC236}">
                  <a16:creationId xmlns:a16="http://schemas.microsoft.com/office/drawing/2014/main" xmlns="" id="{4C71DB69-E8AF-4D1F-84A4-1C91AA98B81D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1" name="TextBox 53">
            <a:extLst>
              <a:ext uri="{FF2B5EF4-FFF2-40B4-BE49-F238E27FC236}">
                <a16:creationId xmlns:a16="http://schemas.microsoft.com/office/drawing/2014/main" xmlns="" id="{E918AEC8-3867-4C97-B623-CCE3904B4836}"/>
              </a:ext>
            </a:extLst>
          </p:cNvPr>
          <p:cNvSpPr txBox="1"/>
          <p:nvPr/>
        </p:nvSpPr>
        <p:spPr>
          <a:xfrm flipH="1">
            <a:off x="231861" y="4602679"/>
            <a:ext cx="660839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874÷19=46 (m)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이므로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분에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46 m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씩 걷습니다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직사각형 21">
            <a:extLst>
              <a:ext uri="{FF2B5EF4-FFF2-40B4-BE49-F238E27FC236}">
                <a16:creationId xmlns:a16="http://schemas.microsoft.com/office/drawing/2014/main" xmlns="" id="{23845094-C197-4780-A41A-4B12CD145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7587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100698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suhi_h_0401_03_0007.html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56~57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16732"/>
            <a:ext cx="3899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실생활 문제를 해결해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FA835E79-A538-49C3-81EB-93F05498A909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실생활 문제를 해결해 볼까요</a:t>
            </a:r>
          </a:p>
        </p:txBody>
      </p:sp>
      <p:sp>
        <p:nvSpPr>
          <p:cNvPr id="45" name="TextBox 8">
            <a:extLst>
              <a:ext uri="{FF2B5EF4-FFF2-40B4-BE49-F238E27FC236}">
                <a16:creationId xmlns:a16="http://schemas.microsoft.com/office/drawing/2014/main" xmlns="" id="{7F7F8D06-DAF4-49A2-A720-AC9ED63E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25" name="순서도: 대체 처리 24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5241539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순서도: 대체 처리 25">
            <a:extLst>
              <a:ext uri="{FF2B5EF4-FFF2-40B4-BE49-F238E27FC236}">
                <a16:creationId xmlns:a16="http://schemas.microsoft.com/office/drawing/2014/main" xmlns="" id="{008370BD-A810-4130-865F-0EC2F7829576}"/>
              </a:ext>
            </a:extLst>
          </p:cNvPr>
          <p:cNvSpPr/>
          <p:nvPr/>
        </p:nvSpPr>
        <p:spPr>
          <a:xfrm>
            <a:off x="639834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순서도: 대체 처리 26">
            <a:extLst>
              <a:ext uri="{FF2B5EF4-FFF2-40B4-BE49-F238E27FC236}">
                <a16:creationId xmlns:a16="http://schemas.microsoft.com/office/drawing/2014/main" xmlns="" id="{7642FE88-6497-4994-A363-4BE1CFB63563}"/>
              </a:ext>
            </a:extLst>
          </p:cNvPr>
          <p:cNvSpPr/>
          <p:nvPr/>
        </p:nvSpPr>
        <p:spPr>
          <a:xfrm>
            <a:off x="610914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순서도: 대체 처리 27">
            <a:extLst>
              <a:ext uri="{FF2B5EF4-FFF2-40B4-BE49-F238E27FC236}">
                <a16:creationId xmlns:a16="http://schemas.microsoft.com/office/drawing/2014/main" xmlns="" id="{766667C2-24F6-4C60-A09B-9A6A56782A17}"/>
              </a:ext>
            </a:extLst>
          </p:cNvPr>
          <p:cNvSpPr/>
          <p:nvPr/>
        </p:nvSpPr>
        <p:spPr>
          <a:xfrm>
            <a:off x="581994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순서도: 대체 처리 28">
            <a:extLst>
              <a:ext uri="{FF2B5EF4-FFF2-40B4-BE49-F238E27FC236}">
                <a16:creationId xmlns:a16="http://schemas.microsoft.com/office/drawing/2014/main" xmlns="" id="{730389D6-F97A-4776-A253-BB8AAF436C38}"/>
              </a:ext>
            </a:extLst>
          </p:cNvPr>
          <p:cNvSpPr/>
          <p:nvPr/>
        </p:nvSpPr>
        <p:spPr>
          <a:xfrm>
            <a:off x="5530741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순서도: 대체 처리 29">
            <a:extLst>
              <a:ext uri="{FF2B5EF4-FFF2-40B4-BE49-F238E27FC236}">
                <a16:creationId xmlns:a16="http://schemas.microsoft.com/office/drawing/2014/main" xmlns="" id="{47FB0DA0-1A9B-47D1-8736-EF31D8C93569}"/>
              </a:ext>
            </a:extLst>
          </p:cNvPr>
          <p:cNvSpPr/>
          <p:nvPr/>
        </p:nvSpPr>
        <p:spPr>
          <a:xfrm>
            <a:off x="668346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21">
            <a:extLst>
              <a:ext uri="{FF2B5EF4-FFF2-40B4-BE49-F238E27FC236}">
                <a16:creationId xmlns:a16="http://schemas.microsoft.com/office/drawing/2014/main" xmlns="" id="{14B1A6F6-33AA-481E-A711-B65004229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좌측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처음에 바로 보이다가 약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초 후 닫힙니다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닫힌 이후 화살표 클릭 시 다시 펼쳐집니다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 보이는 화면입니다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연두색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프로토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xmlns="" id="{0A094772-143F-47B1-B0FE-1476A3053AF9}"/>
              </a:ext>
            </a:extLst>
          </p:cNvPr>
          <p:cNvGrpSpPr/>
          <p:nvPr/>
        </p:nvGrpSpPr>
        <p:grpSpPr>
          <a:xfrm>
            <a:off x="107504" y="2096534"/>
            <a:ext cx="6820597" cy="2592606"/>
            <a:chOff x="361949" y="4085056"/>
            <a:chExt cx="6820597" cy="2592606"/>
          </a:xfrm>
        </p:grpSpPr>
        <p:pic>
          <p:nvPicPr>
            <p:cNvPr id="22" name="Picture 3">
              <a:extLst>
                <a:ext uri="{FF2B5EF4-FFF2-40B4-BE49-F238E27FC236}">
                  <a16:creationId xmlns:a16="http://schemas.microsoft.com/office/drawing/2014/main" xmlns="" id="{FE3D05F7-C0A4-46B3-AE04-626C26006DE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5003"/>
            <a:stretch/>
          </p:blipFill>
          <p:spPr bwMode="auto">
            <a:xfrm>
              <a:off x="361949" y="4085056"/>
              <a:ext cx="6820597" cy="6843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xmlns="" id="{A68E26FC-FB31-4901-9542-7CB5E7EEF75B}"/>
                </a:ext>
              </a:extLst>
            </p:cNvPr>
            <p:cNvCxnSpPr>
              <a:cxnSpLocks/>
            </p:cNvCxnSpPr>
            <p:nvPr/>
          </p:nvCxnSpPr>
          <p:spPr>
            <a:xfrm>
              <a:off x="6914677" y="4769450"/>
              <a:ext cx="0" cy="158400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Picture 3">
              <a:extLst>
                <a:ext uri="{FF2B5EF4-FFF2-40B4-BE49-F238E27FC236}">
                  <a16:creationId xmlns:a16="http://schemas.microsoft.com/office/drawing/2014/main" xmlns="" id="{77373E24-4B9F-4B48-97E8-5716A564E1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591" t="30386"/>
            <a:stretch/>
          </p:blipFill>
          <p:spPr bwMode="auto">
            <a:xfrm>
              <a:off x="6941329" y="4920605"/>
              <a:ext cx="232508" cy="1361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" name="Picture 2">
              <a:extLst>
                <a:ext uri="{FF2B5EF4-FFF2-40B4-BE49-F238E27FC236}">
                  <a16:creationId xmlns:a16="http://schemas.microsoft.com/office/drawing/2014/main" xmlns="" id="{76F0622D-0CB8-450A-9317-62539BDF82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459" y="6349267"/>
              <a:ext cx="6567932" cy="328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2" name="TextBox 43">
            <a:extLst>
              <a:ext uri="{FF2B5EF4-FFF2-40B4-BE49-F238E27FC236}">
                <a16:creationId xmlns:a16="http://schemas.microsoft.com/office/drawing/2014/main" xmlns="" id="{AFDF5445-614B-4722-A9DD-AE4AA1454815}"/>
              </a:ext>
            </a:extLst>
          </p:cNvPr>
          <p:cNvSpPr txBox="1"/>
          <p:nvPr/>
        </p:nvSpPr>
        <p:spPr>
          <a:xfrm>
            <a:off x="152014" y="3255948"/>
            <a:ext cx="628021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빨간색 색종이는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185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장씩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묶음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노란색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색종이는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190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장씩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묶음이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물음에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답해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xmlns="" id="{24187F8C-8658-467F-BA45-F148AD32A3B5}"/>
              </a:ext>
            </a:extLst>
          </p:cNvPr>
          <p:cNvSpPr/>
          <p:nvPr/>
        </p:nvSpPr>
        <p:spPr>
          <a:xfrm>
            <a:off x="6660232" y="27809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>
            <a:extLst>
              <a:ext uri="{FF2B5EF4-FFF2-40B4-BE49-F238E27FC236}">
                <a16:creationId xmlns:a16="http://schemas.microsoft.com/office/drawing/2014/main" xmlns="" id="{AFDF5445-614B-4722-A9DD-AE4AA1454815}"/>
              </a:ext>
            </a:extLst>
          </p:cNvPr>
          <p:cNvSpPr txBox="1"/>
          <p:nvPr/>
        </p:nvSpPr>
        <p:spPr>
          <a:xfrm>
            <a:off x="154465" y="2816932"/>
            <a:ext cx="628021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[      ~      ]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862627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84365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1449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18371" y="1092168"/>
            <a:ext cx="2125629" cy="2285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좌측 팝업창이 처음에 바로 보이다가 약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초 후 닫힙니다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닫힌 이후 화살표 클릭 시 다시 펼쳐집니다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닫혔을 때 보이는 화면입니다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연두색 수학 익힘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프로토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83668" y="1016732"/>
            <a:ext cx="3899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실생활 문제를 해결해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FA835E79-A538-49C3-81EB-93F05498A909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실생활 문제를 해결해 볼까요</a:t>
            </a:r>
          </a:p>
        </p:txBody>
      </p:sp>
      <p:sp>
        <p:nvSpPr>
          <p:cNvPr id="45" name="TextBox 8">
            <a:extLst>
              <a:ext uri="{FF2B5EF4-FFF2-40B4-BE49-F238E27FC236}">
                <a16:creationId xmlns:a16="http://schemas.microsoft.com/office/drawing/2014/main" xmlns="" id="{7F7F8D06-DAF4-49A2-A720-AC9ED63E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25" name="순서도: 대체 처리 24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5241539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순서도: 대체 처리 25">
            <a:extLst>
              <a:ext uri="{FF2B5EF4-FFF2-40B4-BE49-F238E27FC236}">
                <a16:creationId xmlns:a16="http://schemas.microsoft.com/office/drawing/2014/main" xmlns="" id="{008370BD-A810-4130-865F-0EC2F7829576}"/>
              </a:ext>
            </a:extLst>
          </p:cNvPr>
          <p:cNvSpPr/>
          <p:nvPr/>
        </p:nvSpPr>
        <p:spPr>
          <a:xfrm>
            <a:off x="639834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순서도: 대체 처리 26">
            <a:extLst>
              <a:ext uri="{FF2B5EF4-FFF2-40B4-BE49-F238E27FC236}">
                <a16:creationId xmlns:a16="http://schemas.microsoft.com/office/drawing/2014/main" xmlns="" id="{7642FE88-6497-4994-A363-4BE1CFB63563}"/>
              </a:ext>
            </a:extLst>
          </p:cNvPr>
          <p:cNvSpPr/>
          <p:nvPr/>
        </p:nvSpPr>
        <p:spPr>
          <a:xfrm>
            <a:off x="610914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순서도: 대체 처리 27">
            <a:extLst>
              <a:ext uri="{FF2B5EF4-FFF2-40B4-BE49-F238E27FC236}">
                <a16:creationId xmlns:a16="http://schemas.microsoft.com/office/drawing/2014/main" xmlns="" id="{766667C2-24F6-4C60-A09B-9A6A56782A17}"/>
              </a:ext>
            </a:extLst>
          </p:cNvPr>
          <p:cNvSpPr/>
          <p:nvPr/>
        </p:nvSpPr>
        <p:spPr>
          <a:xfrm>
            <a:off x="581994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순서도: 대체 처리 28">
            <a:extLst>
              <a:ext uri="{FF2B5EF4-FFF2-40B4-BE49-F238E27FC236}">
                <a16:creationId xmlns:a16="http://schemas.microsoft.com/office/drawing/2014/main" xmlns="" id="{730389D6-F97A-4776-A253-BB8AAF436C38}"/>
              </a:ext>
            </a:extLst>
          </p:cNvPr>
          <p:cNvSpPr/>
          <p:nvPr/>
        </p:nvSpPr>
        <p:spPr>
          <a:xfrm>
            <a:off x="553074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순서도: 대체 처리 29">
            <a:extLst>
              <a:ext uri="{FF2B5EF4-FFF2-40B4-BE49-F238E27FC236}">
                <a16:creationId xmlns:a16="http://schemas.microsoft.com/office/drawing/2014/main" xmlns="" id="{47FB0DA0-1A9B-47D1-8736-EF31D8C93569}"/>
              </a:ext>
            </a:extLst>
          </p:cNvPr>
          <p:cNvSpPr/>
          <p:nvPr/>
        </p:nvSpPr>
        <p:spPr>
          <a:xfrm>
            <a:off x="668346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43">
            <a:extLst>
              <a:ext uri="{FF2B5EF4-FFF2-40B4-BE49-F238E27FC236}">
                <a16:creationId xmlns:a16="http://schemas.microsoft.com/office/drawing/2014/main" xmlns="" id="{E593701E-9AB6-43B7-B911-CA72F08001FC}"/>
              </a:ext>
            </a:extLst>
          </p:cNvPr>
          <p:cNvSpPr txBox="1"/>
          <p:nvPr/>
        </p:nvSpPr>
        <p:spPr>
          <a:xfrm>
            <a:off x="644499" y="1604119"/>
            <a:ext cx="628021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색종이가 각각 몇 장인지 구해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2">
            <a:extLst>
              <a:ext uri="{FF2B5EF4-FFF2-40B4-BE49-F238E27FC236}">
                <a16:creationId xmlns:a16="http://schemas.microsoft.com/office/drawing/2014/main" xmlns="" id="{C0F37017-ADE4-4176-B1A9-4EFECB768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7" y="2873553"/>
            <a:ext cx="257021" cy="103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24187F8C-8658-467F-BA45-F148AD32A3B5}"/>
              </a:ext>
            </a:extLst>
          </p:cNvPr>
          <p:cNvSpPr/>
          <p:nvPr/>
        </p:nvSpPr>
        <p:spPr>
          <a:xfrm>
            <a:off x="29900" y="27389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5652120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4" name="Group 1072">
            <a:extLst>
              <a:ext uri="{FF2B5EF4-FFF2-40B4-BE49-F238E27FC236}">
                <a16:creationId xmlns:a16="http://schemas.microsoft.com/office/drawing/2014/main" xmlns="" id="{5BBED7C2-B055-4C84-AFE2-3FDDAF549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587252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\lesson03\ops\3\images\3_6\3_6_1.svg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1" name="Picture 3">
            <a:extLst>
              <a:ext uri="{FF2B5EF4-FFF2-40B4-BE49-F238E27FC236}">
                <a16:creationId xmlns:a16="http://schemas.microsoft.com/office/drawing/2014/main" xmlns="" id="{44AE0689-1A03-46D8-AD1A-B2A1B6879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209" y="2504734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4">
            <a:extLst>
              <a:ext uri="{FF2B5EF4-FFF2-40B4-BE49-F238E27FC236}">
                <a16:creationId xmlns:a16="http://schemas.microsoft.com/office/drawing/2014/main" xmlns="" id="{2E2CD813-E9E4-4A89-8F76-BFB8A32AE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510111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F4B6A052-B470-473C-8906-7F89FB9D49AD}"/>
              </a:ext>
            </a:extLst>
          </p:cNvPr>
          <p:cNvSpPr/>
          <p:nvPr/>
        </p:nvSpPr>
        <p:spPr bwMode="auto">
          <a:xfrm>
            <a:off x="2783756" y="2527359"/>
            <a:ext cx="2014993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185×40=7400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8EB9D882-1A3F-49D6-9923-BC63E3BDEC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14704" y="2348987"/>
            <a:ext cx="360000" cy="355000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2089F88A-1677-48AF-830E-E0C1C696061B}"/>
              </a:ext>
            </a:extLst>
          </p:cNvPr>
          <p:cNvSpPr/>
          <p:nvPr/>
        </p:nvSpPr>
        <p:spPr bwMode="auto">
          <a:xfrm>
            <a:off x="5595772" y="2527359"/>
            <a:ext cx="1087688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7400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장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9C0B9753-2818-49EC-B58D-20069CCB96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16216" y="2348987"/>
            <a:ext cx="360000" cy="355000"/>
          </a:xfrm>
          <a:prstGeom prst="rect">
            <a:avLst/>
          </a:prstGeom>
        </p:spPr>
      </p:pic>
      <p:pic>
        <p:nvPicPr>
          <p:cNvPr id="46" name="Picture 3">
            <a:extLst>
              <a:ext uri="{FF2B5EF4-FFF2-40B4-BE49-F238E27FC236}">
                <a16:creationId xmlns:a16="http://schemas.microsoft.com/office/drawing/2014/main" xmlns="" id="{E5869DE5-49E7-47DA-A0F3-08660684F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209" y="3457939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4">
            <a:extLst>
              <a:ext uri="{FF2B5EF4-FFF2-40B4-BE49-F238E27FC236}">
                <a16:creationId xmlns:a16="http://schemas.microsoft.com/office/drawing/2014/main" xmlns="" id="{DD367B83-1A43-45C1-B55F-59315DB89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463316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B9C0D5FE-E863-4B65-8019-7D84E831D89A}"/>
              </a:ext>
            </a:extLst>
          </p:cNvPr>
          <p:cNvSpPr/>
          <p:nvPr/>
        </p:nvSpPr>
        <p:spPr bwMode="auto">
          <a:xfrm>
            <a:off x="2783756" y="3480564"/>
            <a:ext cx="2014993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190×35=6650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xmlns="" id="{8B6D8DB1-6846-4ED7-BF68-929A6C41C7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14704" y="3302192"/>
            <a:ext cx="360000" cy="355000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80E90358-B0B0-43FD-83CE-3F918DDAB4D0}"/>
              </a:ext>
            </a:extLst>
          </p:cNvPr>
          <p:cNvSpPr/>
          <p:nvPr/>
        </p:nvSpPr>
        <p:spPr bwMode="auto">
          <a:xfrm>
            <a:off x="5595772" y="3480564"/>
            <a:ext cx="1087688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6650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장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FCD4D6F5-539A-4273-90D0-4432F74B62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16216" y="3302192"/>
            <a:ext cx="360000" cy="35500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55C8B4A1-3465-40E2-822D-E695E5728913}"/>
              </a:ext>
            </a:extLst>
          </p:cNvPr>
          <p:cNvGrpSpPr/>
          <p:nvPr/>
        </p:nvGrpSpPr>
        <p:grpSpPr>
          <a:xfrm>
            <a:off x="432412" y="2314617"/>
            <a:ext cx="1874701" cy="1782965"/>
            <a:chOff x="432412" y="2314617"/>
            <a:chExt cx="1874701" cy="178296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xmlns="" id="{F8068D09-5D7B-44C9-BFB3-98925651A75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32412" y="2314617"/>
              <a:ext cx="1839269" cy="1782965"/>
            </a:xfrm>
            <a:prstGeom prst="rect">
              <a:avLst/>
            </a:prstGeom>
          </p:spPr>
        </p:pic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xmlns="" id="{A6A68897-7E1D-46D4-9815-BD1E16D6255A}"/>
                </a:ext>
              </a:extLst>
            </p:cNvPr>
            <p:cNvSpPr/>
            <p:nvPr/>
          </p:nvSpPr>
          <p:spPr>
            <a:xfrm>
              <a:off x="791580" y="2600908"/>
              <a:ext cx="1158718" cy="204575"/>
            </a:xfrm>
            <a:prstGeom prst="roundRect">
              <a:avLst/>
            </a:prstGeom>
            <a:solidFill>
              <a:srgbClr val="FDDCCE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xmlns="" id="{D4204BA5-66EE-4C30-AF99-447439586872}"/>
                </a:ext>
              </a:extLst>
            </p:cNvPr>
            <p:cNvSpPr/>
            <p:nvPr/>
          </p:nvSpPr>
          <p:spPr>
            <a:xfrm>
              <a:off x="791580" y="3577317"/>
              <a:ext cx="1158718" cy="204575"/>
            </a:xfrm>
            <a:prstGeom prst="roundRect">
              <a:avLst/>
            </a:prstGeom>
            <a:solidFill>
              <a:srgbClr val="F9EAB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E713EAEB-8632-4B43-8C84-FCDCFEF8C408}"/>
                </a:ext>
              </a:extLst>
            </p:cNvPr>
            <p:cNvSpPr txBox="1"/>
            <p:nvPr/>
          </p:nvSpPr>
          <p:spPr>
            <a:xfrm>
              <a:off x="489364" y="2512465"/>
              <a:ext cx="18177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빨간색 색종이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81B8FAE0-0C7C-4FB2-9E20-1EAEB2F93FEB}"/>
                </a:ext>
              </a:extLst>
            </p:cNvPr>
            <p:cNvSpPr txBox="1"/>
            <p:nvPr/>
          </p:nvSpPr>
          <p:spPr>
            <a:xfrm>
              <a:off x="489364" y="3500481"/>
              <a:ext cx="18177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노란색 색종이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2142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5612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583667" y="1016732"/>
            <a:ext cx="38780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실생활 문제를 해결해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35FEE21A-BAC0-4157-9EBE-44371F16561E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실생활 문제를 해결해 볼까요</a:t>
            </a:r>
          </a:p>
        </p:txBody>
      </p:sp>
      <p:sp>
        <p:nvSpPr>
          <p:cNvPr id="103" name="TextBox 8">
            <a:extLst>
              <a:ext uri="{FF2B5EF4-FFF2-40B4-BE49-F238E27FC236}">
                <a16:creationId xmlns:a16="http://schemas.microsoft.com/office/drawing/2014/main" xmlns="" id="{E98E6FD4-9980-4CBD-8980-B3068C272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30" name="순서도: 대체 처리 29">
            <a:extLst>
              <a:ext uri="{FF2B5EF4-FFF2-40B4-BE49-F238E27FC236}">
                <a16:creationId xmlns:a16="http://schemas.microsoft.com/office/drawing/2014/main" xmlns="" id="{3EAF5A7B-2F10-469C-949B-14164140F6B5}"/>
              </a:ext>
            </a:extLst>
          </p:cNvPr>
          <p:cNvSpPr/>
          <p:nvPr/>
        </p:nvSpPr>
        <p:spPr>
          <a:xfrm>
            <a:off x="524153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xmlns="" id="{CF05650C-60CA-44A9-B44E-49A6B1964013}"/>
              </a:ext>
            </a:extLst>
          </p:cNvPr>
          <p:cNvSpPr/>
          <p:nvPr/>
        </p:nvSpPr>
        <p:spPr>
          <a:xfrm>
            <a:off x="639834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순서도: 대체 처리 31">
            <a:extLst>
              <a:ext uri="{FF2B5EF4-FFF2-40B4-BE49-F238E27FC236}">
                <a16:creationId xmlns:a16="http://schemas.microsoft.com/office/drawing/2014/main" xmlns="" id="{1FBED524-654C-4299-9901-838D57DEB9AF}"/>
              </a:ext>
            </a:extLst>
          </p:cNvPr>
          <p:cNvSpPr/>
          <p:nvPr/>
        </p:nvSpPr>
        <p:spPr>
          <a:xfrm>
            <a:off x="610914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순서도: 대체 처리 32">
            <a:extLst>
              <a:ext uri="{FF2B5EF4-FFF2-40B4-BE49-F238E27FC236}">
                <a16:creationId xmlns:a16="http://schemas.microsoft.com/office/drawing/2014/main" xmlns="" id="{4F7FBF0C-C92F-420E-8488-177B6BFA8E15}"/>
              </a:ext>
            </a:extLst>
          </p:cNvPr>
          <p:cNvSpPr/>
          <p:nvPr/>
        </p:nvSpPr>
        <p:spPr>
          <a:xfrm>
            <a:off x="581994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xmlns="" id="{C5CC453A-E4ED-4491-B6FE-8BCF3D62B972}"/>
              </a:ext>
            </a:extLst>
          </p:cNvPr>
          <p:cNvSpPr/>
          <p:nvPr/>
        </p:nvSpPr>
        <p:spPr>
          <a:xfrm>
            <a:off x="5530741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순서도: 대체 처리 35">
            <a:extLst>
              <a:ext uri="{FF2B5EF4-FFF2-40B4-BE49-F238E27FC236}">
                <a16:creationId xmlns:a16="http://schemas.microsoft.com/office/drawing/2014/main" xmlns="" id="{9E3AD37B-EE6B-4B0D-B7F1-AE2FC6D6AA35}"/>
              </a:ext>
            </a:extLst>
          </p:cNvPr>
          <p:cNvSpPr/>
          <p:nvPr/>
        </p:nvSpPr>
        <p:spPr>
          <a:xfrm>
            <a:off x="668346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6">
            <a:extLst>
              <a:ext uri="{FF2B5EF4-FFF2-40B4-BE49-F238E27FC236}">
                <a16:creationId xmlns:a16="http://schemas.microsoft.com/office/drawing/2014/main" xmlns="" id="{22285B9C-DE75-425E-B9D5-CA79F19B9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3" name="TextBox 182">
            <a:extLst>
              <a:ext uri="{FF2B5EF4-FFF2-40B4-BE49-F238E27FC236}">
                <a16:creationId xmlns:a16="http://schemas.microsoft.com/office/drawing/2014/main" xmlns="" id="{2843F709-EA07-4EA1-80F8-63DD88EB95FB}"/>
              </a:ext>
            </a:extLst>
          </p:cNvPr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xmlns="" id="{29127B9B-56EA-4199-9157-2E733FF17B1D}"/>
              </a:ext>
            </a:extLst>
          </p:cNvPr>
          <p:cNvSpPr/>
          <p:nvPr/>
        </p:nvSpPr>
        <p:spPr>
          <a:xfrm>
            <a:off x="5665447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43">
            <a:extLst>
              <a:ext uri="{FF2B5EF4-FFF2-40B4-BE49-F238E27FC236}">
                <a16:creationId xmlns:a16="http://schemas.microsoft.com/office/drawing/2014/main" xmlns="" id="{50912B8F-B4DB-40FF-B45D-FD1536F2D1CF}"/>
              </a:ext>
            </a:extLst>
          </p:cNvPr>
          <p:cNvSpPr txBox="1"/>
          <p:nvPr/>
        </p:nvSpPr>
        <p:spPr>
          <a:xfrm>
            <a:off x="644499" y="1604119"/>
            <a:ext cx="628021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어떤 색종이가 더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많은지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구해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E1EA74DA-ADF4-48D6-81B9-9821D5737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7" y="2873553"/>
            <a:ext cx="257021" cy="103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53">
            <a:extLst>
              <a:ext uri="{FF2B5EF4-FFF2-40B4-BE49-F238E27FC236}">
                <a16:creationId xmlns:a16="http://schemas.microsoft.com/office/drawing/2014/main" xmlns="" id="{AD5E48AF-083C-471E-A5F4-7E2F40436AEB}"/>
              </a:ext>
            </a:extLst>
          </p:cNvPr>
          <p:cNvSpPr txBox="1"/>
          <p:nvPr/>
        </p:nvSpPr>
        <p:spPr>
          <a:xfrm>
            <a:off x="2865815" y="2360203"/>
            <a:ext cx="2782337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색종이가 더 많습니다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31">
            <a:extLst>
              <a:ext uri="{FF2B5EF4-FFF2-40B4-BE49-F238E27FC236}">
                <a16:creationId xmlns:a16="http://schemas.microsoft.com/office/drawing/2014/main" xmlns="" id="{A862D71C-E2B2-4FEA-A0AD-6DD35BDC0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380130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19A357B9-4229-4FEF-BE69-ACE1CBD7782D}"/>
              </a:ext>
            </a:extLst>
          </p:cNvPr>
          <p:cNvSpPr/>
          <p:nvPr/>
        </p:nvSpPr>
        <p:spPr bwMode="auto">
          <a:xfrm>
            <a:off x="1926568" y="2362178"/>
            <a:ext cx="975251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빨간색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80BF5E87-4B1C-438D-8B3C-7F26F8941A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1819" y="2200222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158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92ABBEEC-C08D-4FEE-8175-9DC2476A8B2D}"/>
              </a:ext>
            </a:extLst>
          </p:cNvPr>
          <p:cNvGrpSpPr/>
          <p:nvPr/>
        </p:nvGrpSpPr>
        <p:grpSpPr>
          <a:xfrm>
            <a:off x="0" y="2237290"/>
            <a:ext cx="6915412" cy="2326412"/>
            <a:chOff x="0" y="2237290"/>
            <a:chExt cx="6915412" cy="2326412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xmlns="" id="{E7955927-A539-4FF1-882A-588E9399CD2E}"/>
                </a:ext>
              </a:extLst>
            </p:cNvPr>
            <p:cNvGrpSpPr/>
            <p:nvPr/>
          </p:nvGrpSpPr>
          <p:grpSpPr>
            <a:xfrm>
              <a:off x="372496" y="2237290"/>
              <a:ext cx="6321471" cy="2326412"/>
              <a:chOff x="372496" y="2237290"/>
              <a:chExt cx="6321471" cy="2326412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xmlns="" id="{03FE6EFB-2043-4798-B38E-4536FC1C67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72496" y="2237290"/>
                <a:ext cx="6321471" cy="2326412"/>
              </a:xfrm>
              <a:prstGeom prst="rect">
                <a:avLst/>
              </a:prstGeom>
            </p:spPr>
          </p:pic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xmlns="" id="{38246AF6-236C-426C-9A94-CC50CB84F0CE}"/>
                  </a:ext>
                </a:extLst>
              </p:cNvPr>
              <p:cNvSpPr/>
              <p:nvPr/>
            </p:nvSpPr>
            <p:spPr>
              <a:xfrm>
                <a:off x="1893836" y="4105396"/>
                <a:ext cx="193364" cy="251624"/>
              </a:xfrm>
              <a:prstGeom prst="roundRect">
                <a:avLst/>
              </a:prstGeom>
              <a:solidFill>
                <a:srgbClr val="FEE3BC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사각형: 둥근 모서리 61">
                <a:extLst>
                  <a:ext uri="{FF2B5EF4-FFF2-40B4-BE49-F238E27FC236}">
                    <a16:creationId xmlns:a16="http://schemas.microsoft.com/office/drawing/2014/main" xmlns="" id="{62EDA8B3-762A-46D9-A67F-8A06FFDC9BB3}"/>
                  </a:ext>
                </a:extLst>
              </p:cNvPr>
              <p:cNvSpPr/>
              <p:nvPr/>
            </p:nvSpPr>
            <p:spPr>
              <a:xfrm>
                <a:off x="4877849" y="4136004"/>
                <a:ext cx="462555" cy="228696"/>
              </a:xfrm>
              <a:prstGeom prst="roundRect">
                <a:avLst/>
              </a:prstGeom>
              <a:solidFill>
                <a:srgbClr val="FEE3BC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xmlns="" id="{C718EA24-5C98-46A0-8591-A7EA2E1A3CCD}"/>
                  </a:ext>
                </a:extLst>
              </p:cNvPr>
              <p:cNvSpPr/>
              <p:nvPr/>
            </p:nvSpPr>
            <p:spPr>
              <a:xfrm>
                <a:off x="1713332" y="4109056"/>
                <a:ext cx="180504" cy="251624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xmlns="" id="{414A69BF-AB4D-4D6F-BF10-4189C48076FA}"/>
                </a:ext>
              </a:extLst>
            </p:cNvPr>
            <p:cNvSpPr/>
            <p:nvPr/>
          </p:nvSpPr>
          <p:spPr>
            <a:xfrm>
              <a:off x="692571" y="2564904"/>
              <a:ext cx="1287141" cy="497275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xmlns="" id="{72884247-8CE5-468D-8D87-19749AE62CA8}"/>
                </a:ext>
              </a:extLst>
            </p:cNvPr>
            <p:cNvSpPr/>
            <p:nvPr/>
          </p:nvSpPr>
          <p:spPr>
            <a:xfrm>
              <a:off x="4898276" y="2751760"/>
              <a:ext cx="1452126" cy="497275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53">
              <a:extLst>
                <a:ext uri="{FF2B5EF4-FFF2-40B4-BE49-F238E27FC236}">
                  <a16:creationId xmlns:a16="http://schemas.microsoft.com/office/drawing/2014/main" xmlns="" id="{97629AFD-7266-4B74-9538-4A9E7FDA5DF3}"/>
                </a:ext>
              </a:extLst>
            </p:cNvPr>
            <p:cNvSpPr txBox="1"/>
            <p:nvPr/>
          </p:nvSpPr>
          <p:spPr>
            <a:xfrm>
              <a:off x="0" y="2547516"/>
              <a:ext cx="26811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나는 책을 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120</a:t>
              </a:r>
              <a:r>
                <a:rPr lang="ko-KR" altLang="en-US" sz="1400" dirty="0" err="1">
                  <a:latin typeface="맑은 고딕" pitchFamily="50" charset="-127"/>
                  <a:ea typeface="맑은 고딕" pitchFamily="50" charset="-127"/>
                </a:rPr>
                <a:t>쪽씩</a:t>
              </a:r>
              <a:endParaRPr lang="en-US" altLang="ko-KR" sz="14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24</a:t>
              </a:r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일 동안 </a:t>
              </a:r>
              <a:r>
                <a:rPr lang="ko-KR" altLang="en-US" sz="1400" dirty="0" err="1">
                  <a:latin typeface="맑은 고딕" pitchFamily="50" charset="-127"/>
                  <a:ea typeface="맑은 고딕" pitchFamily="50" charset="-127"/>
                </a:rPr>
                <a:t>읽었어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6" name="TextBox 53">
              <a:extLst>
                <a:ext uri="{FF2B5EF4-FFF2-40B4-BE49-F238E27FC236}">
                  <a16:creationId xmlns:a16="http://schemas.microsoft.com/office/drawing/2014/main" xmlns="" id="{01F14A69-2D16-49D3-8287-6D1AF9D2022B}"/>
                </a:ext>
              </a:extLst>
            </p:cNvPr>
            <p:cNvSpPr txBox="1"/>
            <p:nvPr/>
          </p:nvSpPr>
          <p:spPr>
            <a:xfrm>
              <a:off x="4234247" y="2738787"/>
              <a:ext cx="26811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나는 책을 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135</a:t>
              </a:r>
              <a:r>
                <a:rPr lang="ko-KR" altLang="en-US" sz="1400" dirty="0" err="1">
                  <a:latin typeface="맑은 고딕" pitchFamily="50" charset="-127"/>
                  <a:ea typeface="맑은 고딕" pitchFamily="50" charset="-127"/>
                </a:rPr>
                <a:t>쪽씩</a:t>
              </a:r>
              <a:endParaRPr lang="en-US" altLang="ko-KR" sz="14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18</a:t>
              </a:r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일 동안 </a:t>
              </a:r>
              <a:r>
                <a:rPr lang="ko-KR" altLang="en-US" sz="1400" dirty="0" err="1">
                  <a:latin typeface="맑은 고딕" pitchFamily="50" charset="-127"/>
                  <a:ea typeface="맑은 고딕" pitchFamily="50" charset="-127"/>
                </a:rPr>
                <a:t>읽었어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83668" y="1016732"/>
            <a:ext cx="3899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실생활 문제를 해결해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B1DB5E6F-E7E3-4287-B785-5A5FF5865194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실생활 문제를 해결해 볼까요</a:t>
            </a:r>
          </a:p>
        </p:txBody>
      </p:sp>
      <p:sp>
        <p:nvSpPr>
          <p:cNvPr id="48" name="TextBox 8">
            <a:extLst>
              <a:ext uri="{FF2B5EF4-FFF2-40B4-BE49-F238E27FC236}">
                <a16:creationId xmlns:a16="http://schemas.microsoft.com/office/drawing/2014/main" xmlns="" id="{43DC1F95-3121-4D26-B558-9996C923E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32" name="순서도: 대체 처리 31">
            <a:extLst>
              <a:ext uri="{FF2B5EF4-FFF2-40B4-BE49-F238E27FC236}">
                <a16:creationId xmlns:a16="http://schemas.microsoft.com/office/drawing/2014/main" xmlns="" id="{37F38845-1806-470B-8E21-D47CE809A388}"/>
              </a:ext>
            </a:extLst>
          </p:cNvPr>
          <p:cNvSpPr/>
          <p:nvPr/>
        </p:nvSpPr>
        <p:spPr>
          <a:xfrm>
            <a:off x="524153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순서도: 대체 처리 32">
            <a:extLst>
              <a:ext uri="{FF2B5EF4-FFF2-40B4-BE49-F238E27FC236}">
                <a16:creationId xmlns:a16="http://schemas.microsoft.com/office/drawing/2014/main" xmlns="" id="{A204FFC4-C1E9-4D25-9FE0-FBE9B4D90830}"/>
              </a:ext>
            </a:extLst>
          </p:cNvPr>
          <p:cNvSpPr/>
          <p:nvPr/>
        </p:nvSpPr>
        <p:spPr>
          <a:xfrm>
            <a:off x="639834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순서도: 대체 처리 33">
            <a:extLst>
              <a:ext uri="{FF2B5EF4-FFF2-40B4-BE49-F238E27FC236}">
                <a16:creationId xmlns:a16="http://schemas.microsoft.com/office/drawing/2014/main" xmlns="" id="{62F2D4B3-D600-413A-BCEC-236C6AED231F}"/>
              </a:ext>
            </a:extLst>
          </p:cNvPr>
          <p:cNvSpPr/>
          <p:nvPr/>
        </p:nvSpPr>
        <p:spPr>
          <a:xfrm>
            <a:off x="610914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xmlns="" id="{FF204741-EC4A-453C-A8A5-13CB06588ED3}"/>
              </a:ext>
            </a:extLst>
          </p:cNvPr>
          <p:cNvSpPr/>
          <p:nvPr/>
        </p:nvSpPr>
        <p:spPr>
          <a:xfrm>
            <a:off x="5819943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순서도: 대체 처리 35">
            <a:extLst>
              <a:ext uri="{FF2B5EF4-FFF2-40B4-BE49-F238E27FC236}">
                <a16:creationId xmlns:a16="http://schemas.microsoft.com/office/drawing/2014/main" xmlns="" id="{B4C573B5-A704-49C8-9FEE-4CDF53B9A5B4}"/>
              </a:ext>
            </a:extLst>
          </p:cNvPr>
          <p:cNvSpPr/>
          <p:nvPr/>
        </p:nvSpPr>
        <p:spPr>
          <a:xfrm>
            <a:off x="553074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순서도: 대체 처리 36">
            <a:extLst>
              <a:ext uri="{FF2B5EF4-FFF2-40B4-BE49-F238E27FC236}">
                <a16:creationId xmlns:a16="http://schemas.microsoft.com/office/drawing/2014/main" xmlns="" id="{DAF9EF08-4A46-43DD-8009-6E8DF9B7A278}"/>
              </a:ext>
            </a:extLst>
          </p:cNvPr>
          <p:cNvSpPr/>
          <p:nvPr/>
        </p:nvSpPr>
        <p:spPr>
          <a:xfrm>
            <a:off x="668346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1BCBCCD3-8655-49C1-AD95-DEC369C5B39A}"/>
              </a:ext>
            </a:extLst>
          </p:cNvPr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12">
            <a:extLst>
              <a:ext uri="{FF2B5EF4-FFF2-40B4-BE49-F238E27FC236}">
                <a16:creationId xmlns:a16="http://schemas.microsoft.com/office/drawing/2014/main" xmlns="" id="{C1091872-9F9A-4A93-81F6-D3C963064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>
            <a:extLst>
              <a:ext uri="{FF2B5EF4-FFF2-40B4-BE49-F238E27FC236}">
                <a16:creationId xmlns:a16="http://schemas.microsoft.com/office/drawing/2014/main" xmlns="" id="{BE841A50-F9FD-4BCC-823C-F5F34F47A411}"/>
              </a:ext>
            </a:extLst>
          </p:cNvPr>
          <p:cNvSpPr/>
          <p:nvPr/>
        </p:nvSpPr>
        <p:spPr>
          <a:xfrm>
            <a:off x="5665447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FE3486FD-1BD1-498E-A5D7-FC449A0DA848}"/>
              </a:ext>
            </a:extLst>
          </p:cNvPr>
          <p:cNvSpPr/>
          <p:nvPr/>
        </p:nvSpPr>
        <p:spPr>
          <a:xfrm>
            <a:off x="4624849" y="50387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1" name="Group 1072">
            <a:extLst>
              <a:ext uri="{FF2B5EF4-FFF2-40B4-BE49-F238E27FC236}">
                <a16:creationId xmlns:a16="http://schemas.microsoft.com/office/drawing/2014/main" xmlns="" id="{0D14E2BC-9251-4428-BF02-C875498E6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156004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\lesson03\ops\3\images\3_6\3_6_3.svg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2" name="TextBox 43">
            <a:extLst>
              <a:ext uri="{FF2B5EF4-FFF2-40B4-BE49-F238E27FC236}">
                <a16:creationId xmlns:a16="http://schemas.microsoft.com/office/drawing/2014/main" xmlns="" id="{B8B8C30C-8441-43FE-977E-F870E633585E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우주와 은하 중에서 누가 책을 더 많이 읽었는지 구해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TextBox 53">
            <a:extLst>
              <a:ext uri="{FF2B5EF4-FFF2-40B4-BE49-F238E27FC236}">
                <a16:creationId xmlns:a16="http://schemas.microsoft.com/office/drawing/2014/main" xmlns="" id="{CE458333-D71D-40D0-BCDE-4F38F3E70E26}"/>
              </a:ext>
            </a:extLst>
          </p:cNvPr>
          <p:cNvSpPr txBox="1"/>
          <p:nvPr/>
        </p:nvSpPr>
        <p:spPr>
          <a:xfrm>
            <a:off x="3301831" y="4613437"/>
            <a:ext cx="2782337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가 더 많이 읽었습니다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31">
            <a:extLst>
              <a:ext uri="{FF2B5EF4-FFF2-40B4-BE49-F238E27FC236}">
                <a16:creationId xmlns:a16="http://schemas.microsoft.com/office/drawing/2014/main" xmlns="" id="{95FFA813-CE20-4EC8-B253-45FF1155B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852" y="4633364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C635FAD9-0CDA-4898-8FBC-EA98C732944A}"/>
              </a:ext>
            </a:extLst>
          </p:cNvPr>
          <p:cNvSpPr/>
          <p:nvPr/>
        </p:nvSpPr>
        <p:spPr bwMode="auto">
          <a:xfrm>
            <a:off x="2447764" y="4615412"/>
            <a:ext cx="859401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우주</a:t>
            </a: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xmlns="" id="{185D4B3E-9402-46CB-82CC-8E4799533E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0983" y="4473116"/>
            <a:ext cx="360000" cy="355000"/>
          </a:xfrm>
          <a:prstGeom prst="rect">
            <a:avLst/>
          </a:prstGeom>
        </p:spPr>
      </p:pic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FE3486FD-1BD1-498E-A5D7-FC449A0DA848}"/>
              </a:ext>
            </a:extLst>
          </p:cNvPr>
          <p:cNvSpPr/>
          <p:nvPr/>
        </p:nvSpPr>
        <p:spPr>
          <a:xfrm>
            <a:off x="567062" y="22540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xmlns="" id="{FE3486FD-1BD1-498E-A5D7-FC449A0DA848}"/>
              </a:ext>
            </a:extLst>
          </p:cNvPr>
          <p:cNvSpPr/>
          <p:nvPr/>
        </p:nvSpPr>
        <p:spPr>
          <a:xfrm>
            <a:off x="5278291" y="24188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394312" y="4136004"/>
            <a:ext cx="809625" cy="3664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우주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4972781" y="4119108"/>
            <a:ext cx="809625" cy="3664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은하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9719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92ABBEEC-C08D-4FEE-8175-9DC2476A8B2D}"/>
              </a:ext>
            </a:extLst>
          </p:cNvPr>
          <p:cNvGrpSpPr/>
          <p:nvPr/>
        </p:nvGrpSpPr>
        <p:grpSpPr>
          <a:xfrm>
            <a:off x="0" y="2237290"/>
            <a:ext cx="6915412" cy="2326412"/>
            <a:chOff x="0" y="2237290"/>
            <a:chExt cx="6915412" cy="2326412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xmlns="" id="{E7955927-A539-4FF1-882A-588E9399CD2E}"/>
                </a:ext>
              </a:extLst>
            </p:cNvPr>
            <p:cNvGrpSpPr/>
            <p:nvPr/>
          </p:nvGrpSpPr>
          <p:grpSpPr>
            <a:xfrm>
              <a:off x="372496" y="2237290"/>
              <a:ext cx="6321471" cy="2326412"/>
              <a:chOff x="372496" y="2237290"/>
              <a:chExt cx="6321471" cy="2326412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xmlns="" id="{03FE6EFB-2043-4798-B38E-4536FC1C67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72496" y="2237290"/>
                <a:ext cx="6321471" cy="2326412"/>
              </a:xfrm>
              <a:prstGeom prst="rect">
                <a:avLst/>
              </a:prstGeom>
            </p:spPr>
          </p:pic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xmlns="" id="{38246AF6-236C-426C-9A94-CC50CB84F0CE}"/>
                  </a:ext>
                </a:extLst>
              </p:cNvPr>
              <p:cNvSpPr/>
              <p:nvPr/>
            </p:nvSpPr>
            <p:spPr>
              <a:xfrm>
                <a:off x="1893836" y="4105396"/>
                <a:ext cx="193364" cy="251624"/>
              </a:xfrm>
              <a:prstGeom prst="roundRect">
                <a:avLst/>
              </a:prstGeom>
              <a:solidFill>
                <a:srgbClr val="FEE3BC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사각형: 둥근 모서리 61">
                <a:extLst>
                  <a:ext uri="{FF2B5EF4-FFF2-40B4-BE49-F238E27FC236}">
                    <a16:creationId xmlns:a16="http://schemas.microsoft.com/office/drawing/2014/main" xmlns="" id="{62EDA8B3-762A-46D9-A67F-8A06FFDC9BB3}"/>
                  </a:ext>
                </a:extLst>
              </p:cNvPr>
              <p:cNvSpPr/>
              <p:nvPr/>
            </p:nvSpPr>
            <p:spPr>
              <a:xfrm>
                <a:off x="4877849" y="4136004"/>
                <a:ext cx="462555" cy="228696"/>
              </a:xfrm>
              <a:prstGeom prst="roundRect">
                <a:avLst/>
              </a:prstGeom>
              <a:solidFill>
                <a:srgbClr val="FEE3BC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xmlns="" id="{C718EA24-5C98-46A0-8591-A7EA2E1A3CCD}"/>
                  </a:ext>
                </a:extLst>
              </p:cNvPr>
              <p:cNvSpPr/>
              <p:nvPr/>
            </p:nvSpPr>
            <p:spPr>
              <a:xfrm>
                <a:off x="1713332" y="4109056"/>
                <a:ext cx="180504" cy="251624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53">
                <a:extLst>
                  <a:ext uri="{FF2B5EF4-FFF2-40B4-BE49-F238E27FC236}">
                    <a16:creationId xmlns:a16="http://schemas.microsoft.com/office/drawing/2014/main" xmlns="" id="{1BA25C70-F7B8-47DF-8145-3194472284AF}"/>
                  </a:ext>
                </a:extLst>
              </p:cNvPr>
              <p:cNvSpPr txBox="1"/>
              <p:nvPr/>
            </p:nvSpPr>
            <p:spPr>
              <a:xfrm>
                <a:off x="1470692" y="4031163"/>
                <a:ext cx="828092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우주</a:t>
                </a:r>
              </a:p>
            </p:txBody>
          </p:sp>
          <p:sp>
            <p:nvSpPr>
              <p:cNvPr id="60" name="TextBox 53">
                <a:extLst>
                  <a:ext uri="{FF2B5EF4-FFF2-40B4-BE49-F238E27FC236}">
                    <a16:creationId xmlns:a16="http://schemas.microsoft.com/office/drawing/2014/main" xmlns="" id="{8490838D-A862-4B13-AF51-CA342C24F35A}"/>
                  </a:ext>
                </a:extLst>
              </p:cNvPr>
              <p:cNvSpPr txBox="1"/>
              <p:nvPr/>
            </p:nvSpPr>
            <p:spPr>
              <a:xfrm>
                <a:off x="4720266" y="4032620"/>
                <a:ext cx="828092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은하</a:t>
                </a:r>
              </a:p>
            </p:txBody>
          </p:sp>
        </p:grp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xmlns="" id="{414A69BF-AB4D-4D6F-BF10-4189C48076FA}"/>
                </a:ext>
              </a:extLst>
            </p:cNvPr>
            <p:cNvSpPr/>
            <p:nvPr/>
          </p:nvSpPr>
          <p:spPr>
            <a:xfrm>
              <a:off x="692571" y="2564904"/>
              <a:ext cx="1287141" cy="497275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xmlns="" id="{72884247-8CE5-468D-8D87-19749AE62CA8}"/>
                </a:ext>
              </a:extLst>
            </p:cNvPr>
            <p:cNvSpPr/>
            <p:nvPr/>
          </p:nvSpPr>
          <p:spPr>
            <a:xfrm>
              <a:off x="4898276" y="2751760"/>
              <a:ext cx="1452126" cy="497275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53">
              <a:extLst>
                <a:ext uri="{FF2B5EF4-FFF2-40B4-BE49-F238E27FC236}">
                  <a16:creationId xmlns:a16="http://schemas.microsoft.com/office/drawing/2014/main" xmlns="" id="{97629AFD-7266-4B74-9538-4A9E7FDA5DF3}"/>
                </a:ext>
              </a:extLst>
            </p:cNvPr>
            <p:cNvSpPr txBox="1"/>
            <p:nvPr/>
          </p:nvSpPr>
          <p:spPr>
            <a:xfrm>
              <a:off x="0" y="2547516"/>
              <a:ext cx="26811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나는 책을 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120</a:t>
              </a:r>
              <a:r>
                <a:rPr lang="ko-KR" altLang="en-US" sz="1400" dirty="0" err="1">
                  <a:latin typeface="맑은 고딕" pitchFamily="50" charset="-127"/>
                  <a:ea typeface="맑은 고딕" pitchFamily="50" charset="-127"/>
                </a:rPr>
                <a:t>쪽씩</a:t>
              </a:r>
              <a:endParaRPr lang="en-US" altLang="ko-KR" sz="14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24</a:t>
              </a:r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일 동안 </a:t>
              </a:r>
              <a:r>
                <a:rPr lang="ko-KR" altLang="en-US" sz="1400" dirty="0" err="1">
                  <a:latin typeface="맑은 고딕" pitchFamily="50" charset="-127"/>
                  <a:ea typeface="맑은 고딕" pitchFamily="50" charset="-127"/>
                </a:rPr>
                <a:t>읽었어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6" name="TextBox 53">
              <a:extLst>
                <a:ext uri="{FF2B5EF4-FFF2-40B4-BE49-F238E27FC236}">
                  <a16:creationId xmlns:a16="http://schemas.microsoft.com/office/drawing/2014/main" xmlns="" id="{01F14A69-2D16-49D3-8287-6D1AF9D2022B}"/>
                </a:ext>
              </a:extLst>
            </p:cNvPr>
            <p:cNvSpPr txBox="1"/>
            <p:nvPr/>
          </p:nvSpPr>
          <p:spPr>
            <a:xfrm>
              <a:off x="4234247" y="2738787"/>
              <a:ext cx="26811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나는 책을 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135</a:t>
              </a:r>
              <a:r>
                <a:rPr lang="ko-KR" altLang="en-US" sz="1400" dirty="0" err="1">
                  <a:latin typeface="맑은 고딕" pitchFamily="50" charset="-127"/>
                  <a:ea typeface="맑은 고딕" pitchFamily="50" charset="-127"/>
                </a:rPr>
                <a:t>쪽씩</a:t>
              </a:r>
              <a:endParaRPr lang="en-US" altLang="ko-KR" sz="14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18</a:t>
              </a:r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일 동안 </a:t>
              </a:r>
              <a:r>
                <a:rPr lang="ko-KR" altLang="en-US" sz="1400" dirty="0" err="1">
                  <a:latin typeface="맑은 고딕" pitchFamily="50" charset="-127"/>
                  <a:ea typeface="맑은 고딕" pitchFamily="50" charset="-127"/>
                </a:rPr>
                <a:t>읽었어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83668" y="1016732"/>
            <a:ext cx="3899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실생활 문제를 해결해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B1DB5E6F-E7E3-4287-B785-5A5FF5865194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실생활 문제를 해결해 볼까요</a:t>
            </a:r>
          </a:p>
        </p:txBody>
      </p:sp>
      <p:sp>
        <p:nvSpPr>
          <p:cNvPr id="48" name="TextBox 8">
            <a:extLst>
              <a:ext uri="{FF2B5EF4-FFF2-40B4-BE49-F238E27FC236}">
                <a16:creationId xmlns:a16="http://schemas.microsoft.com/office/drawing/2014/main" xmlns="" id="{43DC1F95-3121-4D26-B558-9996C923E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32" name="순서도: 대체 처리 31">
            <a:extLst>
              <a:ext uri="{FF2B5EF4-FFF2-40B4-BE49-F238E27FC236}">
                <a16:creationId xmlns:a16="http://schemas.microsoft.com/office/drawing/2014/main" xmlns="" id="{37F38845-1806-470B-8E21-D47CE809A388}"/>
              </a:ext>
            </a:extLst>
          </p:cNvPr>
          <p:cNvSpPr/>
          <p:nvPr/>
        </p:nvSpPr>
        <p:spPr>
          <a:xfrm>
            <a:off x="524153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순서도: 대체 처리 32">
            <a:extLst>
              <a:ext uri="{FF2B5EF4-FFF2-40B4-BE49-F238E27FC236}">
                <a16:creationId xmlns:a16="http://schemas.microsoft.com/office/drawing/2014/main" xmlns="" id="{A204FFC4-C1E9-4D25-9FE0-FBE9B4D90830}"/>
              </a:ext>
            </a:extLst>
          </p:cNvPr>
          <p:cNvSpPr/>
          <p:nvPr/>
        </p:nvSpPr>
        <p:spPr>
          <a:xfrm>
            <a:off x="639834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순서도: 대체 처리 33">
            <a:extLst>
              <a:ext uri="{FF2B5EF4-FFF2-40B4-BE49-F238E27FC236}">
                <a16:creationId xmlns:a16="http://schemas.microsoft.com/office/drawing/2014/main" xmlns="" id="{62F2D4B3-D600-413A-BCEC-236C6AED231F}"/>
              </a:ext>
            </a:extLst>
          </p:cNvPr>
          <p:cNvSpPr/>
          <p:nvPr/>
        </p:nvSpPr>
        <p:spPr>
          <a:xfrm>
            <a:off x="610914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xmlns="" id="{FF204741-EC4A-453C-A8A5-13CB06588ED3}"/>
              </a:ext>
            </a:extLst>
          </p:cNvPr>
          <p:cNvSpPr/>
          <p:nvPr/>
        </p:nvSpPr>
        <p:spPr>
          <a:xfrm>
            <a:off x="5819943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순서도: 대체 처리 35">
            <a:extLst>
              <a:ext uri="{FF2B5EF4-FFF2-40B4-BE49-F238E27FC236}">
                <a16:creationId xmlns:a16="http://schemas.microsoft.com/office/drawing/2014/main" xmlns="" id="{B4C573B5-A704-49C8-9FEE-4CDF53B9A5B4}"/>
              </a:ext>
            </a:extLst>
          </p:cNvPr>
          <p:cNvSpPr/>
          <p:nvPr/>
        </p:nvSpPr>
        <p:spPr>
          <a:xfrm>
            <a:off x="553074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순서도: 대체 처리 36">
            <a:extLst>
              <a:ext uri="{FF2B5EF4-FFF2-40B4-BE49-F238E27FC236}">
                <a16:creationId xmlns:a16="http://schemas.microsoft.com/office/drawing/2014/main" xmlns="" id="{DAF9EF08-4A46-43DD-8009-6E8DF9B7A278}"/>
              </a:ext>
            </a:extLst>
          </p:cNvPr>
          <p:cNvSpPr/>
          <p:nvPr/>
        </p:nvSpPr>
        <p:spPr>
          <a:xfrm>
            <a:off x="668346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9" name="Picture 12">
            <a:extLst>
              <a:ext uri="{FF2B5EF4-FFF2-40B4-BE49-F238E27FC236}">
                <a16:creationId xmlns:a16="http://schemas.microsoft.com/office/drawing/2014/main" xmlns="" id="{C1091872-9F9A-4A93-81F6-D3C963064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43">
            <a:extLst>
              <a:ext uri="{FF2B5EF4-FFF2-40B4-BE49-F238E27FC236}">
                <a16:creationId xmlns:a16="http://schemas.microsoft.com/office/drawing/2014/main" xmlns="" id="{B8B8C30C-8441-43FE-977E-F870E633585E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우주와 은하 중에서 누가 책을 더 많이 읽었는지 구해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TextBox 53">
            <a:extLst>
              <a:ext uri="{FF2B5EF4-FFF2-40B4-BE49-F238E27FC236}">
                <a16:creationId xmlns:a16="http://schemas.microsoft.com/office/drawing/2014/main" xmlns="" id="{CE458333-D71D-40D0-BCDE-4F38F3E70E26}"/>
              </a:ext>
            </a:extLst>
          </p:cNvPr>
          <p:cNvSpPr txBox="1"/>
          <p:nvPr/>
        </p:nvSpPr>
        <p:spPr>
          <a:xfrm>
            <a:off x="3301831" y="4613437"/>
            <a:ext cx="2782337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가 더 많이 읽었습니다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31">
            <a:extLst>
              <a:ext uri="{FF2B5EF4-FFF2-40B4-BE49-F238E27FC236}">
                <a16:creationId xmlns:a16="http://schemas.microsoft.com/office/drawing/2014/main" xmlns="" id="{95FFA813-CE20-4EC8-B253-45FF1155B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827" y="4633364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C635FAD9-0CDA-4898-8FBC-EA98C732944A}"/>
              </a:ext>
            </a:extLst>
          </p:cNvPr>
          <p:cNvSpPr/>
          <p:nvPr/>
        </p:nvSpPr>
        <p:spPr bwMode="auto">
          <a:xfrm>
            <a:off x="1884738" y="4615412"/>
            <a:ext cx="142242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우주</a:t>
            </a: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xmlns="" id="{185D4B3E-9402-46CB-82CC-8E4799533E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0983" y="4473116"/>
            <a:ext cx="360000" cy="355000"/>
          </a:xfrm>
          <a:prstGeom prst="rect">
            <a:avLst/>
          </a:prstGeom>
        </p:spPr>
      </p:pic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FAF77CE2-BCB3-4A05-90E0-F7D3D9D3ACE5}"/>
              </a:ext>
            </a:extLst>
          </p:cNvPr>
          <p:cNvGrpSpPr/>
          <p:nvPr/>
        </p:nvGrpSpPr>
        <p:grpSpPr>
          <a:xfrm>
            <a:off x="192745" y="3525686"/>
            <a:ext cx="6667165" cy="1711600"/>
            <a:chOff x="192745" y="3561690"/>
            <a:chExt cx="6667165" cy="1711600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36EAB2D2-78E6-432A-8445-BB50E7E96850}"/>
                </a:ext>
              </a:extLst>
            </p:cNvPr>
            <p:cNvSpPr/>
            <p:nvPr/>
          </p:nvSpPr>
          <p:spPr>
            <a:xfrm>
              <a:off x="192745" y="3715256"/>
              <a:ext cx="6667165" cy="13699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모서리가 둥근 직사각형 38">
              <a:extLst>
                <a:ext uri="{FF2B5EF4-FFF2-40B4-BE49-F238E27FC236}">
                  <a16:creationId xmlns:a16="http://schemas.microsoft.com/office/drawing/2014/main" xmlns="" id="{751F1520-5746-41DA-AABA-D7D88FA2B5C4}"/>
                </a:ext>
              </a:extLst>
            </p:cNvPr>
            <p:cNvSpPr/>
            <p:nvPr/>
          </p:nvSpPr>
          <p:spPr>
            <a:xfrm>
              <a:off x="338478" y="356169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6" name="직각 삼각형 55">
              <a:extLst>
                <a:ext uri="{FF2B5EF4-FFF2-40B4-BE49-F238E27FC236}">
                  <a16:creationId xmlns:a16="http://schemas.microsoft.com/office/drawing/2014/main" xmlns="" id="{3C6A4F76-ACFB-4F8D-911C-C5ED237DECAC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8" name="TextBox 53">
            <a:extLst>
              <a:ext uri="{FF2B5EF4-FFF2-40B4-BE49-F238E27FC236}">
                <a16:creationId xmlns:a16="http://schemas.microsoft.com/office/drawing/2014/main" xmlns="" id="{DE676199-83FC-46C2-A6DB-144064F308F6}"/>
              </a:ext>
            </a:extLst>
          </p:cNvPr>
          <p:cNvSpPr txBox="1"/>
          <p:nvPr/>
        </p:nvSpPr>
        <p:spPr>
          <a:xfrm flipH="1">
            <a:off x="231861" y="3889792"/>
            <a:ext cx="6608391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우주가 읽은 책의 쪽수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)= 120×24=2880(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쪽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은하가 읽은 책의 쪽수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)= 135×18=2430(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쪽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따라서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우주가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더 많이 읽었습니다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9" name="직사각형 21">
            <a:extLst>
              <a:ext uri="{FF2B5EF4-FFF2-40B4-BE49-F238E27FC236}">
                <a16:creationId xmlns:a16="http://schemas.microsoft.com/office/drawing/2014/main" xmlns="" id="{7F3B7584-3CC8-4571-BBEA-3D6102D43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1158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16732"/>
            <a:ext cx="3899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실생활 문제를 해결해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FA835E79-A538-49C3-81EB-93F05498A909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실생활 문제를 해결해 볼까요</a:t>
            </a:r>
          </a:p>
        </p:txBody>
      </p:sp>
      <p:sp>
        <p:nvSpPr>
          <p:cNvPr id="45" name="TextBox 8">
            <a:extLst>
              <a:ext uri="{FF2B5EF4-FFF2-40B4-BE49-F238E27FC236}">
                <a16:creationId xmlns:a16="http://schemas.microsoft.com/office/drawing/2014/main" xmlns="" id="{7F7F8D06-DAF4-49A2-A720-AC9ED63E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25" name="순서도: 대체 처리 24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524153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순서도: 대체 처리 25">
            <a:extLst>
              <a:ext uri="{FF2B5EF4-FFF2-40B4-BE49-F238E27FC236}">
                <a16:creationId xmlns:a16="http://schemas.microsoft.com/office/drawing/2014/main" xmlns="" id="{008370BD-A810-4130-865F-0EC2F7829576}"/>
              </a:ext>
            </a:extLst>
          </p:cNvPr>
          <p:cNvSpPr/>
          <p:nvPr/>
        </p:nvSpPr>
        <p:spPr>
          <a:xfrm>
            <a:off x="639834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순서도: 대체 처리 26">
            <a:extLst>
              <a:ext uri="{FF2B5EF4-FFF2-40B4-BE49-F238E27FC236}">
                <a16:creationId xmlns:a16="http://schemas.microsoft.com/office/drawing/2014/main" xmlns="" id="{7642FE88-6497-4994-A363-4BE1CFB63563}"/>
              </a:ext>
            </a:extLst>
          </p:cNvPr>
          <p:cNvSpPr/>
          <p:nvPr/>
        </p:nvSpPr>
        <p:spPr>
          <a:xfrm>
            <a:off x="6109145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순서도: 대체 처리 27">
            <a:extLst>
              <a:ext uri="{FF2B5EF4-FFF2-40B4-BE49-F238E27FC236}">
                <a16:creationId xmlns:a16="http://schemas.microsoft.com/office/drawing/2014/main" xmlns="" id="{766667C2-24F6-4C60-A09B-9A6A56782A17}"/>
              </a:ext>
            </a:extLst>
          </p:cNvPr>
          <p:cNvSpPr/>
          <p:nvPr/>
        </p:nvSpPr>
        <p:spPr>
          <a:xfrm>
            <a:off x="5819943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순서도: 대체 처리 28">
            <a:extLst>
              <a:ext uri="{FF2B5EF4-FFF2-40B4-BE49-F238E27FC236}">
                <a16:creationId xmlns:a16="http://schemas.microsoft.com/office/drawing/2014/main" xmlns="" id="{730389D6-F97A-4776-A253-BB8AAF436C38}"/>
              </a:ext>
            </a:extLst>
          </p:cNvPr>
          <p:cNvSpPr/>
          <p:nvPr/>
        </p:nvSpPr>
        <p:spPr>
          <a:xfrm>
            <a:off x="553074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순서도: 대체 처리 29">
            <a:extLst>
              <a:ext uri="{FF2B5EF4-FFF2-40B4-BE49-F238E27FC236}">
                <a16:creationId xmlns:a16="http://schemas.microsoft.com/office/drawing/2014/main" xmlns="" id="{47FB0DA0-1A9B-47D1-8736-EF31D8C93569}"/>
              </a:ext>
            </a:extLst>
          </p:cNvPr>
          <p:cNvSpPr/>
          <p:nvPr/>
        </p:nvSpPr>
        <p:spPr>
          <a:xfrm>
            <a:off x="668346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21">
            <a:extLst>
              <a:ext uri="{FF2B5EF4-FFF2-40B4-BE49-F238E27FC236}">
                <a16:creationId xmlns:a16="http://schemas.microsoft.com/office/drawing/2014/main" xmlns="" id="{14B1A6F6-33AA-481E-A711-B65004229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좌측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처음에 바로 보이다가 약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초 후 닫힙니다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닫힌 이후 화살표 클릭 시 다시 펼쳐집니다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 보이는 화면입니다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연두색 수학 익힘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프로토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xmlns="" id="{0A094772-143F-47B1-B0FE-1476A3053AF9}"/>
              </a:ext>
            </a:extLst>
          </p:cNvPr>
          <p:cNvGrpSpPr/>
          <p:nvPr/>
        </p:nvGrpSpPr>
        <p:grpSpPr>
          <a:xfrm>
            <a:off x="107504" y="2096534"/>
            <a:ext cx="6820597" cy="2592606"/>
            <a:chOff x="361949" y="4085056"/>
            <a:chExt cx="6820597" cy="2592606"/>
          </a:xfrm>
        </p:grpSpPr>
        <p:pic>
          <p:nvPicPr>
            <p:cNvPr id="22" name="Picture 3">
              <a:extLst>
                <a:ext uri="{FF2B5EF4-FFF2-40B4-BE49-F238E27FC236}">
                  <a16:creationId xmlns:a16="http://schemas.microsoft.com/office/drawing/2014/main" xmlns="" id="{FE3D05F7-C0A4-46B3-AE04-626C26006DE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5003"/>
            <a:stretch/>
          </p:blipFill>
          <p:spPr bwMode="auto">
            <a:xfrm>
              <a:off x="361949" y="4085056"/>
              <a:ext cx="6820597" cy="6843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xmlns="" id="{A68E26FC-FB31-4901-9542-7CB5E7EEF75B}"/>
                </a:ext>
              </a:extLst>
            </p:cNvPr>
            <p:cNvCxnSpPr>
              <a:cxnSpLocks/>
            </p:cNvCxnSpPr>
            <p:nvPr/>
          </p:nvCxnSpPr>
          <p:spPr>
            <a:xfrm>
              <a:off x="6914677" y="4769450"/>
              <a:ext cx="0" cy="158400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Picture 3">
              <a:extLst>
                <a:ext uri="{FF2B5EF4-FFF2-40B4-BE49-F238E27FC236}">
                  <a16:creationId xmlns:a16="http://schemas.microsoft.com/office/drawing/2014/main" xmlns="" id="{77373E24-4B9F-4B48-97E8-5716A564E1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591" t="30386"/>
            <a:stretch/>
          </p:blipFill>
          <p:spPr bwMode="auto">
            <a:xfrm>
              <a:off x="6941329" y="4920605"/>
              <a:ext cx="232508" cy="1361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" name="Picture 2">
              <a:extLst>
                <a:ext uri="{FF2B5EF4-FFF2-40B4-BE49-F238E27FC236}">
                  <a16:creationId xmlns:a16="http://schemas.microsoft.com/office/drawing/2014/main" xmlns="" id="{76F0622D-0CB8-450A-9317-62539BDF82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459" y="6349267"/>
              <a:ext cx="6567932" cy="328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2" name="TextBox 43">
            <a:extLst>
              <a:ext uri="{FF2B5EF4-FFF2-40B4-BE49-F238E27FC236}">
                <a16:creationId xmlns:a16="http://schemas.microsoft.com/office/drawing/2014/main" xmlns="" id="{AFDF5445-614B-4722-A9DD-AE4AA1454815}"/>
              </a:ext>
            </a:extLst>
          </p:cNvPr>
          <p:cNvSpPr txBox="1"/>
          <p:nvPr/>
        </p:nvSpPr>
        <p:spPr>
          <a:xfrm>
            <a:off x="152014" y="3251592"/>
            <a:ext cx="6280218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태양이가 야구공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95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개를 한 상자에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개씩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똑같이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나누어 담아 친구들에게 선물하려고 합니다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물음에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답해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5" name="TextBox 43">
            <a:extLst>
              <a:ext uri="{FF2B5EF4-FFF2-40B4-BE49-F238E27FC236}">
                <a16:creationId xmlns:a16="http://schemas.microsoft.com/office/drawing/2014/main" xmlns="" id="{AFDF5445-614B-4722-A9DD-AE4AA1454815}"/>
              </a:ext>
            </a:extLst>
          </p:cNvPr>
          <p:cNvSpPr txBox="1"/>
          <p:nvPr/>
        </p:nvSpPr>
        <p:spPr>
          <a:xfrm>
            <a:off x="154465" y="2816932"/>
            <a:ext cx="628021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[      ~      ]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862627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84365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849402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131" y="2849402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타원 39">
            <a:extLst>
              <a:ext uri="{FF2B5EF4-FFF2-40B4-BE49-F238E27FC236}">
                <a16:creationId xmlns:a16="http://schemas.microsoft.com/office/drawing/2014/main" xmlns="" id="{907931E7-94AE-47DB-A49A-7019C68E07E8}"/>
              </a:ext>
            </a:extLst>
          </p:cNvPr>
          <p:cNvSpPr/>
          <p:nvPr/>
        </p:nvSpPr>
        <p:spPr>
          <a:xfrm>
            <a:off x="6668867" y="27478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6247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좌측 팝업창이 처음에 바로 보이다가 약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초 후 닫힙니다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닫힌 이후 화살표 클릭 시 다시 펼쳐집니다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닫혔을 때 보이는 화면입니다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연두색 수학 익힘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프로토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수학 익힘 표 소스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83668" y="1016732"/>
            <a:ext cx="360992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실생활 문제를 해결해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46549A6-C7BB-4A5C-A881-B8E3770931FF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실생활 문제를 해결해 볼까요</a:t>
            </a:r>
          </a:p>
        </p:txBody>
      </p:sp>
      <p:sp>
        <p:nvSpPr>
          <p:cNvPr id="73" name="TextBox 8">
            <a:extLst>
              <a:ext uri="{FF2B5EF4-FFF2-40B4-BE49-F238E27FC236}">
                <a16:creationId xmlns:a16="http://schemas.microsoft.com/office/drawing/2014/main" xmlns="" id="{5BA9068E-C1A0-4596-A539-1D979899D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42" name="순서도: 대체 처리 41">
            <a:extLst>
              <a:ext uri="{FF2B5EF4-FFF2-40B4-BE49-F238E27FC236}">
                <a16:creationId xmlns:a16="http://schemas.microsoft.com/office/drawing/2014/main" xmlns="" id="{B8232D3F-8CC1-4D0F-A545-EB3A26023694}"/>
              </a:ext>
            </a:extLst>
          </p:cNvPr>
          <p:cNvSpPr/>
          <p:nvPr/>
        </p:nvSpPr>
        <p:spPr>
          <a:xfrm>
            <a:off x="524153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순서도: 대체 처리 43">
            <a:extLst>
              <a:ext uri="{FF2B5EF4-FFF2-40B4-BE49-F238E27FC236}">
                <a16:creationId xmlns:a16="http://schemas.microsoft.com/office/drawing/2014/main" xmlns="" id="{D1F09E75-CF74-4913-A685-F651385F39D4}"/>
              </a:ext>
            </a:extLst>
          </p:cNvPr>
          <p:cNvSpPr/>
          <p:nvPr/>
        </p:nvSpPr>
        <p:spPr>
          <a:xfrm>
            <a:off x="639834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순서도: 대체 처리 44">
            <a:extLst>
              <a:ext uri="{FF2B5EF4-FFF2-40B4-BE49-F238E27FC236}">
                <a16:creationId xmlns:a16="http://schemas.microsoft.com/office/drawing/2014/main" xmlns="" id="{CE977BAE-D09B-45A2-9E7C-41681037FC3B}"/>
              </a:ext>
            </a:extLst>
          </p:cNvPr>
          <p:cNvSpPr/>
          <p:nvPr/>
        </p:nvSpPr>
        <p:spPr>
          <a:xfrm>
            <a:off x="6109145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순서도: 대체 처리 45">
            <a:extLst>
              <a:ext uri="{FF2B5EF4-FFF2-40B4-BE49-F238E27FC236}">
                <a16:creationId xmlns:a16="http://schemas.microsoft.com/office/drawing/2014/main" xmlns="" id="{DDA22907-8F35-4424-ABCE-9F4698F25679}"/>
              </a:ext>
            </a:extLst>
          </p:cNvPr>
          <p:cNvSpPr/>
          <p:nvPr/>
        </p:nvSpPr>
        <p:spPr>
          <a:xfrm>
            <a:off x="581994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순서도: 대체 처리 46">
            <a:extLst>
              <a:ext uri="{FF2B5EF4-FFF2-40B4-BE49-F238E27FC236}">
                <a16:creationId xmlns:a16="http://schemas.microsoft.com/office/drawing/2014/main" xmlns="" id="{5F7B9491-632E-418F-BAC9-CC5632B81D9E}"/>
              </a:ext>
            </a:extLst>
          </p:cNvPr>
          <p:cNvSpPr/>
          <p:nvPr/>
        </p:nvSpPr>
        <p:spPr>
          <a:xfrm>
            <a:off x="553074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순서도: 대체 처리 47">
            <a:extLst>
              <a:ext uri="{FF2B5EF4-FFF2-40B4-BE49-F238E27FC236}">
                <a16:creationId xmlns:a16="http://schemas.microsoft.com/office/drawing/2014/main" xmlns="" id="{A539018E-F5AF-4369-8432-61B6A5060CF1}"/>
              </a:ext>
            </a:extLst>
          </p:cNvPr>
          <p:cNvSpPr/>
          <p:nvPr/>
        </p:nvSpPr>
        <p:spPr>
          <a:xfrm>
            <a:off x="668346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5665447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43">
            <a:extLst>
              <a:ext uri="{FF2B5EF4-FFF2-40B4-BE49-F238E27FC236}">
                <a16:creationId xmlns:a16="http://schemas.microsoft.com/office/drawing/2014/main" xmlns="" id="{0B22C912-3F31-4D8B-AFA3-A367407C13DC}"/>
              </a:ext>
            </a:extLst>
          </p:cNvPr>
          <p:cNvSpPr txBox="1"/>
          <p:nvPr/>
        </p:nvSpPr>
        <p:spPr>
          <a:xfrm>
            <a:off x="644499" y="1592796"/>
            <a:ext cx="637387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빈칸에 알맞은 수를 써넣고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95÷31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몫과 나머지를 구해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60" name="표 6">
            <a:extLst>
              <a:ext uri="{FF2B5EF4-FFF2-40B4-BE49-F238E27FC236}">
                <a16:creationId xmlns:a16="http://schemas.microsoft.com/office/drawing/2014/main" xmlns="" id="{81C3F8AA-9E7B-40C4-996A-32EB60D9F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4912"/>
              </p:ext>
            </p:extLst>
          </p:nvPr>
        </p:nvGraphicFramePr>
        <p:xfrm>
          <a:off x="1439652" y="2564904"/>
          <a:ext cx="4198295" cy="9458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9659">
                  <a:extLst>
                    <a:ext uri="{9D8B030D-6E8A-4147-A177-3AD203B41FA5}">
                      <a16:colId xmlns:a16="http://schemas.microsoft.com/office/drawing/2014/main" xmlns="" val="2624187412"/>
                    </a:ext>
                  </a:extLst>
                </a:gridCol>
                <a:gridCol w="839659">
                  <a:extLst>
                    <a:ext uri="{9D8B030D-6E8A-4147-A177-3AD203B41FA5}">
                      <a16:colId xmlns:a16="http://schemas.microsoft.com/office/drawing/2014/main" xmlns="" val="1133171614"/>
                    </a:ext>
                  </a:extLst>
                </a:gridCol>
                <a:gridCol w="839659">
                  <a:extLst>
                    <a:ext uri="{9D8B030D-6E8A-4147-A177-3AD203B41FA5}">
                      <a16:colId xmlns:a16="http://schemas.microsoft.com/office/drawing/2014/main" xmlns="" val="3051171062"/>
                    </a:ext>
                  </a:extLst>
                </a:gridCol>
                <a:gridCol w="839659">
                  <a:extLst>
                    <a:ext uri="{9D8B030D-6E8A-4147-A177-3AD203B41FA5}">
                      <a16:colId xmlns:a16="http://schemas.microsoft.com/office/drawing/2014/main" xmlns="" val="3092408519"/>
                    </a:ext>
                  </a:extLst>
                </a:gridCol>
                <a:gridCol w="839659">
                  <a:extLst>
                    <a:ext uri="{9D8B030D-6E8A-4147-A177-3AD203B41FA5}">
                      <a16:colId xmlns:a16="http://schemas.microsoft.com/office/drawing/2014/main" xmlns="" val="2550011781"/>
                    </a:ext>
                  </a:extLst>
                </a:gridCol>
              </a:tblGrid>
              <a:tr h="4729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×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F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F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F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F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F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29791264"/>
                  </a:ext>
                </a:extLst>
              </a:tr>
              <a:tr h="4729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3AF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B5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5B5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5B5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B5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5B5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93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5B5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B5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5B5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124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5B5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B5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5B5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42293370"/>
                  </a:ext>
                </a:extLst>
              </a:tr>
            </a:tbl>
          </a:graphicData>
        </a:graphic>
      </p:graphicFrame>
      <p:pic>
        <p:nvPicPr>
          <p:cNvPr id="61" name="그림 60">
            <a:extLst>
              <a:ext uri="{FF2B5EF4-FFF2-40B4-BE49-F238E27FC236}">
                <a16:creationId xmlns:a16="http://schemas.microsoft.com/office/drawing/2014/main" xmlns="" id="{48AA711B-39D5-41BA-9E91-2769BD53B9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9175" y="2826726"/>
            <a:ext cx="360000" cy="3550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xmlns="" id="{CB16FAFB-D9AD-441E-A96C-DAA3217D98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7927" y="2826726"/>
            <a:ext cx="360000" cy="355000"/>
          </a:xfrm>
          <a:prstGeom prst="rect">
            <a:avLst/>
          </a:prstGeom>
        </p:spPr>
      </p:pic>
      <p:pic>
        <p:nvPicPr>
          <p:cNvPr id="64" name="Picture 2">
            <a:extLst>
              <a:ext uri="{FF2B5EF4-FFF2-40B4-BE49-F238E27FC236}">
                <a16:creationId xmlns:a16="http://schemas.microsoft.com/office/drawing/2014/main" xmlns="" id="{5FEE33D3-B31B-437F-8990-B8B0CFA58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7" y="2873553"/>
            <a:ext cx="257021" cy="103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907931E7-94AE-47DB-A49A-7019C68E07E8}"/>
              </a:ext>
            </a:extLst>
          </p:cNvPr>
          <p:cNvSpPr/>
          <p:nvPr/>
        </p:nvSpPr>
        <p:spPr>
          <a:xfrm>
            <a:off x="29900" y="27389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53">
            <a:extLst>
              <a:ext uri="{FF2B5EF4-FFF2-40B4-BE49-F238E27FC236}">
                <a16:creationId xmlns:a16="http://schemas.microsoft.com/office/drawing/2014/main" xmlns="" id="{331C6497-3BF5-426F-ACB5-C5DEF7D8197D}"/>
              </a:ext>
            </a:extLst>
          </p:cNvPr>
          <p:cNvSpPr txBox="1"/>
          <p:nvPr/>
        </p:nvSpPr>
        <p:spPr>
          <a:xfrm>
            <a:off x="2275444" y="3929361"/>
            <a:ext cx="2110868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95÷31=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        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···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31">
            <a:extLst>
              <a:ext uri="{FF2B5EF4-FFF2-40B4-BE49-F238E27FC236}">
                <a16:creationId xmlns:a16="http://schemas.microsoft.com/office/drawing/2014/main" xmlns="" id="{521610F0-1074-417A-9F8F-D8C39DF13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708" y="3949288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0ADEDD99-78C4-484D-8130-94074AD5B408}"/>
              </a:ext>
            </a:extLst>
          </p:cNvPr>
          <p:cNvSpPr/>
          <p:nvPr/>
        </p:nvSpPr>
        <p:spPr bwMode="auto">
          <a:xfrm>
            <a:off x="3342196" y="3931336"/>
            <a:ext cx="64809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E0A0C4E9-423D-4A05-9B9C-F45D8507B7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288" y="3789040"/>
            <a:ext cx="360000" cy="355000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88C1FC94-8C6A-427A-AD25-65EC8C4C8869}"/>
              </a:ext>
            </a:extLst>
          </p:cNvPr>
          <p:cNvSpPr/>
          <p:nvPr/>
        </p:nvSpPr>
        <p:spPr bwMode="auto">
          <a:xfrm>
            <a:off x="4314304" y="3931336"/>
            <a:ext cx="64809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489B83C7-7A46-4404-8C91-EABE9B6E55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2396" y="3789040"/>
            <a:ext cx="360000" cy="355000"/>
          </a:xfrm>
          <a:prstGeom prst="rect">
            <a:avLst/>
          </a:prstGeom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907931E7-94AE-47DB-A49A-7019C68E07E8}"/>
              </a:ext>
            </a:extLst>
          </p:cNvPr>
          <p:cNvSpPr/>
          <p:nvPr/>
        </p:nvSpPr>
        <p:spPr>
          <a:xfrm>
            <a:off x="1287130" y="24234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7019908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43216</TotalTime>
  <Words>1057</Words>
  <Application>Microsoft Office PowerPoint</Application>
  <PresentationFormat>화면 슬라이드 쇼(4:3)</PresentationFormat>
  <Paragraphs>330</Paragraphs>
  <Slides>13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7386</cp:revision>
  <dcterms:created xsi:type="dcterms:W3CDTF">2008-07-15T12:19:11Z</dcterms:created>
  <dcterms:modified xsi:type="dcterms:W3CDTF">2022-02-15T01:11:51Z</dcterms:modified>
</cp:coreProperties>
</file>