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92" r:id="rId2"/>
    <p:sldId id="793" r:id="rId3"/>
    <p:sldId id="878" r:id="rId4"/>
    <p:sldId id="948" r:id="rId5"/>
    <p:sldId id="928" r:id="rId6"/>
    <p:sldId id="949" r:id="rId7"/>
    <p:sldId id="929" r:id="rId8"/>
    <p:sldId id="942" r:id="rId9"/>
    <p:sldId id="944" r:id="rId10"/>
    <p:sldId id="940" r:id="rId11"/>
    <p:sldId id="945" r:id="rId12"/>
    <p:sldId id="946" r:id="rId13"/>
    <p:sldId id="947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FF"/>
    <a:srgbClr val="C3D69B"/>
    <a:srgbClr val="77933C"/>
    <a:srgbClr val="C0E8EC"/>
    <a:srgbClr val="F6F1D4"/>
    <a:srgbClr val="F6E7D4"/>
    <a:srgbClr val="6EBC4C"/>
    <a:srgbClr val="FF3399"/>
    <a:srgbClr val="EAB4EB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744" autoAdjust="0"/>
  </p:normalViewPr>
  <p:slideViewPr>
    <p:cSldViewPr>
      <p:cViewPr varScale="1">
        <p:scale>
          <a:sx n="81" d="100"/>
          <a:sy n="81" d="100"/>
        </p:scale>
        <p:origin x="1579" y="5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40224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2022.02.11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1492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08 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의 몫을 소수로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BB8560-8BB4-41CE-B182-58853769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92162"/>
          </a:xfrm>
          <a:prstGeom prst="rect">
            <a:avLst/>
          </a:prstGeom>
        </p:spPr>
      </p:pic>
      <p:pic>
        <p:nvPicPr>
          <p:cNvPr id="23" name="Picture 13">
            <a:extLst>
              <a:ext uri="{FF2B5EF4-FFF2-40B4-BE49-F238E27FC236}">
                <a16:creationId xmlns:a16="http://schemas.microsoft.com/office/drawing/2014/main" id="{3D8B49CA-65FD-4587-A82D-4B61A9494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75" y="507290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39FE54B2-3919-4415-890E-73E8A66F8E3E}"/>
              </a:ext>
            </a:extLst>
          </p:cNvPr>
          <p:cNvSpPr/>
          <p:nvPr/>
        </p:nvSpPr>
        <p:spPr>
          <a:xfrm>
            <a:off x="4646422" y="48630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65906"/>
              </p:ext>
            </p:extLst>
          </p:nvPr>
        </p:nvGraphicFramePr>
        <p:xfrm>
          <a:off x="7012749" y="690525"/>
          <a:ext cx="2086863" cy="35034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중요 표시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05925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36FEDF0-9B51-4649-8767-F44CCC2E0139}"/>
              </a:ext>
            </a:extLst>
          </p:cNvPr>
          <p:cNvSpPr/>
          <p:nvPr/>
        </p:nvSpPr>
        <p:spPr>
          <a:xfrm>
            <a:off x="290714" y="2194025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A7E678C-C825-43EA-BE72-00C33416CEB4}"/>
              </a:ext>
            </a:extLst>
          </p:cNvPr>
          <p:cNvSpPr/>
          <p:nvPr/>
        </p:nvSpPr>
        <p:spPr>
          <a:xfrm>
            <a:off x="179512" y="22211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0B6EA5C0-A2DD-4A0E-8C39-37E028FE91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6" y="2420408"/>
            <a:ext cx="341761" cy="2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3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BB8560-8BB4-41CE-B182-58853769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92162"/>
          </a:xfrm>
          <a:prstGeom prst="rect">
            <a:avLst/>
          </a:prstGeom>
        </p:spPr>
      </p:pic>
      <p:pic>
        <p:nvPicPr>
          <p:cNvPr id="23" name="Picture 13">
            <a:extLst>
              <a:ext uri="{FF2B5EF4-FFF2-40B4-BE49-F238E27FC236}">
                <a16:creationId xmlns:a16="http://schemas.microsoft.com/office/drawing/2014/main" id="{3D8B49CA-65FD-4587-A82D-4B61A9494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75" y="507290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02972"/>
              </p:ext>
            </p:extLst>
          </p:nvPr>
        </p:nvGraphicFramePr>
        <p:xfrm>
          <a:off x="7012749" y="690525"/>
          <a:ext cx="2086863" cy="30462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05925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36FEDF0-9B51-4649-8767-F44CCC2E0139}"/>
              </a:ext>
            </a:extLst>
          </p:cNvPr>
          <p:cNvSpPr/>
          <p:nvPr/>
        </p:nvSpPr>
        <p:spPr>
          <a:xfrm>
            <a:off x="290714" y="2194025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0B6EA5C0-A2DD-4A0E-8C39-37E028FE91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6" y="2420408"/>
            <a:ext cx="341761" cy="28779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B67D3B7-E41D-4391-8089-A4CBA7FCAC81}"/>
              </a:ext>
            </a:extLst>
          </p:cNvPr>
          <p:cNvGrpSpPr/>
          <p:nvPr/>
        </p:nvGrpSpPr>
        <p:grpSpPr>
          <a:xfrm>
            <a:off x="467544" y="3373981"/>
            <a:ext cx="6182466" cy="1673943"/>
            <a:chOff x="467544" y="3081538"/>
            <a:chExt cx="6182466" cy="1673943"/>
          </a:xfrm>
        </p:grpSpPr>
        <p:sp>
          <p:nvSpPr>
            <p:cNvPr id="22" name="사각형: 둥근 모서리 32">
              <a:extLst>
                <a:ext uri="{FF2B5EF4-FFF2-40B4-BE49-F238E27FC236}">
                  <a16:creationId xmlns:a16="http://schemas.microsoft.com/office/drawing/2014/main" id="{5F4D9997-7B7B-44BC-9A45-17DE4273C161}"/>
                </a:ext>
              </a:extLst>
            </p:cNvPr>
            <p:cNvSpPr/>
            <p:nvPr/>
          </p:nvSpPr>
          <p:spPr>
            <a:xfrm>
              <a:off x="467544" y="3385602"/>
              <a:ext cx="6182466" cy="11949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 dirty="0"/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0A619CE1-C66B-4577-B17C-89731ECEF856}"/>
                </a:ext>
              </a:extLst>
            </p:cNvPr>
            <p:cNvSpPr/>
            <p:nvPr/>
          </p:nvSpPr>
          <p:spPr>
            <a:xfrm flipH="1" flipV="1">
              <a:off x="4963740" y="4580584"/>
              <a:ext cx="195359" cy="17489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900" dirty="0"/>
            </a:p>
          </p:txBody>
        </p: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53B5F194-4E13-4EC2-A70A-7DD1356389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809755" y="308153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0234D3D-37F9-4537-9867-7A2D792B4498}"/>
              </a:ext>
            </a:extLst>
          </p:cNvPr>
          <p:cNvSpPr txBox="1"/>
          <p:nvPr/>
        </p:nvSpPr>
        <p:spPr>
          <a:xfrm>
            <a:off x="588447" y="3776153"/>
            <a:ext cx="5940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봉지에 들어있는 자두는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봉지가 있으므로 자두는 모두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5×8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자두 한 개의 무게의 평균은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6÷40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0.15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(kg)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9E36140-4843-48DE-89F0-75BF3DD655B0}"/>
              </a:ext>
            </a:extLst>
          </p:cNvPr>
          <p:cNvSpPr/>
          <p:nvPr/>
        </p:nvSpPr>
        <p:spPr>
          <a:xfrm>
            <a:off x="1871700" y="42588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70E6AB8-CBBE-4C10-8B76-8E969923AD62}"/>
              </a:ext>
            </a:extLst>
          </p:cNvPr>
          <p:cNvSpPr/>
          <p:nvPr/>
        </p:nvSpPr>
        <p:spPr>
          <a:xfrm>
            <a:off x="2483768" y="38970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55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D8CE6A-F3B4-4B81-8997-7B6BE963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89304"/>
          </a:xfrm>
          <a:prstGeom prst="rect">
            <a:avLst/>
          </a:prstGeom>
        </p:spPr>
      </p:pic>
      <p:pic>
        <p:nvPicPr>
          <p:cNvPr id="23" name="Picture 13">
            <a:extLst>
              <a:ext uri="{FF2B5EF4-FFF2-40B4-BE49-F238E27FC236}">
                <a16:creationId xmlns:a16="http://schemas.microsoft.com/office/drawing/2014/main" id="{3D8B49CA-65FD-4587-A82D-4B61A9494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75" y="507290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82171"/>
              </p:ext>
            </p:extLst>
          </p:nvPr>
        </p:nvGraphicFramePr>
        <p:xfrm>
          <a:off x="7012749" y="690525"/>
          <a:ext cx="2086863" cy="3472978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중요 표시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 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05925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36FEDF0-9B51-4649-8767-F44CCC2E0139}"/>
              </a:ext>
            </a:extLst>
          </p:cNvPr>
          <p:cNvSpPr/>
          <p:nvPr/>
        </p:nvSpPr>
        <p:spPr>
          <a:xfrm>
            <a:off x="290714" y="2194025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A7E678C-C825-43EA-BE72-00C33416CEB4}"/>
              </a:ext>
            </a:extLst>
          </p:cNvPr>
          <p:cNvSpPr/>
          <p:nvPr/>
        </p:nvSpPr>
        <p:spPr>
          <a:xfrm>
            <a:off x="179512" y="22211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0B6EA5C0-A2DD-4A0E-8C39-37E028FE91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6" y="2420408"/>
            <a:ext cx="341761" cy="287799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BC16105A-642D-4E40-AE0F-978F6F5D3B45}"/>
              </a:ext>
            </a:extLst>
          </p:cNvPr>
          <p:cNvSpPr/>
          <p:nvPr/>
        </p:nvSpPr>
        <p:spPr>
          <a:xfrm>
            <a:off x="1979712" y="28889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77B96EC-DA68-4265-8A75-FABB9C45A988}"/>
              </a:ext>
            </a:extLst>
          </p:cNvPr>
          <p:cNvSpPr/>
          <p:nvPr/>
        </p:nvSpPr>
        <p:spPr>
          <a:xfrm>
            <a:off x="4593116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0D0092-0494-42CE-B0EB-E6F53AE96B00}"/>
              </a:ext>
            </a:extLst>
          </p:cNvPr>
          <p:cNvSpPr/>
          <p:nvPr/>
        </p:nvSpPr>
        <p:spPr>
          <a:xfrm>
            <a:off x="2136736" y="3047123"/>
            <a:ext cx="3047332" cy="1642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2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D8CE6A-F3B4-4B81-8997-7B6BE963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89304"/>
          </a:xfrm>
          <a:prstGeom prst="rect">
            <a:avLst/>
          </a:prstGeom>
        </p:spPr>
      </p:pic>
      <p:pic>
        <p:nvPicPr>
          <p:cNvPr id="23" name="Picture 13">
            <a:extLst>
              <a:ext uri="{FF2B5EF4-FFF2-40B4-BE49-F238E27FC236}">
                <a16:creationId xmlns:a16="http://schemas.microsoft.com/office/drawing/2014/main" id="{3D8B49CA-65FD-4587-A82D-4B61A9494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75" y="507290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87870"/>
              </p:ext>
            </p:extLst>
          </p:nvPr>
        </p:nvGraphicFramePr>
        <p:xfrm>
          <a:off x="7012749" y="690525"/>
          <a:ext cx="2086863" cy="30462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05925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36FEDF0-9B51-4649-8767-F44CCC2E0139}"/>
              </a:ext>
            </a:extLst>
          </p:cNvPr>
          <p:cNvSpPr/>
          <p:nvPr/>
        </p:nvSpPr>
        <p:spPr>
          <a:xfrm>
            <a:off x="290714" y="2194025"/>
            <a:ext cx="399607" cy="387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0B6EA5C0-A2DD-4A0E-8C39-37E028FE91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6" y="2420408"/>
            <a:ext cx="341761" cy="28779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0D0092-0494-42CE-B0EB-E6F53AE96B00}"/>
              </a:ext>
            </a:extLst>
          </p:cNvPr>
          <p:cNvSpPr/>
          <p:nvPr/>
        </p:nvSpPr>
        <p:spPr>
          <a:xfrm>
            <a:off x="2136736" y="3047123"/>
            <a:ext cx="3047332" cy="1642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사각형: 둥근 모서리 32">
            <a:extLst>
              <a:ext uri="{FF2B5EF4-FFF2-40B4-BE49-F238E27FC236}">
                <a16:creationId xmlns:a16="http://schemas.microsoft.com/office/drawing/2014/main" id="{7CD7D6C1-27CF-4315-9EFE-7EC75C493BC5}"/>
              </a:ext>
            </a:extLst>
          </p:cNvPr>
          <p:cNvSpPr/>
          <p:nvPr/>
        </p:nvSpPr>
        <p:spPr>
          <a:xfrm>
            <a:off x="462487" y="3428664"/>
            <a:ext cx="6024460" cy="14696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46C08CC8-6F75-4BEE-8676-C07FC0BD3BB4}"/>
              </a:ext>
            </a:extLst>
          </p:cNvPr>
          <p:cNvSpPr/>
          <p:nvPr/>
        </p:nvSpPr>
        <p:spPr>
          <a:xfrm flipH="1" flipV="1">
            <a:off x="4879680" y="4916235"/>
            <a:ext cx="195359" cy="17489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00" dirty="0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E32AED1C-AF6B-471A-990D-933C6D83B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725695" y="3124600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A905AA1-517A-4CA5-A1F6-A5AA903779A4}"/>
              </a:ext>
            </a:extLst>
          </p:cNvPr>
          <p:cNvSpPr txBox="1"/>
          <p:nvPr/>
        </p:nvSpPr>
        <p:spPr>
          <a:xfrm>
            <a:off x="539667" y="3532561"/>
            <a:ext cx="59173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나누어지는 수가 작을수록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나누는 수가 클수록 몫은 작아지므로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나누어지는 수에는 가장 작은 수인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나누는 수에는 가장 큰 수인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넣어 나눗셈을 만들면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2÷8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몫은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0.25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783C212-135D-4B47-9A0A-2AAD7087AC94}"/>
              </a:ext>
            </a:extLst>
          </p:cNvPr>
          <p:cNvSpPr/>
          <p:nvPr/>
        </p:nvSpPr>
        <p:spPr>
          <a:xfrm>
            <a:off x="506976" y="34901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2A2A183-46C2-460B-A0A2-B25EFF7F62C6}"/>
              </a:ext>
            </a:extLst>
          </p:cNvPr>
          <p:cNvSpPr/>
          <p:nvPr/>
        </p:nvSpPr>
        <p:spPr>
          <a:xfrm>
            <a:off x="3851920" y="43762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2FAFF27-5736-4F49-8FDF-55A4B3C6B82A}"/>
              </a:ext>
            </a:extLst>
          </p:cNvPr>
          <p:cNvSpPr/>
          <p:nvPr/>
        </p:nvSpPr>
        <p:spPr>
          <a:xfrm>
            <a:off x="1061896" y="46971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DEF9514-07AD-4565-9441-2F4BC2B48FC9}"/>
              </a:ext>
            </a:extLst>
          </p:cNvPr>
          <p:cNvSpPr/>
          <p:nvPr/>
        </p:nvSpPr>
        <p:spPr>
          <a:xfrm>
            <a:off x="5708536" y="40502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3BD073D-5A4C-4E50-9CE4-D70644FA9F40}"/>
              </a:ext>
            </a:extLst>
          </p:cNvPr>
          <p:cNvSpPr/>
          <p:nvPr/>
        </p:nvSpPr>
        <p:spPr>
          <a:xfrm>
            <a:off x="2859586" y="47315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17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96475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553F19D-D523-47BA-9E53-E37A3CD6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693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97162"/>
              </p:ext>
            </p:extLst>
          </p:nvPr>
        </p:nvGraphicFramePr>
        <p:xfrm>
          <a:off x="7012749" y="690525"/>
          <a:ext cx="2086863" cy="31986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보기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F32D30-8697-4734-899C-9BA0F38D2B67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42B0439-FB25-412A-B197-41DDBA48ED04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69854C-E381-4ECF-BBE3-40F6C0F08B6B}"/>
              </a:ext>
            </a:extLst>
          </p:cNvPr>
          <p:cNvSpPr/>
          <p:nvPr/>
        </p:nvSpPr>
        <p:spPr>
          <a:xfrm>
            <a:off x="653481" y="1817718"/>
            <a:ext cx="4638599" cy="1683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283CE7F-15D3-4E8D-8D5B-DF60F7038194}"/>
              </a:ext>
            </a:extLst>
          </p:cNvPr>
          <p:cNvSpPr/>
          <p:nvPr/>
        </p:nvSpPr>
        <p:spPr>
          <a:xfrm>
            <a:off x="884040" y="17081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A36095-F7AB-4650-9B6D-F24A30D6B9BF}"/>
              </a:ext>
            </a:extLst>
          </p:cNvPr>
          <p:cNvSpPr/>
          <p:nvPr/>
        </p:nvSpPr>
        <p:spPr>
          <a:xfrm>
            <a:off x="1881127" y="376325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65C016D-D7C4-446D-B6D2-BFA828608755}"/>
              </a:ext>
            </a:extLst>
          </p:cNvPr>
          <p:cNvSpPr/>
          <p:nvPr/>
        </p:nvSpPr>
        <p:spPr>
          <a:xfrm>
            <a:off x="1769925" y="37903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D008E8-3D87-4757-961D-57AD4634A4F1}"/>
              </a:ext>
            </a:extLst>
          </p:cNvPr>
          <p:cNvSpPr/>
          <p:nvPr/>
        </p:nvSpPr>
        <p:spPr>
          <a:xfrm>
            <a:off x="1881127" y="4566883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C35996-853E-4DEC-9952-DC35A80BAA80}"/>
              </a:ext>
            </a:extLst>
          </p:cNvPr>
          <p:cNvSpPr/>
          <p:nvPr/>
        </p:nvSpPr>
        <p:spPr>
          <a:xfrm>
            <a:off x="1769925" y="45939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F2054E8-E5BB-45FD-88D3-C697DD56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2" y="1993517"/>
            <a:ext cx="399607" cy="25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id="{3895C9CB-7B6C-4E3D-BADB-446143230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54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53BFBFB7-0B06-4C06-9A6A-BEED2C8647FD}"/>
              </a:ext>
            </a:extLst>
          </p:cNvPr>
          <p:cNvSpPr/>
          <p:nvPr/>
        </p:nvSpPr>
        <p:spPr>
          <a:xfrm>
            <a:off x="4608004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9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553F19D-D523-47BA-9E53-E37A3CD6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6939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F2054E8-E5BB-45FD-88D3-C697DD56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2" y="1993517"/>
            <a:ext cx="399607" cy="25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id="{3895C9CB-7B6C-4E3D-BADB-446143230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54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9D3DDFE-714E-4A7F-9434-BFA26B0A1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14771"/>
              </p:ext>
            </p:extLst>
          </p:nvPr>
        </p:nvGraphicFramePr>
        <p:xfrm>
          <a:off x="7012749" y="690525"/>
          <a:ext cx="2086863" cy="27414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C1215C57-1166-48DE-9B12-CCCC39586AAD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35" name="사각형: 둥근 모서리 40">
              <a:extLst>
                <a:ext uri="{FF2B5EF4-FFF2-40B4-BE49-F238E27FC236}">
                  <a16:creationId xmlns:a16="http://schemas.microsoft.com/office/drawing/2014/main" id="{DA800EC1-9BA9-4E75-A87E-BF066EEF6523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BA614442-4E89-4B08-A75F-172B682DE230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DA8F760E-A261-4CB6-9C76-3D729AD368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06BA70-C1AF-47F3-9EDB-427900D620A6}"/>
                </a:ext>
              </a:extLst>
            </p:cNvPr>
            <p:cNvSpPr txBox="1"/>
            <p:nvPr/>
          </p:nvSpPr>
          <p:spPr>
            <a:xfrm>
              <a:off x="396931" y="3844891"/>
              <a:ext cx="6307457" cy="723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분수로 나타내면 나누는 수는 분모가 되고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나누어지는 수는 분자가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93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10521B8-BDC3-47A1-9F12-9F0CD721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802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31939"/>
              </p:ext>
            </p:extLst>
          </p:nvPr>
        </p:nvGraphicFramePr>
        <p:xfrm>
          <a:off x="7012749" y="690525"/>
          <a:ext cx="2086863" cy="3442520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빈칸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화살표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6005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474827-044C-43AB-9F07-46F2B0D38E83}"/>
              </a:ext>
            </a:extLst>
          </p:cNvPr>
          <p:cNvSpPr/>
          <p:nvPr/>
        </p:nvSpPr>
        <p:spPr>
          <a:xfrm>
            <a:off x="613989" y="3192174"/>
            <a:ext cx="288405" cy="11009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78D4B8-0851-4DED-A5F2-D23B00CC8073}"/>
              </a:ext>
            </a:extLst>
          </p:cNvPr>
          <p:cNvSpPr/>
          <p:nvPr/>
        </p:nvSpPr>
        <p:spPr>
          <a:xfrm>
            <a:off x="391585" y="32192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01CB92-7F31-4F1A-9AB0-014FD1EFCBD1}"/>
              </a:ext>
            </a:extLst>
          </p:cNvPr>
          <p:cNvSpPr/>
          <p:nvPr/>
        </p:nvSpPr>
        <p:spPr>
          <a:xfrm>
            <a:off x="2701309" y="3091411"/>
            <a:ext cx="558324" cy="1201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6408CC5-9CFA-4CD0-A39D-609549544261}"/>
              </a:ext>
            </a:extLst>
          </p:cNvPr>
          <p:cNvSpPr/>
          <p:nvPr/>
        </p:nvSpPr>
        <p:spPr>
          <a:xfrm>
            <a:off x="2590106" y="31185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2FB5CAC-0971-471D-91FE-96CF809668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835365" y="3269629"/>
            <a:ext cx="411479" cy="3546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2F01B6A-A1AF-4C09-9CBA-74209A055D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835365" y="3781362"/>
            <a:ext cx="411479" cy="354627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C5A161-F522-4B3A-A5B5-CA604A61AEE7}"/>
              </a:ext>
            </a:extLst>
          </p:cNvPr>
          <p:cNvSpPr/>
          <p:nvPr/>
        </p:nvSpPr>
        <p:spPr>
          <a:xfrm>
            <a:off x="663323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54B1821-BE22-47C7-873A-49C54AAD8575}"/>
              </a:ext>
            </a:extLst>
          </p:cNvPr>
          <p:cNvSpPr/>
          <p:nvPr/>
        </p:nvSpPr>
        <p:spPr>
          <a:xfrm>
            <a:off x="927786" y="1655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FE2667B2-B9D9-49D9-9D6F-CC693192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" y="2025472"/>
            <a:ext cx="340654" cy="34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id="{71C7BDBB-8348-4C25-954C-6C0B466FB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54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5A4E45C5-B9E6-434D-A094-338EF4DE20B4}"/>
              </a:ext>
            </a:extLst>
          </p:cNvPr>
          <p:cNvSpPr/>
          <p:nvPr/>
        </p:nvSpPr>
        <p:spPr>
          <a:xfrm>
            <a:off x="4608004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00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10521B8-BDC3-47A1-9F12-9F0CD721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8027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2FB5CAC-0971-471D-91FE-96CF809668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835365" y="3269629"/>
            <a:ext cx="411479" cy="3546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2F01B6A-A1AF-4C09-9CBA-74209A055D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835365" y="3781362"/>
            <a:ext cx="411479" cy="354627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FE2667B2-B9D9-49D9-9D6F-CC693192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" y="2025472"/>
            <a:ext cx="340654" cy="34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id="{71C7BDBB-8348-4C25-954C-6C0B466FB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54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1A883B6-A209-4A74-90C3-25F9DF979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57423"/>
              </p:ext>
            </p:extLst>
          </p:nvPr>
        </p:nvGraphicFramePr>
        <p:xfrm>
          <a:off x="7012749" y="690525"/>
          <a:ext cx="2086863" cy="27414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DA7A4279-D1EA-434A-889B-862EA49F4152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42" name="사각형: 둥근 모서리 40">
              <a:extLst>
                <a:ext uri="{FF2B5EF4-FFF2-40B4-BE49-F238E27FC236}">
                  <a16:creationId xmlns:a16="http://schemas.microsoft.com/office/drawing/2014/main" id="{9A1642E3-E6F0-4A90-AFB5-2E7651954BE8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CF78BC17-CFCB-489D-B5FE-6962FC998743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1D8CA709-82DE-4ADD-98DE-4097B5A773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D8DDF9-2B47-42E4-A53B-18F1934FEDF8}"/>
                </a:ext>
              </a:extLst>
            </p:cNvPr>
            <p:cNvSpPr txBox="1"/>
            <p:nvPr/>
          </p:nvSpPr>
          <p:spPr>
            <a:xfrm>
              <a:off x="396931" y="3722797"/>
              <a:ext cx="6307457" cy="1235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나눗셈에서 나누어지는 수를       배 하면 몫도       배가 되고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나누어지는 수 를        배 하면 몫도        배가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0AE20E8-3A35-424C-BC72-EF3E816A59C0}"/>
              </a:ext>
            </a:extLst>
          </p:cNvPr>
          <p:cNvGrpSpPr/>
          <p:nvPr/>
        </p:nvGrpSpPr>
        <p:grpSpPr>
          <a:xfrm>
            <a:off x="2968055" y="3862789"/>
            <a:ext cx="703845" cy="646331"/>
            <a:chOff x="3051872" y="4632320"/>
            <a:chExt cx="468052" cy="64633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8934AAC-4927-44D1-B8AD-E4BA6132522A}"/>
                </a:ext>
              </a:extLst>
            </p:cNvPr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C70B55F-89FF-4C56-A58F-59C6060C0C79}"/>
                </a:ext>
              </a:extLst>
            </p:cNvPr>
            <p:cNvCxnSpPr/>
            <p:nvPr/>
          </p:nvCxnSpPr>
          <p:spPr bwMode="auto">
            <a:xfrm>
              <a:off x="3153797" y="4957226"/>
              <a:ext cx="2642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38D20A4-6EF1-41E6-847B-3A76BEC11626}"/>
              </a:ext>
            </a:extLst>
          </p:cNvPr>
          <p:cNvGrpSpPr/>
          <p:nvPr/>
        </p:nvGrpSpPr>
        <p:grpSpPr>
          <a:xfrm>
            <a:off x="4624239" y="3861048"/>
            <a:ext cx="703845" cy="646331"/>
            <a:chOff x="3051872" y="4632320"/>
            <a:chExt cx="468052" cy="6463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73D76A-60C4-4C5E-8868-A4C9D5855554}"/>
                </a:ext>
              </a:extLst>
            </p:cNvPr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8090FB1-DD99-4639-83DF-4A5AEE51BA9D}"/>
                </a:ext>
              </a:extLst>
            </p:cNvPr>
            <p:cNvCxnSpPr/>
            <p:nvPr/>
          </p:nvCxnSpPr>
          <p:spPr bwMode="auto">
            <a:xfrm>
              <a:off x="3153797" y="4957226"/>
              <a:ext cx="2642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D0275A4-2C82-4E59-A85E-CE4DE5773416}"/>
              </a:ext>
            </a:extLst>
          </p:cNvPr>
          <p:cNvGrpSpPr/>
          <p:nvPr/>
        </p:nvGrpSpPr>
        <p:grpSpPr>
          <a:xfrm>
            <a:off x="1763688" y="4329100"/>
            <a:ext cx="703845" cy="646331"/>
            <a:chOff x="3051872" y="4632320"/>
            <a:chExt cx="468052" cy="64633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E96754-1B74-4C00-A754-88A2349D99DB}"/>
                </a:ext>
              </a:extLst>
            </p:cNvPr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94D81B6-58C6-48EB-BC46-0087A98ED209}"/>
                </a:ext>
              </a:extLst>
            </p:cNvPr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14E9FB5-FEE7-41A0-9DC9-F789F4250783}"/>
              </a:ext>
            </a:extLst>
          </p:cNvPr>
          <p:cNvGrpSpPr/>
          <p:nvPr/>
        </p:nvGrpSpPr>
        <p:grpSpPr>
          <a:xfrm>
            <a:off x="3544119" y="4366845"/>
            <a:ext cx="703845" cy="646331"/>
            <a:chOff x="3051872" y="4632320"/>
            <a:chExt cx="468052" cy="6463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35D8962-5970-4E6C-AF9B-0F3B1AF829A1}"/>
                </a:ext>
              </a:extLst>
            </p:cNvPr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887F4A9-4EA9-4533-9B07-4EFE40354EAE}"/>
                </a:ext>
              </a:extLst>
            </p:cNvPr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0885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AD5E96C-BA03-4A6E-A7FF-0FFC6CAD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652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77609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문제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각각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6F79B1-23F4-405B-A26C-F7A02D0B4853}"/>
              </a:ext>
            </a:extLst>
          </p:cNvPr>
          <p:cNvSpPr/>
          <p:nvPr/>
        </p:nvSpPr>
        <p:spPr>
          <a:xfrm>
            <a:off x="5007238" y="2134206"/>
            <a:ext cx="1855306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FFB1B0-A499-460F-9F35-FB9EE9B97AA6}"/>
              </a:ext>
            </a:extLst>
          </p:cNvPr>
          <p:cNvSpPr/>
          <p:nvPr/>
        </p:nvSpPr>
        <p:spPr>
          <a:xfrm>
            <a:off x="4896036" y="21818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3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A74F56-C0AD-451A-BC8C-4959DD1EF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537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7012749" y="690525"/>
          <a:ext cx="2086863" cy="30462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화살표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216416AE-1C58-4B27-B48C-D4CB63F38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28628684-58C0-4955-BAA4-FE1A99C46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6DF2050C-5AE6-4AC9-ABC3-D7425C15B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C2FA84BA-7BCB-4FBB-83E0-4EBC23B45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7A6F7961-B309-46F7-965C-B1914BDE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3">
            <a:extLst>
              <a:ext uri="{FF2B5EF4-FFF2-40B4-BE49-F238E27FC236}">
                <a16:creationId xmlns:a16="http://schemas.microsoft.com/office/drawing/2014/main" id="{A6CF4DA0-7E24-4962-AA50-38FC9D7C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23" y="507290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F82DF258-853B-4B11-BE19-4684146D02D9}"/>
              </a:ext>
            </a:extLst>
          </p:cNvPr>
          <p:cNvSpPr/>
          <p:nvPr/>
        </p:nvSpPr>
        <p:spPr>
          <a:xfrm>
            <a:off x="4595470" y="48630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A0968E-72EA-44BA-B94F-981B4ECFD84F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14E80D-1B9B-4D34-AC17-2B2CCE86B65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5835AFA-6992-4759-964F-EDC606D34663}"/>
              </a:ext>
            </a:extLst>
          </p:cNvPr>
          <p:cNvSpPr/>
          <p:nvPr/>
        </p:nvSpPr>
        <p:spPr>
          <a:xfrm>
            <a:off x="2019418" y="2836458"/>
            <a:ext cx="3128646" cy="1614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700A3D4-6A4A-4BF9-8AE6-961222E0E63D}"/>
              </a:ext>
            </a:extLst>
          </p:cNvPr>
          <p:cNvSpPr/>
          <p:nvPr/>
        </p:nvSpPr>
        <p:spPr>
          <a:xfrm>
            <a:off x="5111965" y="27269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00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A74F56-C0AD-451A-BC8C-4959DD1EF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537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25386"/>
              </p:ext>
            </p:extLst>
          </p:nvPr>
        </p:nvGraphicFramePr>
        <p:xfrm>
          <a:off x="7012749" y="690525"/>
          <a:ext cx="2086863" cy="27414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216416AE-1C58-4B27-B48C-D4CB63F38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28628684-58C0-4955-BAA4-FE1A99C46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6DF2050C-5AE6-4AC9-ABC3-D7425C15B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C2FA84BA-7BCB-4FBB-83E0-4EBC23B45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7A6F7961-B309-46F7-965C-B1914BDE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3">
            <a:extLst>
              <a:ext uri="{FF2B5EF4-FFF2-40B4-BE49-F238E27FC236}">
                <a16:creationId xmlns:a16="http://schemas.microsoft.com/office/drawing/2014/main" id="{A6CF4DA0-7E24-4962-AA50-38FC9D7C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23" y="507290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A0968E-72EA-44BA-B94F-981B4ECFD84F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5835AFA-6992-4759-964F-EDC606D34663}"/>
              </a:ext>
            </a:extLst>
          </p:cNvPr>
          <p:cNvSpPr/>
          <p:nvPr/>
        </p:nvSpPr>
        <p:spPr>
          <a:xfrm>
            <a:off x="2019418" y="2836458"/>
            <a:ext cx="3128646" cy="1614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75CB172-A631-4424-A033-9AE6A04FE25B}"/>
              </a:ext>
            </a:extLst>
          </p:cNvPr>
          <p:cNvGrpSpPr/>
          <p:nvPr/>
        </p:nvGrpSpPr>
        <p:grpSpPr>
          <a:xfrm>
            <a:off x="148518" y="1817718"/>
            <a:ext cx="6691734" cy="3233659"/>
            <a:chOff x="148518" y="1817718"/>
            <a:chExt cx="6691734" cy="3233659"/>
          </a:xfrm>
        </p:grpSpPr>
        <p:sp>
          <p:nvSpPr>
            <p:cNvPr id="114" name="사각형: 둥근 모서리 32">
              <a:extLst>
                <a:ext uri="{FF2B5EF4-FFF2-40B4-BE49-F238E27FC236}">
                  <a16:creationId xmlns:a16="http://schemas.microsoft.com/office/drawing/2014/main" id="{98CDB3EA-F977-4B4C-9E7A-C0E6F2811C9F}"/>
                </a:ext>
              </a:extLst>
            </p:cNvPr>
            <p:cNvSpPr/>
            <p:nvPr/>
          </p:nvSpPr>
          <p:spPr>
            <a:xfrm>
              <a:off x="148518" y="2129763"/>
              <a:ext cx="6691734" cy="273359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FB2F1D2-4949-4352-A63A-4F96DBF39309}"/>
                </a:ext>
              </a:extLst>
            </p:cNvPr>
            <p:cNvSpPr txBox="1"/>
            <p:nvPr/>
          </p:nvSpPr>
          <p:spPr>
            <a:xfrm>
              <a:off x="2387108" y="2786796"/>
              <a:ext cx="1286141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7 5</a:t>
              </a: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BB704CBF-DE08-4317-BE8A-784F1EC8D777}"/>
                </a:ext>
              </a:extLst>
            </p:cNvPr>
            <p:cNvGrpSpPr/>
            <p:nvPr/>
          </p:nvGrpSpPr>
          <p:grpSpPr>
            <a:xfrm>
              <a:off x="179512" y="2151036"/>
              <a:ext cx="1790644" cy="2575131"/>
              <a:chOff x="179512" y="2151036"/>
              <a:chExt cx="1790644" cy="2575131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370B1DB-5813-4C1E-9E8C-4999E0CB74AA}"/>
                  </a:ext>
                </a:extLst>
              </p:cNvPr>
              <p:cNvSpPr txBox="1"/>
              <p:nvPr/>
            </p:nvSpPr>
            <p:spPr>
              <a:xfrm>
                <a:off x="658916" y="3113924"/>
                <a:ext cx="1286141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1 8 0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9546DB5-6C62-4764-BDFB-F0D57D750473}"/>
                  </a:ext>
                </a:extLst>
              </p:cNvPr>
              <p:cNvSpPr txBox="1"/>
              <p:nvPr/>
            </p:nvSpPr>
            <p:spPr>
              <a:xfrm>
                <a:off x="935681" y="2151036"/>
                <a:ext cx="1005057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1 7 5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F7B54F9-726C-4353-9716-EF261273D223}"/>
                  </a:ext>
                </a:extLst>
              </p:cNvPr>
              <p:cNvSpPr txBox="1"/>
              <p:nvPr/>
            </p:nvSpPr>
            <p:spPr>
              <a:xfrm>
                <a:off x="936945" y="3682052"/>
                <a:ext cx="1033211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1 2 0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B84DA17-D83D-4964-8364-5C808DA17BED}"/>
                  </a:ext>
                </a:extLst>
              </p:cNvPr>
              <p:cNvSpPr txBox="1"/>
              <p:nvPr/>
            </p:nvSpPr>
            <p:spPr>
              <a:xfrm>
                <a:off x="936944" y="3932984"/>
                <a:ext cx="1033211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1 2 0</a:t>
                </a:r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7DBCED51-5A29-42A8-B94B-4AE35E31AE6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12909" y="2595105"/>
                <a:ext cx="1188132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DA7C1E7C-49F5-4D78-82CA-432BBC4474A2}"/>
                  </a:ext>
                </a:extLst>
              </p:cNvPr>
              <p:cNvSpPr/>
              <p:nvPr/>
            </p:nvSpPr>
            <p:spPr>
              <a:xfrm>
                <a:off x="509514" y="2444407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7D9207C-E4EC-4218-93F6-EBDA9419AB44}"/>
                  </a:ext>
                </a:extLst>
              </p:cNvPr>
              <p:cNvSpPr txBox="1"/>
              <p:nvPr/>
            </p:nvSpPr>
            <p:spPr>
              <a:xfrm>
                <a:off x="658916" y="2509798"/>
                <a:ext cx="1286141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4 2 </a:t>
                </a:r>
                <a:r>
                  <a:rPr lang="en-US" altLang="ko-KR" sz="1900" spc="3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0 0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8CF3CE0-49CC-44E8-B839-C81A73EDA3E7}"/>
                  </a:ext>
                </a:extLst>
              </p:cNvPr>
              <p:cNvSpPr txBox="1"/>
              <p:nvPr/>
            </p:nvSpPr>
            <p:spPr>
              <a:xfrm>
                <a:off x="179512" y="2509798"/>
                <a:ext cx="555021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24</a:t>
                </a:r>
                <a:endParaRPr lang="en-US" altLang="ko-KR" sz="19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822F733-3106-449F-9638-E687B3D55655}"/>
                  </a:ext>
                </a:extLst>
              </p:cNvPr>
              <p:cNvSpPr txBox="1"/>
              <p:nvPr/>
            </p:nvSpPr>
            <p:spPr>
              <a:xfrm>
                <a:off x="658916" y="2786796"/>
                <a:ext cx="1286141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2 4</a:t>
                </a:r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E70ACB97-BC2C-4BDC-BBE1-49E66F2739D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12909" y="3233653"/>
                <a:ext cx="1188132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89E0253-4840-462C-B9B7-47DACD2AC513}"/>
                  </a:ext>
                </a:extLst>
              </p:cNvPr>
              <p:cNvSpPr txBox="1"/>
              <p:nvPr/>
            </p:nvSpPr>
            <p:spPr>
              <a:xfrm>
                <a:off x="658916" y="3364856"/>
                <a:ext cx="1286141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1 6 8</a:t>
                </a:r>
              </a:p>
            </p:txBody>
          </p: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203FDC9E-2F7C-41BB-887E-46357EB3603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12909" y="3801781"/>
                <a:ext cx="1188132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071F38FF-EA94-46B8-88DB-738D9FB68E3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12909" y="4378850"/>
                <a:ext cx="1188132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1B9EC0F-DEA0-49B0-BCCA-BDBDAF995892}"/>
                  </a:ext>
                </a:extLst>
              </p:cNvPr>
              <p:cNvSpPr txBox="1"/>
              <p:nvPr/>
            </p:nvSpPr>
            <p:spPr>
              <a:xfrm>
                <a:off x="1536819" y="4251806"/>
                <a:ext cx="324036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0F31765E-1588-4852-99B3-714980B1F425}"/>
                  </a:ext>
                </a:extLst>
              </p:cNvPr>
              <p:cNvSpPr/>
              <p:nvPr/>
            </p:nvSpPr>
            <p:spPr>
              <a:xfrm>
                <a:off x="1116965" y="2596994"/>
                <a:ext cx="221641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900" b="1" spc="3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b="1" spc="3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892A2D71-5037-4945-8E2E-0F0F51F4F4B2}"/>
                  </a:ext>
                </a:extLst>
              </p:cNvPr>
              <p:cNvSpPr/>
              <p:nvPr/>
            </p:nvSpPr>
            <p:spPr>
              <a:xfrm>
                <a:off x="1116965" y="2252555"/>
                <a:ext cx="287258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900" b="1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F420AF1-FFEB-476C-845B-353C684777BE}"/>
                </a:ext>
              </a:extLst>
            </p:cNvPr>
            <p:cNvSpPr txBox="1"/>
            <p:nvPr/>
          </p:nvSpPr>
          <p:spPr>
            <a:xfrm>
              <a:off x="3152078" y="2509798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각 삼각형 117">
              <a:extLst>
                <a:ext uri="{FF2B5EF4-FFF2-40B4-BE49-F238E27FC236}">
                  <a16:creationId xmlns:a16="http://schemas.microsoft.com/office/drawing/2014/main" id="{8909222F-D4E6-4CDD-8DF2-58EE0112412C}"/>
                </a:ext>
              </a:extLst>
            </p:cNvPr>
            <p:cNvSpPr/>
            <p:nvPr/>
          </p:nvSpPr>
          <p:spPr>
            <a:xfrm flipH="1" flipV="1">
              <a:off x="5013856" y="4876480"/>
              <a:ext cx="195359" cy="17489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900" dirty="0"/>
            </a:p>
          </p:txBody>
        </p:sp>
        <p:pic>
          <p:nvPicPr>
            <p:cNvPr id="119" name="Picture 2">
              <a:extLst>
                <a:ext uri="{FF2B5EF4-FFF2-40B4-BE49-F238E27FC236}">
                  <a16:creationId xmlns:a16="http://schemas.microsoft.com/office/drawing/2014/main" id="{E17481F2-D5C7-48C9-B149-1FD8709942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720921" y="181771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839B4709-FB46-4EDE-941C-1500455C31D1}"/>
                </a:ext>
              </a:extLst>
            </p:cNvPr>
            <p:cNvGrpSpPr/>
            <p:nvPr/>
          </p:nvGrpSpPr>
          <p:grpSpPr>
            <a:xfrm>
              <a:off x="1907704" y="2151036"/>
              <a:ext cx="1458257" cy="2049401"/>
              <a:chOff x="1907704" y="2151036"/>
              <a:chExt cx="1458257" cy="2049401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04B2B24-E000-4E1A-8EB2-8CE08D09A52D}"/>
                  </a:ext>
                </a:extLst>
              </p:cNvPr>
              <p:cNvSpPr txBox="1"/>
              <p:nvPr/>
            </p:nvSpPr>
            <p:spPr>
              <a:xfrm>
                <a:off x="2388878" y="2151036"/>
                <a:ext cx="977083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0 3 2</a:t>
                </a:r>
              </a:p>
            </p:txBody>
          </p: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1C339A70-EAF4-470D-B9A5-827C88F39E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41101" y="2595105"/>
                <a:ext cx="89875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78E6FBF-973D-4AE0-95A6-856C452D731F}"/>
                  </a:ext>
                </a:extLst>
              </p:cNvPr>
              <p:cNvSpPr txBox="1"/>
              <p:nvPr/>
            </p:nvSpPr>
            <p:spPr>
              <a:xfrm>
                <a:off x="2387109" y="2509798"/>
                <a:ext cx="969986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 </a:t>
                </a:r>
                <a:r>
                  <a:rPr lang="en-US" altLang="ko-KR" sz="1900" spc="3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0 0</a:t>
                </a: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509D8A6-D75E-4D25-AB2B-D3F1BE50B086}"/>
                  </a:ext>
                </a:extLst>
              </p:cNvPr>
              <p:cNvSpPr txBox="1"/>
              <p:nvPr/>
            </p:nvSpPr>
            <p:spPr>
              <a:xfrm>
                <a:off x="1907704" y="2509798"/>
                <a:ext cx="541409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25</a:t>
                </a:r>
                <a:endParaRPr lang="en-US" altLang="ko-KR" sz="19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B7B51D13-6E1C-4F23-AE04-AEE7BEF4E4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41101" y="3233653"/>
                <a:ext cx="89875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5DD7F7D7-DC93-40F7-B087-43412306722D}"/>
                  </a:ext>
                </a:extLst>
              </p:cNvPr>
              <p:cNvSpPr txBox="1"/>
              <p:nvPr/>
            </p:nvSpPr>
            <p:spPr>
              <a:xfrm>
                <a:off x="2665137" y="3140655"/>
                <a:ext cx="691959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5 0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AB1EDAC-C903-4226-AE3D-02CB0FBF880E}"/>
                  </a:ext>
                </a:extLst>
              </p:cNvPr>
              <p:cNvSpPr txBox="1"/>
              <p:nvPr/>
            </p:nvSpPr>
            <p:spPr>
              <a:xfrm>
                <a:off x="2665136" y="3391587"/>
                <a:ext cx="691959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5 0</a:t>
                </a: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3C67FBF7-D0B6-4C3B-A969-07241223F419}"/>
                  </a:ext>
                </a:extLst>
              </p:cNvPr>
              <p:cNvSpPr/>
              <p:nvPr/>
            </p:nvSpPr>
            <p:spPr>
              <a:xfrm>
                <a:off x="2566773" y="2596993"/>
                <a:ext cx="287258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900" b="1" spc="3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b="1" spc="3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E748BF26-8F12-486E-97D3-3C58323E3E9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41101" y="3853506"/>
                <a:ext cx="89875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9672FB6-C5D3-41D5-92FE-0375F4CE4D9C}"/>
                  </a:ext>
                </a:extLst>
              </p:cNvPr>
              <p:cNvSpPr txBox="1"/>
              <p:nvPr/>
            </p:nvSpPr>
            <p:spPr>
              <a:xfrm>
                <a:off x="2963183" y="3726076"/>
                <a:ext cx="324036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1E5415F4-0403-481C-9546-AA252E07197B}"/>
                  </a:ext>
                </a:extLst>
              </p:cNvPr>
              <p:cNvSpPr/>
              <p:nvPr/>
            </p:nvSpPr>
            <p:spPr>
              <a:xfrm>
                <a:off x="2570162" y="2252555"/>
                <a:ext cx="287258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900" b="1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18D6A1E0-8B63-4E0B-9BBE-D4906CAEA18B}"/>
                  </a:ext>
                </a:extLst>
              </p:cNvPr>
              <p:cNvSpPr/>
              <p:nvPr/>
            </p:nvSpPr>
            <p:spPr>
              <a:xfrm>
                <a:off x="2243010" y="2444407"/>
                <a:ext cx="30168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45182EA2-B624-445E-90C9-3C1F4F8E2A13}"/>
                </a:ext>
              </a:extLst>
            </p:cNvPr>
            <p:cNvGrpSpPr/>
            <p:nvPr/>
          </p:nvGrpSpPr>
          <p:grpSpPr>
            <a:xfrm>
              <a:off x="3485535" y="2151036"/>
              <a:ext cx="1432088" cy="2575131"/>
              <a:chOff x="3485535" y="2151036"/>
              <a:chExt cx="1432088" cy="2575131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7C4DBD6-02D7-4139-920F-982EB127EE30}"/>
                  </a:ext>
                </a:extLst>
              </p:cNvPr>
              <p:cNvSpPr txBox="1"/>
              <p:nvPr/>
            </p:nvSpPr>
            <p:spPr>
              <a:xfrm>
                <a:off x="3908163" y="2151036"/>
                <a:ext cx="977083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5 2 5</a:t>
                </a:r>
              </a:p>
            </p:txBody>
          </p: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B8F26A3C-2FD4-42BA-8C2E-8FF83175DE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585475" y="2595105"/>
                <a:ext cx="1188132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8A87D54-3029-4ADA-A08F-5B5E00A14652}"/>
                  </a:ext>
                </a:extLst>
              </p:cNvPr>
              <p:cNvSpPr txBox="1"/>
              <p:nvPr/>
            </p:nvSpPr>
            <p:spPr>
              <a:xfrm>
                <a:off x="3631482" y="2509798"/>
                <a:ext cx="1286141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4 2 </a:t>
                </a:r>
                <a:r>
                  <a:rPr lang="en-US" altLang="ko-KR" sz="1900" spc="3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0 0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04B5B2B-81B2-498A-9112-AEE4089A0397}"/>
                  </a:ext>
                </a:extLst>
              </p:cNvPr>
              <p:cNvSpPr txBox="1"/>
              <p:nvPr/>
            </p:nvSpPr>
            <p:spPr>
              <a:xfrm>
                <a:off x="3631482" y="2786796"/>
                <a:ext cx="1286141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4 0</a:t>
                </a:r>
              </a:p>
            </p:txBody>
          </p: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7E3C0678-4CBF-4C34-8FED-7DA8F1F0D8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585475" y="3233653"/>
                <a:ext cx="1188132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2DBE00A-96DE-40AD-B34D-E1409F308DE3}"/>
                  </a:ext>
                </a:extLst>
              </p:cNvPr>
              <p:cNvSpPr txBox="1"/>
              <p:nvPr/>
            </p:nvSpPr>
            <p:spPr>
              <a:xfrm>
                <a:off x="3908163" y="3113924"/>
                <a:ext cx="689493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27B38F3-0A97-4EE3-A34A-522AE05BED0E}"/>
                  </a:ext>
                </a:extLst>
              </p:cNvPr>
              <p:cNvSpPr txBox="1"/>
              <p:nvPr/>
            </p:nvSpPr>
            <p:spPr>
              <a:xfrm>
                <a:off x="3908163" y="3364856"/>
                <a:ext cx="689493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1 6</a:t>
                </a:r>
              </a:p>
            </p:txBody>
          </p: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69B4C274-98E4-41DF-8155-AAA043CCCA4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585475" y="3801781"/>
                <a:ext cx="1188132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1B41A36-842D-4542-B6DF-82E0AE5D0F9B}"/>
                  </a:ext>
                </a:extLst>
              </p:cNvPr>
              <p:cNvSpPr txBox="1"/>
              <p:nvPr/>
            </p:nvSpPr>
            <p:spPr>
              <a:xfrm>
                <a:off x="4204130" y="3682052"/>
                <a:ext cx="688146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4 0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6B49820-54B8-4D25-9B06-129CD8C76691}"/>
                  </a:ext>
                </a:extLst>
              </p:cNvPr>
              <p:cNvSpPr txBox="1"/>
              <p:nvPr/>
            </p:nvSpPr>
            <p:spPr>
              <a:xfrm>
                <a:off x="4204129" y="3932984"/>
                <a:ext cx="688146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4 0</a:t>
                </a:r>
              </a:p>
            </p:txBody>
          </p: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1385A921-CEF5-4BC8-835D-BDAF2F7D26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585475" y="4378850"/>
                <a:ext cx="1188132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82C6B8B-F253-46B5-9297-0496D79561B8}"/>
                  </a:ext>
                </a:extLst>
              </p:cNvPr>
              <p:cNvSpPr txBox="1"/>
              <p:nvPr/>
            </p:nvSpPr>
            <p:spPr>
              <a:xfrm>
                <a:off x="4509385" y="4251806"/>
                <a:ext cx="324036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7D65132B-A9BE-457F-A994-8CBC73AE90FF}"/>
                  </a:ext>
                </a:extLst>
              </p:cNvPr>
              <p:cNvSpPr/>
              <p:nvPr/>
            </p:nvSpPr>
            <p:spPr>
              <a:xfrm>
                <a:off x="4089531" y="2596993"/>
                <a:ext cx="287258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900" b="1" spc="3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b="1" spc="3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2A0CB052-F94D-407A-9A72-776D2FAD762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60386" y="2595105"/>
                <a:ext cx="89875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97B66EC3-7730-4B3F-BD97-9CFA50120CBF}"/>
                  </a:ext>
                </a:extLst>
              </p:cNvPr>
              <p:cNvSpPr/>
              <p:nvPr/>
            </p:nvSpPr>
            <p:spPr>
              <a:xfrm>
                <a:off x="4089447" y="2252555"/>
                <a:ext cx="287258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900" b="1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F785674A-BA08-40EE-A764-879201FAD912}"/>
                  </a:ext>
                </a:extLst>
              </p:cNvPr>
              <p:cNvSpPr/>
              <p:nvPr/>
            </p:nvSpPr>
            <p:spPr>
              <a:xfrm>
                <a:off x="3485535" y="2444407"/>
                <a:ext cx="30168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1839C96D-8DBD-4DE3-B130-E90E19E6DB5B}"/>
                </a:ext>
              </a:extLst>
            </p:cNvPr>
            <p:cNvGrpSpPr/>
            <p:nvPr/>
          </p:nvGrpSpPr>
          <p:grpSpPr>
            <a:xfrm>
              <a:off x="4938511" y="2151036"/>
              <a:ext cx="1765545" cy="2023877"/>
              <a:chOff x="4938511" y="2151036"/>
              <a:chExt cx="1765545" cy="2023877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2826E50-73A0-483D-B3F2-08E8FCEA7463}"/>
                  </a:ext>
                </a:extLst>
              </p:cNvPr>
              <p:cNvSpPr txBox="1"/>
              <p:nvPr/>
            </p:nvSpPr>
            <p:spPr>
              <a:xfrm>
                <a:off x="5700617" y="2151036"/>
                <a:ext cx="977083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0 9 6</a:t>
                </a:r>
              </a:p>
            </p:txBody>
          </p: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662776C-836F-45B6-9775-1DD1D648108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371908" y="2595105"/>
                <a:ext cx="1188132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D2A3F9C-6636-4F50-9202-02727131F779}"/>
                  </a:ext>
                </a:extLst>
              </p:cNvPr>
              <p:cNvSpPr txBox="1"/>
              <p:nvPr/>
            </p:nvSpPr>
            <p:spPr>
              <a:xfrm>
                <a:off x="5417915" y="2509798"/>
                <a:ext cx="1286141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2 4 </a:t>
                </a:r>
                <a:r>
                  <a:rPr lang="en-US" altLang="ko-KR" sz="1900" spc="3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0 0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4E71163-8662-4F80-B926-A8E4CA60C6A1}"/>
                  </a:ext>
                </a:extLst>
              </p:cNvPr>
              <p:cNvSpPr txBox="1"/>
              <p:nvPr/>
            </p:nvSpPr>
            <p:spPr>
              <a:xfrm>
                <a:off x="4938511" y="2509798"/>
                <a:ext cx="541409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25</a:t>
                </a:r>
                <a:endParaRPr lang="en-US" altLang="ko-KR" sz="19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EFDF452-6C31-40E0-BD20-4F4E3BB52EA0}"/>
                  </a:ext>
                </a:extLst>
              </p:cNvPr>
              <p:cNvSpPr txBox="1"/>
              <p:nvPr/>
            </p:nvSpPr>
            <p:spPr>
              <a:xfrm>
                <a:off x="5417915" y="2786796"/>
                <a:ext cx="1286141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2 2 5</a:t>
                </a:r>
              </a:p>
            </p:txBody>
          </p: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5F0F9FD5-019B-48C1-9C9B-D99063A975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371908" y="3233653"/>
                <a:ext cx="1188132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8511054-AA24-4B86-8393-FE4B58967DDB}"/>
                  </a:ext>
                </a:extLst>
              </p:cNvPr>
              <p:cNvSpPr txBox="1"/>
              <p:nvPr/>
            </p:nvSpPr>
            <p:spPr>
              <a:xfrm>
                <a:off x="5695945" y="3130798"/>
                <a:ext cx="981756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1 5 0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1DFBC90-9B24-409E-A48D-075F04882CAC}"/>
                  </a:ext>
                </a:extLst>
              </p:cNvPr>
              <p:cNvSpPr txBox="1"/>
              <p:nvPr/>
            </p:nvSpPr>
            <p:spPr>
              <a:xfrm>
                <a:off x="5695943" y="3381730"/>
                <a:ext cx="981757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1 5 0</a:t>
                </a:r>
              </a:p>
            </p:txBody>
          </p: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345287FC-38D8-48AA-80FD-13B6C56B36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371908" y="3827596"/>
                <a:ext cx="1188132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C504B8C-36AD-4454-A08D-A529F233488F}"/>
                  </a:ext>
                </a:extLst>
              </p:cNvPr>
              <p:cNvSpPr txBox="1"/>
              <p:nvPr/>
            </p:nvSpPr>
            <p:spPr>
              <a:xfrm>
                <a:off x="6295818" y="3700552"/>
                <a:ext cx="324036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9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0778630C-936D-4D57-AF33-5AB4C2AF255B}"/>
                  </a:ext>
                </a:extLst>
              </p:cNvPr>
              <p:cNvSpPr/>
              <p:nvPr/>
            </p:nvSpPr>
            <p:spPr>
              <a:xfrm>
                <a:off x="5875964" y="2596993"/>
                <a:ext cx="287258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900" b="1" spc="3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b="1" spc="3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AFDE00A7-F95F-4395-9305-AF488E5FC3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2840" y="2595105"/>
                <a:ext cx="89875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7E4473DF-732A-46BA-9C6F-E53DA5DFB5CE}"/>
                  </a:ext>
                </a:extLst>
              </p:cNvPr>
              <p:cNvSpPr/>
              <p:nvPr/>
            </p:nvSpPr>
            <p:spPr>
              <a:xfrm>
                <a:off x="5881901" y="2252555"/>
                <a:ext cx="287258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900" b="1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C2C357C8-F620-41F4-83ED-81D58FEC6046}"/>
                  </a:ext>
                </a:extLst>
              </p:cNvPr>
              <p:cNvSpPr/>
              <p:nvPr/>
            </p:nvSpPr>
            <p:spPr>
              <a:xfrm>
                <a:off x="5270898" y="2444407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743541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27174</TotalTime>
  <Words>825</Words>
  <Application>Microsoft Office PowerPoint</Application>
  <PresentationFormat>화면 슬라이드 쇼(4:3)</PresentationFormat>
  <Paragraphs>296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4749</cp:revision>
  <dcterms:created xsi:type="dcterms:W3CDTF">2008-07-15T12:19:11Z</dcterms:created>
  <dcterms:modified xsi:type="dcterms:W3CDTF">2022-02-11T15:31:43Z</dcterms:modified>
</cp:coreProperties>
</file>