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792" r:id="rId3"/>
    <p:sldId id="793" r:id="rId4"/>
    <p:sldId id="931" r:id="rId5"/>
    <p:sldId id="954" r:id="rId6"/>
    <p:sldId id="948" r:id="rId7"/>
    <p:sldId id="949" r:id="rId8"/>
    <p:sldId id="950" r:id="rId9"/>
    <p:sldId id="955" r:id="rId10"/>
    <p:sldId id="929" r:id="rId11"/>
    <p:sldId id="951" r:id="rId12"/>
    <p:sldId id="952" r:id="rId13"/>
    <p:sldId id="940" r:id="rId14"/>
    <p:sldId id="953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2E7"/>
    <a:srgbClr val="C9BEE0"/>
    <a:srgbClr val="EAB4EB"/>
    <a:srgbClr val="00A0FF"/>
    <a:srgbClr val="C3D69B"/>
    <a:srgbClr val="77933C"/>
    <a:srgbClr val="C0E8EC"/>
    <a:srgbClr val="F6F1D4"/>
    <a:srgbClr val="F6E7D4"/>
    <a:srgbClr val="6EB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0" autoAdjust="0"/>
    <p:restoredTop sz="94744" autoAdjust="0"/>
  </p:normalViewPr>
  <p:slideViewPr>
    <p:cSldViewPr>
      <p:cViewPr varScale="1">
        <p:scale>
          <a:sx n="81" d="100"/>
          <a:sy n="81" d="100"/>
        </p:scale>
        <p:origin x="1507" y="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6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53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76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2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eg"/><Relationship Id="rId5" Type="http://schemas.openxmlformats.org/officeDocument/2006/relationships/image" Target="../media/image14.pn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4068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1244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몫의 소수점의 위치를 확인해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AC155A-433F-4C77-8D33-336606B6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7133"/>
          </a:xfrm>
          <a:prstGeom prst="rect">
            <a:avLst/>
          </a:prstGeom>
        </p:spPr>
      </p:pic>
      <p:pic>
        <p:nvPicPr>
          <p:cNvPr id="122" name="Picture 12">
            <a:extLst>
              <a:ext uri="{FF2B5EF4-FFF2-40B4-BE49-F238E27FC236}">
                <a16:creationId xmlns:a16="http://schemas.microsoft.com/office/drawing/2014/main" id="{82F544FE-58CD-4820-9445-0A875139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54" y="512176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1772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6F79B1-23F4-405B-A26C-F7A02D0B4853}"/>
              </a:ext>
            </a:extLst>
          </p:cNvPr>
          <p:cNvSpPr/>
          <p:nvPr/>
        </p:nvSpPr>
        <p:spPr>
          <a:xfrm>
            <a:off x="5007238" y="2420888"/>
            <a:ext cx="1855306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B8DD9FD-CFB7-43A7-8C10-B98C9C4267C9}"/>
              </a:ext>
            </a:extLst>
          </p:cNvPr>
          <p:cNvSpPr/>
          <p:nvPr/>
        </p:nvSpPr>
        <p:spPr>
          <a:xfrm>
            <a:off x="6334650" y="184482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CDFC053C-507F-4A5C-917E-E4F5B00B9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67" y="2008584"/>
            <a:ext cx="384167" cy="376779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A797044C-4D26-42E3-A4B1-D47B46A0CE9B}"/>
              </a:ext>
            </a:extLst>
          </p:cNvPr>
          <p:cNvSpPr/>
          <p:nvPr/>
        </p:nvSpPr>
        <p:spPr>
          <a:xfrm>
            <a:off x="1296687" y="390723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3F83BACD-9F60-43EC-BAEF-BA874EB5E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04" y="4070990"/>
            <a:ext cx="384167" cy="376779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E34BE2-44FD-46B4-AAC1-ECDD344784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194004" y="2912497"/>
            <a:ext cx="384167" cy="354785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D49F03-841C-4AE6-A2AC-925622780A47}"/>
              </a:ext>
            </a:extLst>
          </p:cNvPr>
          <p:cNvSpPr/>
          <p:nvPr/>
        </p:nvSpPr>
        <p:spPr>
          <a:xfrm>
            <a:off x="1185485" y="285579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B84CE768-979C-48E2-A812-1235DD63DC9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194004" y="3403771"/>
            <a:ext cx="384167" cy="354785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B3C5BACF-AB1D-494B-A329-EF5187AA7B33}"/>
              </a:ext>
            </a:extLst>
          </p:cNvPr>
          <p:cNvSpPr/>
          <p:nvPr/>
        </p:nvSpPr>
        <p:spPr>
          <a:xfrm>
            <a:off x="1185485" y="33470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6A9D60D1-2D52-41DA-A7B0-4505CF5EC8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194004" y="4492443"/>
            <a:ext cx="384167" cy="354785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36F6983B-348F-4CA1-AC8C-6CDAB3C28DDC}"/>
              </a:ext>
            </a:extLst>
          </p:cNvPr>
          <p:cNvSpPr/>
          <p:nvPr/>
        </p:nvSpPr>
        <p:spPr>
          <a:xfrm>
            <a:off x="1185485" y="443573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14A472D-31A8-4262-9DB8-C9518DB6060B}"/>
              </a:ext>
            </a:extLst>
          </p:cNvPr>
          <p:cNvSpPr/>
          <p:nvPr/>
        </p:nvSpPr>
        <p:spPr>
          <a:xfrm>
            <a:off x="3399654" y="435312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DE549535-4816-45DC-A048-6F7159AD3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971" y="4516880"/>
            <a:ext cx="384167" cy="376779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4EF75EB6-74AE-40BE-BD93-99A8654A99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96971" y="2912497"/>
            <a:ext cx="384167" cy="354785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3110D-8EDE-402F-A0AA-71AD9E07EE3E}"/>
              </a:ext>
            </a:extLst>
          </p:cNvPr>
          <p:cNvSpPr/>
          <p:nvPr/>
        </p:nvSpPr>
        <p:spPr>
          <a:xfrm>
            <a:off x="3288452" y="285579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2F27F84E-9C56-4FCA-BE78-D39A2B5665C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96971" y="3403771"/>
            <a:ext cx="384167" cy="354785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35270D1-3F8A-4A89-B8DB-B9E5A59FCD47}"/>
              </a:ext>
            </a:extLst>
          </p:cNvPr>
          <p:cNvSpPr/>
          <p:nvPr/>
        </p:nvSpPr>
        <p:spPr>
          <a:xfrm>
            <a:off x="3288452" y="33470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FFF545C8-1FD4-49C0-BBAF-15010A5BDE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96971" y="3910213"/>
            <a:ext cx="384167" cy="354785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3B5CC59-8359-4F5C-B96D-17B978D8E78F}"/>
              </a:ext>
            </a:extLst>
          </p:cNvPr>
          <p:cNvSpPr/>
          <p:nvPr/>
        </p:nvSpPr>
        <p:spPr>
          <a:xfrm>
            <a:off x="3288452" y="385350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B5AA465-5853-4B02-9ABA-8F7D8F5F028C}"/>
              </a:ext>
            </a:extLst>
          </p:cNvPr>
          <p:cNvSpPr/>
          <p:nvPr/>
        </p:nvSpPr>
        <p:spPr>
          <a:xfrm>
            <a:off x="5280217" y="33820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DBB9FE6-29DF-460B-A43B-BAE6E003A43E}"/>
              </a:ext>
            </a:extLst>
          </p:cNvPr>
          <p:cNvSpPr/>
          <p:nvPr/>
        </p:nvSpPr>
        <p:spPr>
          <a:xfrm>
            <a:off x="5494102" y="34378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889CC81D-419C-49CB-A247-4364EF6DC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419" y="3601643"/>
            <a:ext cx="384167" cy="376779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147A6D1-9258-4EF1-9018-8F3EB3DE0A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451862" y="2912497"/>
            <a:ext cx="384167" cy="354785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754DC6-0B89-4503-BF8E-22CBF0D4EB77}"/>
              </a:ext>
            </a:extLst>
          </p:cNvPr>
          <p:cNvSpPr/>
          <p:nvPr/>
        </p:nvSpPr>
        <p:spPr>
          <a:xfrm>
            <a:off x="5443343" y="285579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FA797F67-606D-4C87-8CAB-29B18680C0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451862" y="3997352"/>
            <a:ext cx="384167" cy="354785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684CD9-39F7-40C5-B31C-9291EEFEF1E4}"/>
              </a:ext>
            </a:extLst>
          </p:cNvPr>
          <p:cNvSpPr/>
          <p:nvPr/>
        </p:nvSpPr>
        <p:spPr>
          <a:xfrm>
            <a:off x="5443343" y="39406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3EEFFF75-4061-4488-B99E-22F3AEB0911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451862" y="4445893"/>
            <a:ext cx="384167" cy="354785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80DC142-518C-42F3-ABC0-477049AE5848}"/>
              </a:ext>
            </a:extLst>
          </p:cNvPr>
          <p:cNvSpPr/>
          <p:nvPr/>
        </p:nvSpPr>
        <p:spPr>
          <a:xfrm>
            <a:off x="5443343" y="438918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6535768-8F2E-4FAF-9E3B-6DB3EAA609C0}"/>
              </a:ext>
            </a:extLst>
          </p:cNvPr>
          <p:cNvGrpSpPr/>
          <p:nvPr/>
        </p:nvGrpSpPr>
        <p:grpSpPr>
          <a:xfrm>
            <a:off x="363376" y="3471301"/>
            <a:ext cx="6368660" cy="1659185"/>
            <a:chOff x="291342" y="5636721"/>
            <a:chExt cx="6368660" cy="1659185"/>
          </a:xfrm>
        </p:grpSpPr>
        <p:sp>
          <p:nvSpPr>
            <p:cNvPr id="59" name="사각형: 둥근 모서리 32">
              <a:extLst>
                <a:ext uri="{FF2B5EF4-FFF2-40B4-BE49-F238E27FC236}">
                  <a16:creationId xmlns:a16="http://schemas.microsoft.com/office/drawing/2014/main" id="{68ACB709-92D1-44BD-A7EF-585646548AC8}"/>
                </a:ext>
              </a:extLst>
            </p:cNvPr>
            <p:cNvSpPr/>
            <p:nvPr/>
          </p:nvSpPr>
          <p:spPr>
            <a:xfrm>
              <a:off x="291342" y="5940785"/>
              <a:ext cx="6352279" cy="11666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dirty="0"/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33C35671-539F-4EAE-9CF5-5CD092A9665C}"/>
                </a:ext>
              </a:extLst>
            </p:cNvPr>
            <p:cNvSpPr/>
            <p:nvPr/>
          </p:nvSpPr>
          <p:spPr>
            <a:xfrm flipH="1" flipV="1">
              <a:off x="4646642" y="7121009"/>
              <a:ext cx="195359" cy="17489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00" dirty="0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4CA32CA2-7D91-4CAB-B45C-CABC26160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594053" y="5636721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98B7C82-1E28-4996-8781-7035A2D96CCD}"/>
                </a:ext>
              </a:extLst>
            </p:cNvPr>
            <p:cNvSpPr/>
            <p:nvPr/>
          </p:nvSpPr>
          <p:spPr>
            <a:xfrm>
              <a:off x="1643113" y="5887537"/>
              <a:ext cx="222404" cy="22833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85CCFF5-4350-428F-B0AA-DEE15786FCEC}"/>
                </a:ext>
              </a:extLst>
            </p:cNvPr>
            <p:cNvSpPr/>
            <p:nvPr/>
          </p:nvSpPr>
          <p:spPr>
            <a:xfrm>
              <a:off x="4773540" y="5871919"/>
              <a:ext cx="222404" cy="219078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C79B635-D627-4068-895A-36D82F619A30}"/>
                </a:ext>
              </a:extLst>
            </p:cNvPr>
            <p:cNvGrpSpPr/>
            <p:nvPr/>
          </p:nvGrpSpPr>
          <p:grpSpPr>
            <a:xfrm>
              <a:off x="458754" y="5991961"/>
              <a:ext cx="6201248" cy="384721"/>
              <a:chOff x="784299" y="6474898"/>
              <a:chExt cx="6570135" cy="38472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FE15465-F399-42A4-B8CE-C8744DDB2513}"/>
                  </a:ext>
                </a:extLst>
              </p:cNvPr>
              <p:cNvSpPr/>
              <p:nvPr/>
            </p:nvSpPr>
            <p:spPr>
              <a:xfrm>
                <a:off x="784299" y="6474898"/>
                <a:ext cx="6570135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defRPr/>
                </a:pPr>
                <a:r>
                  <a:rPr lang="en-US" altLang="ko-KR" sz="19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16.92÷4    </a:t>
                </a:r>
                <a:r>
                  <a:rPr lang="en-US" altLang="ko-KR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17÷4</a:t>
                </a:r>
                <a:r>
                  <a:rPr lang="ko-KR" altLang="en-US" sz="19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로 어림할 수 있으므로 </a:t>
                </a:r>
                <a:r>
                  <a:rPr lang="en-US" altLang="ko-KR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16.92÷4</a:t>
                </a:r>
                <a:r>
                  <a:rPr lang="ko-KR" altLang="en-US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4.23</a:t>
                </a:r>
                <a:endParaRPr kumimoji="1" lang="ko-KR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30315326-79AA-4327-BA11-740DB0E480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91" r="28954"/>
              <a:stretch/>
            </p:blipFill>
            <p:spPr>
              <a:xfrm>
                <a:off x="1871700" y="6570012"/>
                <a:ext cx="225674" cy="194494"/>
              </a:xfrm>
              <a:prstGeom prst="rect">
                <a:avLst/>
              </a:prstGeom>
            </p:spPr>
          </p:pic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7DB9EAF-99CD-406B-A20C-454602BE793B}"/>
                </a:ext>
              </a:extLst>
            </p:cNvPr>
            <p:cNvGrpSpPr/>
            <p:nvPr/>
          </p:nvGrpSpPr>
          <p:grpSpPr>
            <a:xfrm>
              <a:off x="458754" y="6329812"/>
              <a:ext cx="6201248" cy="384721"/>
              <a:chOff x="784299" y="6474898"/>
              <a:chExt cx="6570135" cy="384721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D9F2DA4-59A0-4705-BAD5-8180DC991332}"/>
                  </a:ext>
                </a:extLst>
              </p:cNvPr>
              <p:cNvSpPr/>
              <p:nvPr/>
            </p:nvSpPr>
            <p:spPr>
              <a:xfrm>
                <a:off x="784299" y="6474898"/>
                <a:ext cx="6570135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defRPr/>
                </a:pPr>
                <a:r>
                  <a:rPr lang="en-US" altLang="ko-KR" sz="19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5.52÷6    </a:t>
                </a:r>
                <a:r>
                  <a:rPr lang="en-US" altLang="ko-KR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6÷6</a:t>
                </a:r>
                <a:r>
                  <a:rPr lang="ko-KR" altLang="en-US" sz="19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로 어림할 수 있으므로 </a:t>
                </a:r>
                <a:r>
                  <a:rPr lang="en-US" altLang="ko-KR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5.52÷6</a:t>
                </a:r>
                <a:r>
                  <a:rPr lang="ko-KR" altLang="en-US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0.92</a:t>
                </a:r>
                <a:endParaRPr kumimoji="1" lang="ko-KR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4DA1EE4E-F5EB-4F83-A8D6-6CA2C2D68B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91" r="28954"/>
              <a:stretch/>
            </p:blipFill>
            <p:spPr>
              <a:xfrm>
                <a:off x="1773091" y="6570012"/>
                <a:ext cx="225674" cy="194494"/>
              </a:xfrm>
              <a:prstGeom prst="rect">
                <a:avLst/>
              </a:prstGeom>
            </p:spPr>
          </p:pic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16C4D917-789A-4CCC-863C-68CB07A7B88A}"/>
                </a:ext>
              </a:extLst>
            </p:cNvPr>
            <p:cNvGrpSpPr/>
            <p:nvPr/>
          </p:nvGrpSpPr>
          <p:grpSpPr>
            <a:xfrm>
              <a:off x="458754" y="6657618"/>
              <a:ext cx="6201248" cy="384721"/>
              <a:chOff x="784299" y="6474898"/>
              <a:chExt cx="6570135" cy="384721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134E8288-8FC7-43DF-83F4-9F2EA0D49311}"/>
                  </a:ext>
                </a:extLst>
              </p:cNvPr>
              <p:cNvSpPr/>
              <p:nvPr/>
            </p:nvSpPr>
            <p:spPr>
              <a:xfrm>
                <a:off x="784299" y="6474898"/>
                <a:ext cx="6570135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defRPr/>
                </a:pPr>
                <a:r>
                  <a:rPr lang="en-US" altLang="ko-KR" sz="19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82.4÷4    </a:t>
                </a:r>
                <a:r>
                  <a:rPr lang="en-US" altLang="ko-KR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82÷4</a:t>
                </a:r>
                <a:r>
                  <a:rPr lang="ko-KR" altLang="en-US" sz="19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로 어림할 수 있으므로 </a:t>
                </a:r>
                <a:r>
                  <a:rPr lang="en-US" altLang="ko-KR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82.4÷4</a:t>
                </a:r>
                <a:r>
                  <a:rPr lang="ko-KR" altLang="en-US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9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20.6</a:t>
                </a:r>
                <a:endParaRPr kumimoji="1" lang="ko-KR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D132DB56-923D-43DA-9989-AF9CAF5B31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91" r="28954"/>
              <a:stretch/>
            </p:blipFill>
            <p:spPr>
              <a:xfrm>
                <a:off x="1766795" y="6570012"/>
                <a:ext cx="225674" cy="194494"/>
              </a:xfrm>
              <a:prstGeom prst="rect">
                <a:avLst/>
              </a:prstGeom>
            </p:spPr>
          </p:pic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9BDB2C7-AB7B-48B8-90ED-70A584275936}"/>
                </a:ext>
              </a:extLst>
            </p:cNvPr>
            <p:cNvSpPr/>
            <p:nvPr/>
          </p:nvSpPr>
          <p:spPr>
            <a:xfrm>
              <a:off x="1453761" y="6284137"/>
              <a:ext cx="222404" cy="22833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26BCF5E-734A-4927-A284-975DF740020C}"/>
                </a:ext>
              </a:extLst>
            </p:cNvPr>
            <p:cNvSpPr/>
            <p:nvPr/>
          </p:nvSpPr>
          <p:spPr>
            <a:xfrm>
              <a:off x="1453761" y="6607136"/>
              <a:ext cx="222404" cy="22833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10B5B0D-6F89-4DE9-B8BA-8038DED0CFB2}"/>
                </a:ext>
              </a:extLst>
            </p:cNvPr>
            <p:cNvSpPr/>
            <p:nvPr/>
          </p:nvSpPr>
          <p:spPr>
            <a:xfrm>
              <a:off x="4576213" y="6607136"/>
              <a:ext cx="222404" cy="22833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785D3B4-EBC6-4D0F-A907-6A179705042C}"/>
                </a:ext>
              </a:extLst>
            </p:cNvPr>
            <p:cNvSpPr/>
            <p:nvPr/>
          </p:nvSpPr>
          <p:spPr>
            <a:xfrm>
              <a:off x="4425898" y="6235963"/>
              <a:ext cx="222404" cy="22833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CE813006-BC36-4FC1-BC16-C7C6FA45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933056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D79A3138-649F-445E-8630-02D18AA11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271802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610C55A8-E4B6-44A8-9482-D74BE95ED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581128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51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몫의 소수점의 위치를 확인해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5053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준기의 계산을 보고 준기가 어떤 실수를 했는지 써 보고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F2981B2-3EFD-4BDD-9FC8-31A4F6A9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BD831C3A-EB06-4E41-BA09-5EC8D508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FE2D2B94-5361-42D5-A221-4219EA2A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09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몫의 소수점의 위치를 확인해 볼까요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1C06FE2-5BAF-43A4-B63F-40FB71F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D10AC617-B526-4F3A-8A93-5E780F1A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suhi_0601_03_0009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B7F5031-7704-4BEE-84D9-FA11B9A50C13}"/>
              </a:ext>
            </a:extLst>
          </p:cNvPr>
          <p:cNvSpPr/>
          <p:nvPr/>
        </p:nvSpPr>
        <p:spPr>
          <a:xfrm>
            <a:off x="5701365" y="5299850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FC61B7B4-F7FE-454F-B50F-A1A39981E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6" y="1938898"/>
            <a:ext cx="341761" cy="287799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BC30D7B4-D5A5-4A37-A81F-FAC2ED4E6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64466"/>
            <a:ext cx="1100393" cy="1075497"/>
          </a:xfrm>
          <a:prstGeom prst="rect">
            <a:avLst/>
          </a:prstGeom>
        </p:spPr>
      </p:pic>
      <p:sp>
        <p:nvSpPr>
          <p:cNvPr id="101" name="말풍선: 모서리가 둥근 사각형 100">
            <a:extLst>
              <a:ext uri="{FF2B5EF4-FFF2-40B4-BE49-F238E27FC236}">
                <a16:creationId xmlns:a16="http://schemas.microsoft.com/office/drawing/2014/main" id="{9C393281-DC9A-4645-9F61-DB395606437E}"/>
              </a:ext>
            </a:extLst>
          </p:cNvPr>
          <p:cNvSpPr/>
          <p:nvPr/>
        </p:nvSpPr>
        <p:spPr>
          <a:xfrm>
            <a:off x="2077470" y="2464466"/>
            <a:ext cx="4382642" cy="1290219"/>
          </a:xfrm>
          <a:prstGeom prst="wedgeRoundRectCallout">
            <a:avLst>
              <a:gd name="adj1" fmla="val -55033"/>
              <a:gd name="adj2" fmla="val -16409"/>
              <a:gd name="adj3" fmla="val 16667"/>
            </a:avLst>
          </a:prstGeom>
          <a:noFill/>
          <a:ln>
            <a:solidFill>
              <a:srgbClr val="C9B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53233C-F2DB-4495-A74C-C234143E1C7D}"/>
              </a:ext>
            </a:extLst>
          </p:cNvPr>
          <p:cNvSpPr/>
          <p:nvPr/>
        </p:nvSpPr>
        <p:spPr>
          <a:xfrm>
            <a:off x="2109047" y="2506286"/>
            <a:ext cx="4351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물 </a:t>
            </a:r>
            <a:r>
              <a:rPr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4.2 L</a:t>
            </a:r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두 사람에게 똑같이 나누어 주어야 해요</a:t>
            </a:r>
            <a:r>
              <a:rPr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42÷2=21</a:t>
            </a:r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4.2÷2=0.21</a:t>
            </a:r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이에요</a:t>
            </a:r>
            <a:r>
              <a:rPr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그러므로 한 명에게 줄 수 있는 물은 </a:t>
            </a:r>
            <a:r>
              <a:rPr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0.21 L</a:t>
            </a:r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예요</a:t>
            </a:r>
            <a:r>
              <a:rPr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48F3657-2F6A-489B-86DD-A583E8328679}"/>
              </a:ext>
            </a:extLst>
          </p:cNvPr>
          <p:cNvGrpSpPr/>
          <p:nvPr/>
        </p:nvGrpSpPr>
        <p:grpSpPr>
          <a:xfrm>
            <a:off x="857250" y="4012552"/>
            <a:ext cx="1518507" cy="357545"/>
            <a:chOff x="-2540473" y="2995259"/>
            <a:chExt cx="1401351" cy="612789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6CCCEFE8-2DEA-4C18-9BF8-A645BC6713C7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B09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B25E1C42-8B05-4FED-AFAD-79A07F74B008}"/>
                </a:ext>
              </a:extLst>
            </p:cNvPr>
            <p:cNvSpPr/>
            <p:nvPr/>
          </p:nvSpPr>
          <p:spPr>
            <a:xfrm>
              <a:off x="-2540473" y="2995259"/>
              <a:ext cx="1401351" cy="61278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준기가 한 실수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3A6B7A8-FB40-4F35-85B8-D12F24C67EE8}"/>
              </a:ext>
            </a:extLst>
          </p:cNvPr>
          <p:cNvGrpSpPr/>
          <p:nvPr/>
        </p:nvGrpSpPr>
        <p:grpSpPr>
          <a:xfrm>
            <a:off x="857250" y="4578928"/>
            <a:ext cx="1518507" cy="357545"/>
            <a:chOff x="-2540473" y="2995259"/>
            <a:chExt cx="1401351" cy="61278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019DE6D1-3DA4-449D-829E-76C1B8AD60B8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6C57E0E-E030-4740-9A97-1ADD188F8279}"/>
                </a:ext>
              </a:extLst>
            </p:cNvPr>
            <p:cNvSpPr/>
            <p:nvPr/>
          </p:nvSpPr>
          <p:spPr>
            <a:xfrm>
              <a:off x="-2540473" y="2995259"/>
              <a:ext cx="1401351" cy="61278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바르게 고치기</a:t>
              </a: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0083BC-DE03-4CB8-8E32-D5C91C7F47E0}"/>
              </a:ext>
            </a:extLst>
          </p:cNvPr>
          <p:cNvSpPr/>
          <p:nvPr/>
        </p:nvSpPr>
        <p:spPr bwMode="auto">
          <a:xfrm>
            <a:off x="2491019" y="3989540"/>
            <a:ext cx="4177473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B05FE27-42F2-43BA-8192-0D1CB86021A6}"/>
              </a:ext>
            </a:extLst>
          </p:cNvPr>
          <p:cNvSpPr/>
          <p:nvPr/>
        </p:nvSpPr>
        <p:spPr>
          <a:xfrm>
            <a:off x="2674289" y="4035396"/>
            <a:ext cx="403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몫의 소수점 위치가 잘못되었습니다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2">
            <a:extLst>
              <a:ext uri="{FF2B5EF4-FFF2-40B4-BE49-F238E27FC236}">
                <a16:creationId xmlns:a16="http://schemas.microsoft.com/office/drawing/2014/main" id="{6C537A2F-75DA-4A09-82E5-3BBFB7F3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83" y="4111749"/>
            <a:ext cx="236522" cy="18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E111047F-EAE5-48E7-A261-7ED16FA0603E}"/>
              </a:ext>
            </a:extLst>
          </p:cNvPr>
          <p:cNvSpPr/>
          <p:nvPr/>
        </p:nvSpPr>
        <p:spPr>
          <a:xfrm>
            <a:off x="2433951" y="3931609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EF62646-B3BB-4DB9-865B-2D26FCAC8824}"/>
              </a:ext>
            </a:extLst>
          </p:cNvPr>
          <p:cNvSpPr/>
          <p:nvPr/>
        </p:nvSpPr>
        <p:spPr bwMode="auto">
          <a:xfrm>
            <a:off x="2491019" y="4531266"/>
            <a:ext cx="1593438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D214594-F3BE-4162-926D-25712F46D4A6}"/>
              </a:ext>
            </a:extLst>
          </p:cNvPr>
          <p:cNvSpPr/>
          <p:nvPr/>
        </p:nvSpPr>
        <p:spPr>
          <a:xfrm>
            <a:off x="2627905" y="4552649"/>
            <a:ext cx="1369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4.2÷2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3774A4-E4C0-46DF-A675-C27FE5D9B403}"/>
              </a:ext>
            </a:extLst>
          </p:cNvPr>
          <p:cNvGrpSpPr/>
          <p:nvPr/>
        </p:nvGrpSpPr>
        <p:grpSpPr>
          <a:xfrm>
            <a:off x="5630168" y="1216106"/>
            <a:ext cx="1350925" cy="261610"/>
            <a:chOff x="5289209" y="1216106"/>
            <a:chExt cx="1350925" cy="261610"/>
          </a:xfrm>
        </p:grpSpPr>
        <p:sp>
          <p:nvSpPr>
            <p:cNvPr id="123" name="순서도: 대체 처리 122">
              <a:extLst>
                <a:ext uri="{FF2B5EF4-FFF2-40B4-BE49-F238E27FC236}">
                  <a16:creationId xmlns:a16="http://schemas.microsoft.com/office/drawing/2014/main" id="{C03EBDA1-B648-40E6-9A84-D4C7B98CCB8A}"/>
                </a:ext>
              </a:extLst>
            </p:cNvPr>
            <p:cNvSpPr/>
            <p:nvPr/>
          </p:nvSpPr>
          <p:spPr>
            <a:xfrm>
              <a:off x="5291397" y="1221739"/>
              <a:ext cx="24225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4" name="순서도: 대체 처리 123">
              <a:extLst>
                <a:ext uri="{FF2B5EF4-FFF2-40B4-BE49-F238E27FC236}">
                  <a16:creationId xmlns:a16="http://schemas.microsoft.com/office/drawing/2014/main" id="{20B76DEA-1396-41ED-A325-95CF7115756D}"/>
                </a:ext>
              </a:extLst>
            </p:cNvPr>
            <p:cNvSpPr/>
            <p:nvPr/>
          </p:nvSpPr>
          <p:spPr>
            <a:xfrm>
              <a:off x="5566376" y="1221739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5" name="순서도: 대체 처리 124">
              <a:extLst>
                <a:ext uri="{FF2B5EF4-FFF2-40B4-BE49-F238E27FC236}">
                  <a16:creationId xmlns:a16="http://schemas.microsoft.com/office/drawing/2014/main" id="{353B3594-A5CE-45D0-9DD5-563C04F2872D}"/>
                </a:ext>
              </a:extLst>
            </p:cNvPr>
            <p:cNvSpPr/>
            <p:nvPr/>
          </p:nvSpPr>
          <p:spPr>
            <a:xfrm>
              <a:off x="5843543" y="1221739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6" name="순서도: 대체 처리 125">
              <a:extLst>
                <a:ext uri="{FF2B5EF4-FFF2-40B4-BE49-F238E27FC236}">
                  <a16:creationId xmlns:a16="http://schemas.microsoft.com/office/drawing/2014/main" id="{CB9B04C9-AD2B-4A0F-A328-E95529DF63C6}"/>
                </a:ext>
              </a:extLst>
            </p:cNvPr>
            <p:cNvSpPr/>
            <p:nvPr/>
          </p:nvSpPr>
          <p:spPr>
            <a:xfrm>
              <a:off x="6120711" y="1221739"/>
              <a:ext cx="242256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7" name="순서도: 대체 처리 126">
              <a:extLst>
                <a:ext uri="{FF2B5EF4-FFF2-40B4-BE49-F238E27FC236}">
                  <a16:creationId xmlns:a16="http://schemas.microsoft.com/office/drawing/2014/main" id="{D61E729E-2D32-4FC6-A33A-417C04052062}"/>
                </a:ext>
              </a:extLst>
            </p:cNvPr>
            <p:cNvSpPr/>
            <p:nvPr/>
          </p:nvSpPr>
          <p:spPr>
            <a:xfrm>
              <a:off x="6397878" y="1221739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D60DFEE-EE15-4108-8064-7549D5277F91}"/>
                </a:ext>
              </a:extLst>
            </p:cNvPr>
            <p:cNvSpPr txBox="1"/>
            <p:nvPr/>
          </p:nvSpPr>
          <p:spPr>
            <a:xfrm>
              <a:off x="5289209" y="1216106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2775AC3-2AC5-4CFB-BB7E-7958BA6F7F28}"/>
                </a:ext>
              </a:extLst>
            </p:cNvPr>
            <p:cNvSpPr txBox="1"/>
            <p:nvPr/>
          </p:nvSpPr>
          <p:spPr>
            <a:xfrm>
              <a:off x="5566376" y="1216106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31F363F-D88D-4C79-8654-6A44B6F78C00}"/>
                </a:ext>
              </a:extLst>
            </p:cNvPr>
            <p:cNvSpPr txBox="1"/>
            <p:nvPr/>
          </p:nvSpPr>
          <p:spPr>
            <a:xfrm>
              <a:off x="5841355" y="1216106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5FFAF1F-FCAB-4212-818B-64636DB134A7}"/>
                </a:ext>
              </a:extLst>
            </p:cNvPr>
            <p:cNvSpPr txBox="1"/>
            <p:nvPr/>
          </p:nvSpPr>
          <p:spPr>
            <a:xfrm>
              <a:off x="6120710" y="1216106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25B8C47-04D3-43B1-A7FA-3F6994A4D96E}"/>
                </a:ext>
              </a:extLst>
            </p:cNvPr>
            <p:cNvSpPr txBox="1"/>
            <p:nvPr/>
          </p:nvSpPr>
          <p:spPr>
            <a:xfrm>
              <a:off x="6397876" y="1216106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5" name="그림 134">
            <a:extLst>
              <a:ext uri="{FF2B5EF4-FFF2-40B4-BE49-F238E27FC236}">
                <a16:creationId xmlns:a16="http://schemas.microsoft.com/office/drawing/2014/main" id="{B6A534C9-5FE0-4C2E-8873-50662DB307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266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F07C418-C960-48D0-978C-ECD1AB65EC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44" y="3996233"/>
            <a:ext cx="195091" cy="19509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E8F7E6A-3582-428D-8CD5-3F9A18E765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79" y="4555193"/>
            <a:ext cx="195091" cy="1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294AD-8374-4F4A-89BF-C32C9534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2318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3D8B49CA-65FD-4587-A82D-4B61A949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75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9FE54B2-3919-4415-890E-73E8A66F8E3E}"/>
              </a:ext>
            </a:extLst>
          </p:cNvPr>
          <p:cNvSpPr/>
          <p:nvPr/>
        </p:nvSpPr>
        <p:spPr>
          <a:xfrm>
            <a:off x="4646422" y="4863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4577"/>
              </p:ext>
            </p:extLst>
          </p:nvPr>
        </p:nvGraphicFramePr>
        <p:xfrm>
          <a:off x="7012749" y="690525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O,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 외 클릭 시 나오는 효과는 그대로 유지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5925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36FEDF0-9B51-4649-8767-F44CCC2E0139}"/>
              </a:ext>
            </a:extLst>
          </p:cNvPr>
          <p:cNvSpPr/>
          <p:nvPr/>
        </p:nvSpPr>
        <p:spPr>
          <a:xfrm>
            <a:off x="290714" y="2194025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A7E678C-C825-43EA-BE72-00C33416CEB4}"/>
              </a:ext>
            </a:extLst>
          </p:cNvPr>
          <p:cNvSpPr/>
          <p:nvPr/>
        </p:nvSpPr>
        <p:spPr>
          <a:xfrm>
            <a:off x="179512" y="2221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B6EA5C0-A2DD-4A0E-8C39-37E028FE91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6" y="2420408"/>
            <a:ext cx="341761" cy="287799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75AA54AA-8CBC-4356-AFC2-FD0EB7F85C13}"/>
              </a:ext>
            </a:extLst>
          </p:cNvPr>
          <p:cNvSpPr/>
          <p:nvPr/>
        </p:nvSpPr>
        <p:spPr>
          <a:xfrm>
            <a:off x="1099944" y="294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E0C4D6-8AF9-45A9-B32B-39E01C163000}"/>
              </a:ext>
            </a:extLst>
          </p:cNvPr>
          <p:cNvSpPr/>
          <p:nvPr/>
        </p:nvSpPr>
        <p:spPr>
          <a:xfrm>
            <a:off x="1313829" y="30015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E3A2E58-29CD-41EB-BFD3-1649DF0C6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146" y="3165324"/>
            <a:ext cx="384167" cy="37677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A205736-03DD-4973-BADF-F85571607A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271589" y="3701873"/>
            <a:ext cx="384167" cy="354785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7F0A2C72-582B-451E-9D38-029D13EE5E48}"/>
              </a:ext>
            </a:extLst>
          </p:cNvPr>
          <p:cNvSpPr/>
          <p:nvPr/>
        </p:nvSpPr>
        <p:spPr>
          <a:xfrm>
            <a:off x="1049185" y="35893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24E2CA-D084-4070-8E47-3B576E48116D}"/>
              </a:ext>
            </a:extLst>
          </p:cNvPr>
          <p:cNvSpPr/>
          <p:nvPr/>
        </p:nvSpPr>
        <p:spPr>
          <a:xfrm>
            <a:off x="1263070" y="364516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8FF3E19-5EA4-4618-81B6-E502100968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271589" y="4281555"/>
            <a:ext cx="384167" cy="354785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E1A7EA43-274A-4FB1-9712-CF8C5FBBD772}"/>
              </a:ext>
            </a:extLst>
          </p:cNvPr>
          <p:cNvSpPr/>
          <p:nvPr/>
        </p:nvSpPr>
        <p:spPr>
          <a:xfrm>
            <a:off x="1049185" y="41690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FD8FC4-80E0-4259-BBFE-77920449ED41}"/>
              </a:ext>
            </a:extLst>
          </p:cNvPr>
          <p:cNvSpPr/>
          <p:nvPr/>
        </p:nvSpPr>
        <p:spPr>
          <a:xfrm>
            <a:off x="1263070" y="4224848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5CCA4D-EBB7-4B7E-B470-ED1C4390EA37}"/>
              </a:ext>
            </a:extLst>
          </p:cNvPr>
          <p:cNvSpPr/>
          <p:nvPr/>
        </p:nvSpPr>
        <p:spPr>
          <a:xfrm>
            <a:off x="5164966" y="2384884"/>
            <a:ext cx="1750934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F27360-CA84-4669-A720-49FCF9EE25FF}"/>
              </a:ext>
            </a:extLst>
          </p:cNvPr>
          <p:cNvSpPr/>
          <p:nvPr/>
        </p:nvSpPr>
        <p:spPr>
          <a:xfrm>
            <a:off x="5053764" y="24325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AA4A90C-AA96-4C84-8121-8A6B9CF04083}"/>
              </a:ext>
            </a:extLst>
          </p:cNvPr>
          <p:cNvSpPr/>
          <p:nvPr/>
        </p:nvSpPr>
        <p:spPr>
          <a:xfrm>
            <a:off x="6120765" y="17890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66B715-3383-4E9C-BBF0-79B7C3F3A2AD}"/>
              </a:ext>
            </a:extLst>
          </p:cNvPr>
          <p:cNvSpPr/>
          <p:nvPr/>
        </p:nvSpPr>
        <p:spPr>
          <a:xfrm>
            <a:off x="6334650" y="184482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A67B2CF-3802-48B3-BC28-5E4CCF78E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967" y="2008584"/>
            <a:ext cx="384167" cy="37677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8153A73-B97F-48E1-AFAA-CA894EEF20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574069" y="3058271"/>
            <a:ext cx="384167" cy="354785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0C09D58F-898F-4718-9464-E3785F25E1C2}"/>
              </a:ext>
            </a:extLst>
          </p:cNvPr>
          <p:cNvSpPr/>
          <p:nvPr/>
        </p:nvSpPr>
        <p:spPr>
          <a:xfrm>
            <a:off x="3351665" y="294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408C4B-BEAD-4259-9C43-ECC618C29F9A}"/>
              </a:ext>
            </a:extLst>
          </p:cNvPr>
          <p:cNvSpPr/>
          <p:nvPr/>
        </p:nvSpPr>
        <p:spPr>
          <a:xfrm>
            <a:off x="3565550" y="30015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A63BAF8-4E6D-47AD-AC1B-1CE6D881D88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928473" y="3058271"/>
            <a:ext cx="384167" cy="354785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46449212-51F0-4FBC-AB5D-1565D31EFFCB}"/>
              </a:ext>
            </a:extLst>
          </p:cNvPr>
          <p:cNvSpPr/>
          <p:nvPr/>
        </p:nvSpPr>
        <p:spPr>
          <a:xfrm>
            <a:off x="5706069" y="294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E7CD04-AB88-4C8B-91BB-6FBA1F9EA2DA}"/>
              </a:ext>
            </a:extLst>
          </p:cNvPr>
          <p:cNvSpPr/>
          <p:nvPr/>
        </p:nvSpPr>
        <p:spPr>
          <a:xfrm>
            <a:off x="5919954" y="30015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93D32B-DDF9-414B-A648-B17A67F33C19}"/>
              </a:ext>
            </a:extLst>
          </p:cNvPr>
          <p:cNvSpPr/>
          <p:nvPr/>
        </p:nvSpPr>
        <p:spPr>
          <a:xfrm>
            <a:off x="3351665" y="3499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975D80-A89A-4998-9AC9-27C926839B52}"/>
              </a:ext>
            </a:extLst>
          </p:cNvPr>
          <p:cNvSpPr/>
          <p:nvPr/>
        </p:nvSpPr>
        <p:spPr>
          <a:xfrm>
            <a:off x="3565550" y="355576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46A82C8-B6D1-461C-A4A3-7D437B58D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867" y="3719526"/>
            <a:ext cx="384167" cy="376779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BC52A4D8-E457-4163-AE99-A028C8108D0E}"/>
              </a:ext>
            </a:extLst>
          </p:cNvPr>
          <p:cNvSpPr/>
          <p:nvPr/>
        </p:nvSpPr>
        <p:spPr>
          <a:xfrm>
            <a:off x="3351665" y="41364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5A5C90E-56A9-44D4-8257-4FEAA6F340A4}"/>
              </a:ext>
            </a:extLst>
          </p:cNvPr>
          <p:cNvSpPr/>
          <p:nvPr/>
        </p:nvSpPr>
        <p:spPr>
          <a:xfrm>
            <a:off x="3565550" y="41922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061D7B6A-E000-4204-87A9-C67D0D30C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867" y="4356059"/>
            <a:ext cx="384167" cy="376779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572606A7-D824-4250-AC72-5E6CE9786911}"/>
              </a:ext>
            </a:extLst>
          </p:cNvPr>
          <p:cNvSpPr/>
          <p:nvPr/>
        </p:nvSpPr>
        <p:spPr>
          <a:xfrm>
            <a:off x="5713045" y="3499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09D1EB-243F-43BF-B540-8799C21690DC}"/>
              </a:ext>
            </a:extLst>
          </p:cNvPr>
          <p:cNvSpPr/>
          <p:nvPr/>
        </p:nvSpPr>
        <p:spPr>
          <a:xfrm>
            <a:off x="5926930" y="355576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C9A84D-50C5-42F3-BFAD-12F802B2F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47" y="3719526"/>
            <a:ext cx="384167" cy="376779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A0B01951-6D83-400D-8003-E405FDE7E19C}"/>
              </a:ext>
            </a:extLst>
          </p:cNvPr>
          <p:cNvSpPr/>
          <p:nvPr/>
        </p:nvSpPr>
        <p:spPr>
          <a:xfrm>
            <a:off x="5713045" y="41364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C63CDD1-72E2-4B60-B725-BB9D36D51E7E}"/>
              </a:ext>
            </a:extLst>
          </p:cNvPr>
          <p:cNvSpPr/>
          <p:nvPr/>
        </p:nvSpPr>
        <p:spPr>
          <a:xfrm>
            <a:off x="5926930" y="41922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67EB7D30-F9A9-4AD0-85C9-780321F56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47" y="4356059"/>
            <a:ext cx="384167" cy="3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294AD-8374-4F4A-89BF-C32C9534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2318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3D8B49CA-65FD-4587-A82D-4B61A949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75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12022"/>
              </p:ext>
            </p:extLst>
          </p:nvPr>
        </p:nvGraphicFramePr>
        <p:xfrm>
          <a:off x="7012749" y="690525"/>
          <a:ext cx="2086863" cy="30462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5925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36FEDF0-9B51-4649-8767-F44CCC2E0139}"/>
              </a:ext>
            </a:extLst>
          </p:cNvPr>
          <p:cNvSpPr/>
          <p:nvPr/>
        </p:nvSpPr>
        <p:spPr>
          <a:xfrm>
            <a:off x="290714" y="2194025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B6EA5C0-A2DD-4A0E-8C39-37E028FE91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6" y="2420408"/>
            <a:ext cx="341761" cy="28779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E0C4D6-8AF9-45A9-B32B-39E01C163000}"/>
              </a:ext>
            </a:extLst>
          </p:cNvPr>
          <p:cNvSpPr/>
          <p:nvPr/>
        </p:nvSpPr>
        <p:spPr>
          <a:xfrm>
            <a:off x="1313829" y="30015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E3A2E58-29CD-41EB-BFD3-1649DF0C6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146" y="3165324"/>
            <a:ext cx="384167" cy="37677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A205736-03DD-4973-BADF-F85571607A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271589" y="3701873"/>
            <a:ext cx="384167" cy="35478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24E2CA-D084-4070-8E47-3B576E48116D}"/>
              </a:ext>
            </a:extLst>
          </p:cNvPr>
          <p:cNvSpPr/>
          <p:nvPr/>
        </p:nvSpPr>
        <p:spPr>
          <a:xfrm>
            <a:off x="1263070" y="364516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8FF3E19-5EA4-4618-81B6-E502100968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271589" y="4281555"/>
            <a:ext cx="384167" cy="35478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FD8FC4-80E0-4259-BBFE-77920449ED41}"/>
              </a:ext>
            </a:extLst>
          </p:cNvPr>
          <p:cNvSpPr/>
          <p:nvPr/>
        </p:nvSpPr>
        <p:spPr>
          <a:xfrm>
            <a:off x="1263070" y="4224848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5CCA4D-EBB7-4B7E-B470-ED1C4390EA37}"/>
              </a:ext>
            </a:extLst>
          </p:cNvPr>
          <p:cNvSpPr/>
          <p:nvPr/>
        </p:nvSpPr>
        <p:spPr>
          <a:xfrm>
            <a:off x="5164966" y="2384884"/>
            <a:ext cx="1750934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66B715-3383-4E9C-BBF0-79B7C3F3A2AD}"/>
              </a:ext>
            </a:extLst>
          </p:cNvPr>
          <p:cNvSpPr/>
          <p:nvPr/>
        </p:nvSpPr>
        <p:spPr>
          <a:xfrm>
            <a:off x="6334650" y="184482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A67B2CF-3802-48B3-BC28-5E4CCF78E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967" y="2008584"/>
            <a:ext cx="384167" cy="37677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8153A73-B97F-48E1-AFAA-CA894EEF20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574069" y="3058271"/>
            <a:ext cx="384167" cy="35478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408C4B-BEAD-4259-9C43-ECC618C29F9A}"/>
              </a:ext>
            </a:extLst>
          </p:cNvPr>
          <p:cNvSpPr/>
          <p:nvPr/>
        </p:nvSpPr>
        <p:spPr>
          <a:xfrm>
            <a:off x="3565550" y="30015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A63BAF8-4E6D-47AD-AC1B-1CE6D881D88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928473" y="3058271"/>
            <a:ext cx="384167" cy="35478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E7CD04-AB88-4C8B-91BB-6FBA1F9EA2DA}"/>
              </a:ext>
            </a:extLst>
          </p:cNvPr>
          <p:cNvSpPr/>
          <p:nvPr/>
        </p:nvSpPr>
        <p:spPr>
          <a:xfrm>
            <a:off x="5919954" y="30015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975D80-A89A-4998-9AC9-27C926839B52}"/>
              </a:ext>
            </a:extLst>
          </p:cNvPr>
          <p:cNvSpPr/>
          <p:nvPr/>
        </p:nvSpPr>
        <p:spPr>
          <a:xfrm>
            <a:off x="3565550" y="355576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46A82C8-B6D1-461C-A4A3-7D437B58D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867" y="3719526"/>
            <a:ext cx="384167" cy="376779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5A5C90E-56A9-44D4-8257-4FEAA6F340A4}"/>
              </a:ext>
            </a:extLst>
          </p:cNvPr>
          <p:cNvSpPr/>
          <p:nvPr/>
        </p:nvSpPr>
        <p:spPr>
          <a:xfrm>
            <a:off x="3565550" y="41922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061D7B6A-E000-4204-87A9-C67D0D30C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867" y="4356059"/>
            <a:ext cx="384167" cy="37677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09D1EB-243F-43BF-B540-8799C21690DC}"/>
              </a:ext>
            </a:extLst>
          </p:cNvPr>
          <p:cNvSpPr/>
          <p:nvPr/>
        </p:nvSpPr>
        <p:spPr>
          <a:xfrm>
            <a:off x="5926930" y="355576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C9A84D-50C5-42F3-BFAD-12F802B2F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47" y="3719526"/>
            <a:ext cx="384167" cy="376779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6C63CDD1-72E2-4B60-B725-BB9D36D51E7E}"/>
              </a:ext>
            </a:extLst>
          </p:cNvPr>
          <p:cNvSpPr/>
          <p:nvPr/>
        </p:nvSpPr>
        <p:spPr>
          <a:xfrm>
            <a:off x="5926930" y="41922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67EB7D30-F9A9-4AD0-85C9-780321F56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47" y="4356059"/>
            <a:ext cx="384167" cy="376779"/>
          </a:xfrm>
          <a:prstGeom prst="rect">
            <a:avLst/>
          </a:prstGeom>
        </p:spPr>
      </p:pic>
      <p:sp>
        <p:nvSpPr>
          <p:cNvPr id="54" name="사각형: 둥근 모서리 32">
            <a:extLst>
              <a:ext uri="{FF2B5EF4-FFF2-40B4-BE49-F238E27FC236}">
                <a16:creationId xmlns:a16="http://schemas.microsoft.com/office/drawing/2014/main" id="{5EAE7899-C5AA-49D8-AC19-3AF44BFD01E7}"/>
              </a:ext>
            </a:extLst>
          </p:cNvPr>
          <p:cNvSpPr/>
          <p:nvPr/>
        </p:nvSpPr>
        <p:spPr>
          <a:xfrm>
            <a:off x="401916" y="3704811"/>
            <a:ext cx="6372198" cy="11666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401D52B2-A81D-4E3E-8747-6789F9A43AC3}"/>
              </a:ext>
            </a:extLst>
          </p:cNvPr>
          <p:cNvSpPr/>
          <p:nvPr/>
        </p:nvSpPr>
        <p:spPr>
          <a:xfrm flipH="1" flipV="1">
            <a:off x="4852081" y="4885035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A81B6784-1BE4-4D20-B044-5962293D0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799492" y="3400747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8D9586B-213D-4DA1-A7F3-BC6AA62ABDD7}"/>
              </a:ext>
            </a:extLst>
          </p:cNvPr>
          <p:cNvSpPr txBox="1"/>
          <p:nvPr/>
        </p:nvSpPr>
        <p:spPr>
          <a:xfrm>
            <a:off x="401917" y="3851342"/>
            <a:ext cx="64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나누어지는 수가 나누는 수보다 크면 몫이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보다 크고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나누는 수보다 작으면 몫이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보다 작으므로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몫이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보다 작은 나눗셈은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3.24÷3, 4.48÷4, 5.6÷5, 4.52÷4, 7.05÷5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BABCDCF-6A6C-4477-B68C-A7145B1256BD}"/>
              </a:ext>
            </a:extLst>
          </p:cNvPr>
          <p:cNvSpPr/>
          <p:nvPr/>
        </p:nvSpPr>
        <p:spPr>
          <a:xfrm>
            <a:off x="898980" y="43191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7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175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16024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화살표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같이 소수를 반올림하여 일의 자리까지 나타내어 어림한 식으로 표현해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EC43F3C-A621-47F4-A55B-4C41924A0453}"/>
              </a:ext>
            </a:extLst>
          </p:cNvPr>
          <p:cNvSpPr/>
          <p:nvPr/>
        </p:nvSpPr>
        <p:spPr>
          <a:xfrm>
            <a:off x="6197633" y="507068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500502-5E0C-4814-8124-B90F2E2F6B89}"/>
              </a:ext>
            </a:extLst>
          </p:cNvPr>
          <p:cNvGrpSpPr/>
          <p:nvPr/>
        </p:nvGrpSpPr>
        <p:grpSpPr>
          <a:xfrm>
            <a:off x="2285872" y="3501100"/>
            <a:ext cx="885191" cy="494494"/>
            <a:chOff x="2140528" y="3341038"/>
            <a:chExt cx="885191" cy="49449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FA8997C-42F4-407C-8597-FABBD2CE6BFC}"/>
                </a:ext>
              </a:extLst>
            </p:cNvPr>
            <p:cNvSpPr txBox="1"/>
            <p:nvPr/>
          </p:nvSpPr>
          <p:spPr>
            <a:xfrm>
              <a:off x="2140530" y="3441486"/>
              <a:ext cx="885187" cy="384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65CB1844-7C87-4B63-AFAD-43D77CA1876D}"/>
                </a:ext>
              </a:extLst>
            </p:cNvPr>
            <p:cNvSpPr txBox="1"/>
            <p:nvPr/>
          </p:nvSpPr>
          <p:spPr>
            <a:xfrm>
              <a:off x="2140528" y="3341038"/>
              <a:ext cx="885191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0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25÷5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id="{0F2981B2-3EFD-4BDD-9FC8-31A4F6A9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BD831C3A-EB06-4E41-BA09-5EC8D508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FE2D2B94-5361-42D5-A221-4219EA2A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1C06FE2-5BAF-43A4-B63F-40FB71F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D10AC617-B526-4F3A-8A93-5E780F1A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AA295A-E313-4B21-A2DA-4CFE8176A719}"/>
              </a:ext>
            </a:extLst>
          </p:cNvPr>
          <p:cNvGrpSpPr/>
          <p:nvPr/>
        </p:nvGrpSpPr>
        <p:grpSpPr>
          <a:xfrm>
            <a:off x="5630168" y="1216106"/>
            <a:ext cx="1350925" cy="261610"/>
            <a:chOff x="5289209" y="1213983"/>
            <a:chExt cx="1350925" cy="261610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1544A59D-C259-49CB-B59B-0E1FCDB474EB}"/>
                </a:ext>
              </a:extLst>
            </p:cNvPr>
            <p:cNvSpPr/>
            <p:nvPr/>
          </p:nvSpPr>
          <p:spPr>
            <a:xfrm>
              <a:off x="5291397" y="1219822"/>
              <a:ext cx="242256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AE50D941-3CC8-41AA-A149-49FC2E4BC5FE}"/>
                </a:ext>
              </a:extLst>
            </p:cNvPr>
            <p:cNvSpPr/>
            <p:nvPr/>
          </p:nvSpPr>
          <p:spPr>
            <a:xfrm>
              <a:off x="5566376" y="1219822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C66124DE-E14C-4751-AEF6-F334A3982A64}"/>
                </a:ext>
              </a:extLst>
            </p:cNvPr>
            <p:cNvSpPr/>
            <p:nvPr/>
          </p:nvSpPr>
          <p:spPr>
            <a:xfrm>
              <a:off x="5843543" y="1219822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D65CF8D4-5054-4CED-B774-4E79BAE8A612}"/>
                </a:ext>
              </a:extLst>
            </p:cNvPr>
            <p:cNvSpPr/>
            <p:nvPr/>
          </p:nvSpPr>
          <p:spPr>
            <a:xfrm>
              <a:off x="6120711" y="1219822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BA427393-3A8B-467E-BC48-680510FC601F}"/>
                </a:ext>
              </a:extLst>
            </p:cNvPr>
            <p:cNvSpPr/>
            <p:nvPr/>
          </p:nvSpPr>
          <p:spPr>
            <a:xfrm>
              <a:off x="6397878" y="1219822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004470-5717-490E-96D6-3CABE7D8E46B}"/>
                </a:ext>
              </a:extLst>
            </p:cNvPr>
            <p:cNvSpPr txBox="1"/>
            <p:nvPr/>
          </p:nvSpPr>
          <p:spPr>
            <a:xfrm>
              <a:off x="5289209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F5F585-32AB-4506-AA49-8AB9A7753A93}"/>
                </a:ext>
              </a:extLst>
            </p:cNvPr>
            <p:cNvSpPr txBox="1"/>
            <p:nvPr/>
          </p:nvSpPr>
          <p:spPr>
            <a:xfrm>
              <a:off x="5566376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4A3783-E901-4852-B2F5-B60C4FC3BF1E}"/>
                </a:ext>
              </a:extLst>
            </p:cNvPr>
            <p:cNvSpPr txBox="1"/>
            <p:nvPr/>
          </p:nvSpPr>
          <p:spPr>
            <a:xfrm>
              <a:off x="5841355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60DC54-31A8-44B3-ADD5-0052D0090D2F}"/>
                </a:ext>
              </a:extLst>
            </p:cNvPr>
            <p:cNvSpPr txBox="1"/>
            <p:nvPr/>
          </p:nvSpPr>
          <p:spPr>
            <a:xfrm>
              <a:off x="6120710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05C327-DE6D-4ECC-9DD8-2B455277CFD2}"/>
                </a:ext>
              </a:extLst>
            </p:cNvPr>
            <p:cNvSpPr txBox="1"/>
            <p:nvPr/>
          </p:nvSpPr>
          <p:spPr>
            <a:xfrm>
              <a:off x="6397876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4F14BF9B-A8B6-4DE8-9A20-2492CD2FA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56864FF3-0F5E-4804-BCB1-C9802B8C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0" y="1602320"/>
            <a:ext cx="384058" cy="24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AED4347-7EE1-46B7-B7CF-86A494354BCD}"/>
              </a:ext>
            </a:extLst>
          </p:cNvPr>
          <p:cNvGrpSpPr/>
          <p:nvPr/>
        </p:nvGrpSpPr>
        <p:grpSpPr>
          <a:xfrm>
            <a:off x="2039815" y="2480702"/>
            <a:ext cx="2676201" cy="754824"/>
            <a:chOff x="2039815" y="2480702"/>
            <a:chExt cx="2676201" cy="754824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F5E234C9-89A4-4647-93F9-A6E1B52DE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815" y="24807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E8FC4E2-5FF1-4DB1-8BD7-B166AEDD5BC5}"/>
                </a:ext>
              </a:extLst>
            </p:cNvPr>
            <p:cNvSpPr/>
            <p:nvPr/>
          </p:nvSpPr>
          <p:spPr>
            <a:xfrm>
              <a:off x="2051720" y="2494748"/>
              <a:ext cx="2664296" cy="740778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97A853B-4B32-4FD2-9344-34142B2B2B65}"/>
                </a:ext>
              </a:extLst>
            </p:cNvPr>
            <p:cNvSpPr/>
            <p:nvPr/>
          </p:nvSpPr>
          <p:spPr>
            <a:xfrm>
              <a:off x="2363239" y="2725539"/>
              <a:ext cx="2280769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defRPr/>
              </a:pPr>
              <a:r>
                <a:rPr lang="en-US" altLang="ko-KR" sz="1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3.68÷4        4÷4 </a:t>
              </a:r>
              <a:endPara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F76A041A-E748-4F58-86EF-89DFCF60B0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3419872" y="2754702"/>
              <a:ext cx="293118" cy="252620"/>
            </a:xfrm>
            <a:prstGeom prst="rect">
              <a:avLst/>
            </a:prstGeom>
          </p:spPr>
        </p:pic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5E1AF7-4A63-4A95-A780-EE3F820EA29A}"/>
              </a:ext>
            </a:extLst>
          </p:cNvPr>
          <p:cNvSpPr/>
          <p:nvPr/>
        </p:nvSpPr>
        <p:spPr>
          <a:xfrm>
            <a:off x="842519" y="3583396"/>
            <a:ext cx="13108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24.8÷5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401ABA66-620C-4DE1-A5F0-712FA29BA8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860232" y="3644405"/>
            <a:ext cx="293118" cy="252620"/>
          </a:xfrm>
          <a:prstGeom prst="rect">
            <a:avLst/>
          </a:prstGeom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BFD2D3B6-AE1C-4B70-828B-07DA2FAF2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00" y="3864178"/>
            <a:ext cx="266239" cy="26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27546E8-0D01-4EA6-92DB-30C8EB4FC7F8}"/>
              </a:ext>
            </a:extLst>
          </p:cNvPr>
          <p:cNvGrpSpPr/>
          <p:nvPr/>
        </p:nvGrpSpPr>
        <p:grpSpPr>
          <a:xfrm>
            <a:off x="2285872" y="4337761"/>
            <a:ext cx="885191" cy="494494"/>
            <a:chOff x="2140528" y="3341038"/>
            <a:chExt cx="885191" cy="49449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6ADB5CD-C866-4D62-AF4C-DD86D33D383D}"/>
                </a:ext>
              </a:extLst>
            </p:cNvPr>
            <p:cNvSpPr txBox="1"/>
            <p:nvPr/>
          </p:nvSpPr>
          <p:spPr>
            <a:xfrm>
              <a:off x="2140530" y="3441486"/>
              <a:ext cx="885187" cy="384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TextBox 43">
              <a:extLst>
                <a:ext uri="{FF2B5EF4-FFF2-40B4-BE49-F238E27FC236}">
                  <a16:creationId xmlns:a16="http://schemas.microsoft.com/office/drawing/2014/main" id="{4D05E30D-5585-4D1B-97DB-782A06EBE192}"/>
                </a:ext>
              </a:extLst>
            </p:cNvPr>
            <p:cNvSpPr txBox="1"/>
            <p:nvPr/>
          </p:nvSpPr>
          <p:spPr>
            <a:xfrm>
              <a:off x="2140528" y="3341038"/>
              <a:ext cx="885191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0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÷4</a:t>
              </a: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9239724-77F2-425E-9D65-A4264B1DDAEE}"/>
              </a:ext>
            </a:extLst>
          </p:cNvPr>
          <p:cNvSpPr/>
          <p:nvPr/>
        </p:nvSpPr>
        <p:spPr>
          <a:xfrm>
            <a:off x="842519" y="4420057"/>
            <a:ext cx="13108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17.2÷4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724609A3-1355-45EF-A1A4-EF1B06A8F0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860232" y="4481066"/>
            <a:ext cx="293118" cy="252620"/>
          </a:xfrm>
          <a:prstGeom prst="rect">
            <a:avLst/>
          </a:prstGeom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id="{FA1C57AA-7BE3-4B47-922C-D02B5D7C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00" y="4700839"/>
            <a:ext cx="266239" cy="26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B15B6A5-31E5-4031-99BC-60DDDE6FD6B6}"/>
              </a:ext>
            </a:extLst>
          </p:cNvPr>
          <p:cNvGrpSpPr/>
          <p:nvPr/>
        </p:nvGrpSpPr>
        <p:grpSpPr>
          <a:xfrm>
            <a:off x="5300399" y="3501100"/>
            <a:ext cx="885191" cy="494494"/>
            <a:chOff x="2140528" y="3341038"/>
            <a:chExt cx="885191" cy="49449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687A34-2ABF-4C83-9D47-8410A6A2BC3D}"/>
                </a:ext>
              </a:extLst>
            </p:cNvPr>
            <p:cNvSpPr txBox="1"/>
            <p:nvPr/>
          </p:nvSpPr>
          <p:spPr>
            <a:xfrm>
              <a:off x="2140530" y="3441486"/>
              <a:ext cx="885187" cy="384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TextBox 43">
              <a:extLst>
                <a:ext uri="{FF2B5EF4-FFF2-40B4-BE49-F238E27FC236}">
                  <a16:creationId xmlns:a16="http://schemas.microsoft.com/office/drawing/2014/main" id="{4FBBD63B-5EB5-40B7-876A-258B6ADEEA1B}"/>
                </a:ext>
              </a:extLst>
            </p:cNvPr>
            <p:cNvSpPr txBox="1"/>
            <p:nvPr/>
          </p:nvSpPr>
          <p:spPr>
            <a:xfrm>
              <a:off x="2140528" y="3341038"/>
              <a:ext cx="885191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0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÷6</a:t>
              </a: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A235424-A196-4FA8-A661-4F9792AD8357}"/>
              </a:ext>
            </a:extLst>
          </p:cNvPr>
          <p:cNvSpPr/>
          <p:nvPr/>
        </p:nvSpPr>
        <p:spPr>
          <a:xfrm>
            <a:off x="3857046" y="3583396"/>
            <a:ext cx="13108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5.82÷6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0AE96637-5C1B-4FB6-B896-D780F44769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874759" y="3644405"/>
            <a:ext cx="293118" cy="252620"/>
          </a:xfrm>
          <a:prstGeom prst="rect">
            <a:avLst/>
          </a:prstGeom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049D876F-4283-4A41-BB58-B849C24BB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27" y="3864178"/>
            <a:ext cx="266239" cy="26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DD6AE51-65FD-41FB-9D0D-1DDD8F07ADDB}"/>
              </a:ext>
            </a:extLst>
          </p:cNvPr>
          <p:cNvGrpSpPr/>
          <p:nvPr/>
        </p:nvGrpSpPr>
        <p:grpSpPr>
          <a:xfrm>
            <a:off x="5300399" y="4337761"/>
            <a:ext cx="885191" cy="494494"/>
            <a:chOff x="2140528" y="3341038"/>
            <a:chExt cx="885191" cy="49449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401D6-9DA7-4B4B-9BA0-31BF787F8483}"/>
                </a:ext>
              </a:extLst>
            </p:cNvPr>
            <p:cNvSpPr txBox="1"/>
            <p:nvPr/>
          </p:nvSpPr>
          <p:spPr>
            <a:xfrm>
              <a:off x="2140530" y="3441486"/>
              <a:ext cx="885187" cy="384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TextBox 43">
              <a:extLst>
                <a:ext uri="{FF2B5EF4-FFF2-40B4-BE49-F238E27FC236}">
                  <a16:creationId xmlns:a16="http://schemas.microsoft.com/office/drawing/2014/main" id="{77B6AC29-D2FB-49B6-8F7F-9D7B3E4D1C87}"/>
                </a:ext>
              </a:extLst>
            </p:cNvPr>
            <p:cNvSpPr txBox="1"/>
            <p:nvPr/>
          </p:nvSpPr>
          <p:spPr>
            <a:xfrm>
              <a:off x="2140528" y="3341038"/>
              <a:ext cx="885191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0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÷8</a:t>
              </a: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06EBFD3-C4D3-492F-A6D9-AFF9D038CF0C}"/>
              </a:ext>
            </a:extLst>
          </p:cNvPr>
          <p:cNvSpPr/>
          <p:nvPr/>
        </p:nvSpPr>
        <p:spPr>
          <a:xfrm>
            <a:off x="3857046" y="4420057"/>
            <a:ext cx="13108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8.32÷8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AF21A8F1-5DD6-4BF5-B652-52A0A5F9DE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874759" y="4481066"/>
            <a:ext cx="293118" cy="252620"/>
          </a:xfrm>
          <a:prstGeom prst="rect">
            <a:avLst/>
          </a:prstGeom>
        </p:spPr>
      </p:pic>
      <p:pic>
        <p:nvPicPr>
          <p:cNvPr id="131" name="Picture 4">
            <a:extLst>
              <a:ext uri="{FF2B5EF4-FFF2-40B4-BE49-F238E27FC236}">
                <a16:creationId xmlns:a16="http://schemas.microsoft.com/office/drawing/2014/main" id="{FE6ACFA5-17D0-4758-BA2E-77632924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27" y="4700839"/>
            <a:ext cx="266239" cy="26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타원 131">
            <a:extLst>
              <a:ext uri="{FF2B5EF4-FFF2-40B4-BE49-F238E27FC236}">
                <a16:creationId xmlns:a16="http://schemas.microsoft.com/office/drawing/2014/main" id="{60C367BC-9C2B-4F54-A079-3DBE1C481EF9}"/>
              </a:ext>
            </a:extLst>
          </p:cNvPr>
          <p:cNvSpPr/>
          <p:nvPr/>
        </p:nvSpPr>
        <p:spPr>
          <a:xfrm>
            <a:off x="1711473" y="3488698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8277F38E-AF08-4531-8E43-4FE411F80A73}"/>
              </a:ext>
            </a:extLst>
          </p:cNvPr>
          <p:cNvSpPr/>
          <p:nvPr/>
        </p:nvSpPr>
        <p:spPr>
          <a:xfrm>
            <a:off x="1711473" y="4359309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2D40C32-AA21-43B4-98A5-E3090F937A58}"/>
              </a:ext>
            </a:extLst>
          </p:cNvPr>
          <p:cNvSpPr/>
          <p:nvPr/>
        </p:nvSpPr>
        <p:spPr>
          <a:xfrm>
            <a:off x="4708107" y="3488698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D3B3C5C-FA9D-4748-BAE4-E2223F0A38DB}"/>
              </a:ext>
            </a:extLst>
          </p:cNvPr>
          <p:cNvSpPr/>
          <p:nvPr/>
        </p:nvSpPr>
        <p:spPr>
          <a:xfrm>
            <a:off x="4708107" y="4359309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679A75C-43EA-4FE8-9878-2B8D36B89E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4" y="3687082"/>
            <a:ext cx="178503" cy="21095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8AC52F9A-D785-4FFC-965D-CDEBC64F02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3" y="4514442"/>
            <a:ext cx="178503" cy="21095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13B6084-51F1-4025-AA1B-7953F7BD9B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3687082"/>
            <a:ext cx="178503" cy="21095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734418D-367C-4082-BF5F-22864D640D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4514442"/>
            <a:ext cx="178503" cy="210959"/>
          </a:xfrm>
          <a:prstGeom prst="rect">
            <a:avLst/>
          </a:prstGeom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C93E7543-2C1C-427F-98F5-6F38E0B3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7D17AC44-F037-4ABC-B95D-844E5AF78941}"/>
              </a:ext>
            </a:extLst>
          </p:cNvPr>
          <p:cNvSpPr/>
          <p:nvPr/>
        </p:nvSpPr>
        <p:spPr>
          <a:xfrm>
            <a:off x="4783661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05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같이 소수를 반올림하여 일의 자리까지 나타내어 어림한 식으로 표현해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500502-5E0C-4814-8124-B90F2E2F6B89}"/>
              </a:ext>
            </a:extLst>
          </p:cNvPr>
          <p:cNvGrpSpPr/>
          <p:nvPr/>
        </p:nvGrpSpPr>
        <p:grpSpPr>
          <a:xfrm>
            <a:off x="2285872" y="3501100"/>
            <a:ext cx="885191" cy="494494"/>
            <a:chOff x="2140528" y="3341038"/>
            <a:chExt cx="885191" cy="49449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FA8997C-42F4-407C-8597-FABBD2CE6BFC}"/>
                </a:ext>
              </a:extLst>
            </p:cNvPr>
            <p:cNvSpPr txBox="1"/>
            <p:nvPr/>
          </p:nvSpPr>
          <p:spPr>
            <a:xfrm>
              <a:off x="2140530" y="3441486"/>
              <a:ext cx="885187" cy="384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65CB1844-7C87-4B63-AFAD-43D77CA1876D}"/>
                </a:ext>
              </a:extLst>
            </p:cNvPr>
            <p:cNvSpPr txBox="1"/>
            <p:nvPr/>
          </p:nvSpPr>
          <p:spPr>
            <a:xfrm>
              <a:off x="2140528" y="3341038"/>
              <a:ext cx="885191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0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25÷5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id="{0F2981B2-3EFD-4BDD-9FC8-31A4F6A9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BD831C3A-EB06-4E41-BA09-5EC8D508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FE2D2B94-5361-42D5-A221-4219EA2A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1C06FE2-5BAF-43A4-B63F-40FB71F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D10AC617-B526-4F3A-8A93-5E780F1A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AA295A-E313-4B21-A2DA-4CFE8176A719}"/>
              </a:ext>
            </a:extLst>
          </p:cNvPr>
          <p:cNvGrpSpPr/>
          <p:nvPr/>
        </p:nvGrpSpPr>
        <p:grpSpPr>
          <a:xfrm>
            <a:off x="5630168" y="1216106"/>
            <a:ext cx="1350925" cy="261610"/>
            <a:chOff x="5289209" y="1213983"/>
            <a:chExt cx="1350925" cy="261610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1544A59D-C259-49CB-B59B-0E1FCDB474EB}"/>
                </a:ext>
              </a:extLst>
            </p:cNvPr>
            <p:cNvSpPr/>
            <p:nvPr/>
          </p:nvSpPr>
          <p:spPr>
            <a:xfrm>
              <a:off x="5291397" y="1219822"/>
              <a:ext cx="242256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AE50D941-3CC8-41AA-A149-49FC2E4BC5FE}"/>
                </a:ext>
              </a:extLst>
            </p:cNvPr>
            <p:cNvSpPr/>
            <p:nvPr/>
          </p:nvSpPr>
          <p:spPr>
            <a:xfrm>
              <a:off x="5566376" y="1219822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C66124DE-E14C-4751-AEF6-F334A3982A64}"/>
                </a:ext>
              </a:extLst>
            </p:cNvPr>
            <p:cNvSpPr/>
            <p:nvPr/>
          </p:nvSpPr>
          <p:spPr>
            <a:xfrm>
              <a:off x="5843543" y="1219822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D65CF8D4-5054-4CED-B774-4E79BAE8A612}"/>
                </a:ext>
              </a:extLst>
            </p:cNvPr>
            <p:cNvSpPr/>
            <p:nvPr/>
          </p:nvSpPr>
          <p:spPr>
            <a:xfrm>
              <a:off x="6120711" y="1219822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BA427393-3A8B-467E-BC48-680510FC601F}"/>
                </a:ext>
              </a:extLst>
            </p:cNvPr>
            <p:cNvSpPr/>
            <p:nvPr/>
          </p:nvSpPr>
          <p:spPr>
            <a:xfrm>
              <a:off x="6397878" y="1219822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004470-5717-490E-96D6-3CABE7D8E46B}"/>
                </a:ext>
              </a:extLst>
            </p:cNvPr>
            <p:cNvSpPr txBox="1"/>
            <p:nvPr/>
          </p:nvSpPr>
          <p:spPr>
            <a:xfrm>
              <a:off x="5289209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F5F585-32AB-4506-AA49-8AB9A7753A93}"/>
                </a:ext>
              </a:extLst>
            </p:cNvPr>
            <p:cNvSpPr txBox="1"/>
            <p:nvPr/>
          </p:nvSpPr>
          <p:spPr>
            <a:xfrm>
              <a:off x="5566376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4A3783-E901-4852-B2F5-B60C4FC3BF1E}"/>
                </a:ext>
              </a:extLst>
            </p:cNvPr>
            <p:cNvSpPr txBox="1"/>
            <p:nvPr/>
          </p:nvSpPr>
          <p:spPr>
            <a:xfrm>
              <a:off x="5841355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60DC54-31A8-44B3-ADD5-0052D0090D2F}"/>
                </a:ext>
              </a:extLst>
            </p:cNvPr>
            <p:cNvSpPr txBox="1"/>
            <p:nvPr/>
          </p:nvSpPr>
          <p:spPr>
            <a:xfrm>
              <a:off x="6120710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05C327-DE6D-4ECC-9DD8-2B455277CFD2}"/>
                </a:ext>
              </a:extLst>
            </p:cNvPr>
            <p:cNvSpPr txBox="1"/>
            <p:nvPr/>
          </p:nvSpPr>
          <p:spPr>
            <a:xfrm>
              <a:off x="6397876" y="1213983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4F14BF9B-A8B6-4DE8-9A20-2492CD2FA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56864FF3-0F5E-4804-BCB1-C9802B8C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0" y="1602320"/>
            <a:ext cx="384058" cy="24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AED4347-7EE1-46B7-B7CF-86A494354BCD}"/>
              </a:ext>
            </a:extLst>
          </p:cNvPr>
          <p:cNvGrpSpPr/>
          <p:nvPr/>
        </p:nvGrpSpPr>
        <p:grpSpPr>
          <a:xfrm>
            <a:off x="2039815" y="2480702"/>
            <a:ext cx="2676201" cy="754824"/>
            <a:chOff x="2039815" y="2480702"/>
            <a:chExt cx="2676201" cy="754824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F5E234C9-89A4-4647-93F9-A6E1B52DE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815" y="24807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E8FC4E2-5FF1-4DB1-8BD7-B166AEDD5BC5}"/>
                </a:ext>
              </a:extLst>
            </p:cNvPr>
            <p:cNvSpPr/>
            <p:nvPr/>
          </p:nvSpPr>
          <p:spPr>
            <a:xfrm>
              <a:off x="2051720" y="2494748"/>
              <a:ext cx="2664296" cy="740778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97A853B-4B32-4FD2-9344-34142B2B2B65}"/>
                </a:ext>
              </a:extLst>
            </p:cNvPr>
            <p:cNvSpPr/>
            <p:nvPr/>
          </p:nvSpPr>
          <p:spPr>
            <a:xfrm>
              <a:off x="2363239" y="2725539"/>
              <a:ext cx="2280769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defRPr/>
              </a:pPr>
              <a:r>
                <a:rPr lang="en-US" altLang="ko-KR" sz="1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3.68÷4        4÷4 </a:t>
              </a:r>
              <a:endPara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F76A041A-E748-4F58-86EF-89DFCF60B0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3419872" y="2754702"/>
              <a:ext cx="293118" cy="252620"/>
            </a:xfrm>
            <a:prstGeom prst="rect">
              <a:avLst/>
            </a:prstGeom>
          </p:spPr>
        </p:pic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5E1AF7-4A63-4A95-A780-EE3F820EA29A}"/>
              </a:ext>
            </a:extLst>
          </p:cNvPr>
          <p:cNvSpPr/>
          <p:nvPr/>
        </p:nvSpPr>
        <p:spPr>
          <a:xfrm>
            <a:off x="842519" y="3583396"/>
            <a:ext cx="13108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24.8÷5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401ABA66-620C-4DE1-A5F0-712FA29BA8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860232" y="3644405"/>
            <a:ext cx="293118" cy="252620"/>
          </a:xfrm>
          <a:prstGeom prst="rect">
            <a:avLst/>
          </a:prstGeom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BFD2D3B6-AE1C-4B70-828B-07DA2FAF2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00" y="3864178"/>
            <a:ext cx="266239" cy="26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27546E8-0D01-4EA6-92DB-30C8EB4FC7F8}"/>
              </a:ext>
            </a:extLst>
          </p:cNvPr>
          <p:cNvGrpSpPr/>
          <p:nvPr/>
        </p:nvGrpSpPr>
        <p:grpSpPr>
          <a:xfrm>
            <a:off x="2285872" y="4337761"/>
            <a:ext cx="885191" cy="494494"/>
            <a:chOff x="2140528" y="3341038"/>
            <a:chExt cx="885191" cy="49449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6ADB5CD-C866-4D62-AF4C-DD86D33D383D}"/>
                </a:ext>
              </a:extLst>
            </p:cNvPr>
            <p:cNvSpPr txBox="1"/>
            <p:nvPr/>
          </p:nvSpPr>
          <p:spPr>
            <a:xfrm>
              <a:off x="2140530" y="3441486"/>
              <a:ext cx="885187" cy="384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TextBox 43">
              <a:extLst>
                <a:ext uri="{FF2B5EF4-FFF2-40B4-BE49-F238E27FC236}">
                  <a16:creationId xmlns:a16="http://schemas.microsoft.com/office/drawing/2014/main" id="{4D05E30D-5585-4D1B-97DB-782A06EBE192}"/>
                </a:ext>
              </a:extLst>
            </p:cNvPr>
            <p:cNvSpPr txBox="1"/>
            <p:nvPr/>
          </p:nvSpPr>
          <p:spPr>
            <a:xfrm>
              <a:off x="2140528" y="3341038"/>
              <a:ext cx="885191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0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÷4</a:t>
              </a: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9239724-77F2-425E-9D65-A4264B1DDAEE}"/>
              </a:ext>
            </a:extLst>
          </p:cNvPr>
          <p:cNvSpPr/>
          <p:nvPr/>
        </p:nvSpPr>
        <p:spPr>
          <a:xfrm>
            <a:off x="842519" y="4420057"/>
            <a:ext cx="13108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17.2÷4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724609A3-1355-45EF-A1A4-EF1B06A8F0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860232" y="4481066"/>
            <a:ext cx="293118" cy="252620"/>
          </a:xfrm>
          <a:prstGeom prst="rect">
            <a:avLst/>
          </a:prstGeom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id="{FA1C57AA-7BE3-4B47-922C-D02B5D7C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00" y="4700839"/>
            <a:ext cx="266239" cy="26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B15B6A5-31E5-4031-99BC-60DDDE6FD6B6}"/>
              </a:ext>
            </a:extLst>
          </p:cNvPr>
          <p:cNvGrpSpPr/>
          <p:nvPr/>
        </p:nvGrpSpPr>
        <p:grpSpPr>
          <a:xfrm>
            <a:off x="5300399" y="3501100"/>
            <a:ext cx="885191" cy="494494"/>
            <a:chOff x="2140528" y="3341038"/>
            <a:chExt cx="885191" cy="49449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687A34-2ABF-4C83-9D47-8410A6A2BC3D}"/>
                </a:ext>
              </a:extLst>
            </p:cNvPr>
            <p:cNvSpPr txBox="1"/>
            <p:nvPr/>
          </p:nvSpPr>
          <p:spPr>
            <a:xfrm>
              <a:off x="2140530" y="3441486"/>
              <a:ext cx="885187" cy="384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TextBox 43">
              <a:extLst>
                <a:ext uri="{FF2B5EF4-FFF2-40B4-BE49-F238E27FC236}">
                  <a16:creationId xmlns:a16="http://schemas.microsoft.com/office/drawing/2014/main" id="{4FBBD63B-5EB5-40B7-876A-258B6ADEEA1B}"/>
                </a:ext>
              </a:extLst>
            </p:cNvPr>
            <p:cNvSpPr txBox="1"/>
            <p:nvPr/>
          </p:nvSpPr>
          <p:spPr>
            <a:xfrm>
              <a:off x="2140528" y="3341038"/>
              <a:ext cx="885191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0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÷6</a:t>
              </a: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A235424-A196-4FA8-A661-4F9792AD8357}"/>
              </a:ext>
            </a:extLst>
          </p:cNvPr>
          <p:cNvSpPr/>
          <p:nvPr/>
        </p:nvSpPr>
        <p:spPr>
          <a:xfrm>
            <a:off x="3857046" y="3583396"/>
            <a:ext cx="13108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5.82÷6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0AE96637-5C1B-4FB6-B896-D780F44769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874759" y="3644405"/>
            <a:ext cx="293118" cy="252620"/>
          </a:xfrm>
          <a:prstGeom prst="rect">
            <a:avLst/>
          </a:prstGeom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049D876F-4283-4A41-BB58-B849C24BB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27" y="3864178"/>
            <a:ext cx="266239" cy="26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DD6AE51-65FD-41FB-9D0D-1DDD8F07ADDB}"/>
              </a:ext>
            </a:extLst>
          </p:cNvPr>
          <p:cNvGrpSpPr/>
          <p:nvPr/>
        </p:nvGrpSpPr>
        <p:grpSpPr>
          <a:xfrm>
            <a:off x="5300399" y="4337761"/>
            <a:ext cx="885191" cy="494494"/>
            <a:chOff x="2140528" y="3341038"/>
            <a:chExt cx="885191" cy="49449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401D6-9DA7-4B4B-9BA0-31BF787F8483}"/>
                </a:ext>
              </a:extLst>
            </p:cNvPr>
            <p:cNvSpPr txBox="1"/>
            <p:nvPr/>
          </p:nvSpPr>
          <p:spPr>
            <a:xfrm>
              <a:off x="2140530" y="3441486"/>
              <a:ext cx="885187" cy="384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TextBox 43">
              <a:extLst>
                <a:ext uri="{FF2B5EF4-FFF2-40B4-BE49-F238E27FC236}">
                  <a16:creationId xmlns:a16="http://schemas.microsoft.com/office/drawing/2014/main" id="{77B6AC29-D2FB-49B6-8F7F-9D7B3E4D1C87}"/>
                </a:ext>
              </a:extLst>
            </p:cNvPr>
            <p:cNvSpPr txBox="1"/>
            <p:nvPr/>
          </p:nvSpPr>
          <p:spPr>
            <a:xfrm>
              <a:off x="2140528" y="3341038"/>
              <a:ext cx="885191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0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÷8</a:t>
              </a: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06EBFD3-C4D3-492F-A6D9-AFF9D038CF0C}"/>
              </a:ext>
            </a:extLst>
          </p:cNvPr>
          <p:cNvSpPr/>
          <p:nvPr/>
        </p:nvSpPr>
        <p:spPr>
          <a:xfrm>
            <a:off x="3857046" y="4420057"/>
            <a:ext cx="13108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8.32÷8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AF21A8F1-5DD6-4BF5-B652-52A0A5F9DE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874759" y="4481066"/>
            <a:ext cx="293118" cy="252620"/>
          </a:xfrm>
          <a:prstGeom prst="rect">
            <a:avLst/>
          </a:prstGeom>
        </p:spPr>
      </p:pic>
      <p:pic>
        <p:nvPicPr>
          <p:cNvPr id="131" name="Picture 4">
            <a:extLst>
              <a:ext uri="{FF2B5EF4-FFF2-40B4-BE49-F238E27FC236}">
                <a16:creationId xmlns:a16="http://schemas.microsoft.com/office/drawing/2014/main" id="{FE6ACFA5-17D0-4758-BA2E-77632924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27" y="4700839"/>
            <a:ext cx="266239" cy="26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679A75C-43EA-4FE8-9878-2B8D36B89E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4" y="3687082"/>
            <a:ext cx="178503" cy="21095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8AC52F9A-D785-4FFC-965D-CDEBC64F02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3" y="4514442"/>
            <a:ext cx="178503" cy="21095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13B6084-51F1-4025-AA1B-7953F7BD9B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3687082"/>
            <a:ext cx="178503" cy="21095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734418D-367C-4082-BF5F-22864D640D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4514442"/>
            <a:ext cx="178503" cy="210959"/>
          </a:xfrm>
          <a:prstGeom prst="rect">
            <a:avLst/>
          </a:prstGeom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C93E7543-2C1C-427F-98F5-6F38E0B3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0DB433D-96AD-40E8-99FB-61EDCE64E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90021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id="{9BA5D054-5480-4E00-8AEE-A4FB9DDDD688}"/>
              </a:ext>
            </a:extLst>
          </p:cNvPr>
          <p:cNvGrpSpPr/>
          <p:nvPr/>
        </p:nvGrpSpPr>
        <p:grpSpPr>
          <a:xfrm>
            <a:off x="171202" y="3110261"/>
            <a:ext cx="6667165" cy="2131360"/>
            <a:chOff x="188317" y="3221365"/>
            <a:chExt cx="6667165" cy="2197700"/>
          </a:xfrm>
        </p:grpSpPr>
        <p:sp>
          <p:nvSpPr>
            <p:cNvPr id="79" name="사각형: 둥근 모서리 40">
              <a:extLst>
                <a:ext uri="{FF2B5EF4-FFF2-40B4-BE49-F238E27FC236}">
                  <a16:creationId xmlns:a16="http://schemas.microsoft.com/office/drawing/2014/main" id="{A68E3EDA-4B65-442C-8259-97F6C2E460EF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id="{B2B54959-8D3E-46C5-8630-416555B6CD92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02CB0BC7-E83E-49C4-9D46-FA687E075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5CF17B-593C-4127-9448-36DFFC22ABB2}"/>
                </a:ext>
              </a:extLst>
            </p:cNvPr>
            <p:cNvSpPr txBox="1"/>
            <p:nvPr/>
          </p:nvSpPr>
          <p:spPr>
            <a:xfrm>
              <a:off x="396931" y="3732021"/>
              <a:ext cx="6307457" cy="163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반올림할 때는 구하려는 자리 바로 아래 자리의 숫자가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0, 1, 2, 3, 4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이면 버리고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5, 6, 7, 8, 9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이면 올립니다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이에 따라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24.8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소수 첫째 자리 숫자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올림하여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5.82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소수 첫째 자리 숫자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올림하여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같은 방법으로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17.2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버림하여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되고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8.32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버림하여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4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10352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클릭할 때 몫의 점도 함께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클릭할 때 몫의 점도 함께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어림셈하여 몫의 소수점 위치를 찾아 표시해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EC43F3C-A621-47F4-A55B-4C41924A0453}"/>
              </a:ext>
            </a:extLst>
          </p:cNvPr>
          <p:cNvSpPr/>
          <p:nvPr/>
        </p:nvSpPr>
        <p:spPr>
          <a:xfrm>
            <a:off x="2328174" y="5299850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F2981B2-3EFD-4BDD-9FC8-31A4F6A9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BD831C3A-EB06-4E41-BA09-5EC8D508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FE2D2B94-5361-42D5-A221-4219EA2A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1C06FE2-5BAF-43A4-B63F-40FB71F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D10AC617-B526-4F3A-8A93-5E780F1A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6AB046E-7A43-4AE8-8E16-D212570BD38F}"/>
              </a:ext>
            </a:extLst>
          </p:cNvPr>
          <p:cNvSpPr/>
          <p:nvPr/>
        </p:nvSpPr>
        <p:spPr>
          <a:xfrm>
            <a:off x="197004" y="2708920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5F691224-D6E2-48FF-92B5-A800D62E51F0}"/>
              </a:ext>
            </a:extLst>
          </p:cNvPr>
          <p:cNvSpPr txBox="1"/>
          <p:nvPr/>
        </p:nvSpPr>
        <p:spPr>
          <a:xfrm>
            <a:off x="197004" y="2751734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31.64÷7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537027-3845-4D4A-A8D2-0D86799CBE29}"/>
              </a:ext>
            </a:extLst>
          </p:cNvPr>
          <p:cNvGrpSpPr/>
          <p:nvPr/>
        </p:nvGrpSpPr>
        <p:grpSpPr>
          <a:xfrm>
            <a:off x="307759" y="3233372"/>
            <a:ext cx="670055" cy="414133"/>
            <a:chOff x="1332199" y="2716506"/>
            <a:chExt cx="1169848" cy="723034"/>
          </a:xfrm>
        </p:grpSpPr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8414451B-2951-49C5-84D1-C5E454FD2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671FDD-FC03-4DEE-8301-2196C2968376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E571DA8-E7A6-4DC7-AE00-74D8178CAED5}"/>
              </a:ext>
            </a:extLst>
          </p:cNvPr>
          <p:cNvGrpSpPr/>
          <p:nvPr/>
        </p:nvGrpSpPr>
        <p:grpSpPr>
          <a:xfrm>
            <a:off x="546468" y="3959611"/>
            <a:ext cx="431346" cy="414133"/>
            <a:chOff x="1332199" y="2716506"/>
            <a:chExt cx="1169848" cy="723034"/>
          </a:xfrm>
        </p:grpSpPr>
        <p:pic>
          <p:nvPicPr>
            <p:cNvPr id="80" name="Picture 5">
              <a:extLst>
                <a:ext uri="{FF2B5EF4-FFF2-40B4-BE49-F238E27FC236}">
                  <a16:creationId xmlns:a16="http://schemas.microsoft.com/office/drawing/2014/main" id="{DFDF2446-BEDE-4798-9587-13EE9CDB7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898AB4B-BFB3-473E-89DD-5B594F5C5AB3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sp>
        <p:nvSpPr>
          <p:cNvPr id="83" name="TextBox 43">
            <a:extLst>
              <a:ext uri="{FF2B5EF4-FFF2-40B4-BE49-F238E27FC236}">
                <a16:creationId xmlns:a16="http://schemas.microsoft.com/office/drawing/2014/main" id="{C1918437-2698-4297-9991-11CEF75AF04E}"/>
              </a:ext>
            </a:extLst>
          </p:cNvPr>
          <p:cNvSpPr txBox="1"/>
          <p:nvPr/>
        </p:nvSpPr>
        <p:spPr>
          <a:xfrm>
            <a:off x="868734" y="3238191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280ACFE-F86F-487A-AF4E-972EAE698F5C}"/>
              </a:ext>
            </a:extLst>
          </p:cNvPr>
          <p:cNvGrpSpPr/>
          <p:nvPr/>
        </p:nvGrpSpPr>
        <p:grpSpPr>
          <a:xfrm>
            <a:off x="976746" y="3132362"/>
            <a:ext cx="591400" cy="494494"/>
            <a:chOff x="2071042" y="2672668"/>
            <a:chExt cx="968252" cy="4944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96AC5F5-6E26-4B17-895F-1EFEB1F17194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CA9382-9EE6-418F-B9CD-4DD5560A4B3B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99CF1B3-ECC1-4402-8CB3-0799C2175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2" y="3158978"/>
            <a:ext cx="195091" cy="195091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0E2D4EEE-8151-417F-9809-CEE2115DD091}"/>
              </a:ext>
            </a:extLst>
          </p:cNvPr>
          <p:cNvGrpSpPr/>
          <p:nvPr/>
        </p:nvGrpSpPr>
        <p:grpSpPr>
          <a:xfrm>
            <a:off x="1768834" y="3132362"/>
            <a:ext cx="431346" cy="494494"/>
            <a:chOff x="2071042" y="2672668"/>
            <a:chExt cx="968252" cy="49449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CE3228-82DF-47FE-84DB-34CDF308500E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9CD9F7-7E4C-45D3-ABCF-35FA51AB5DB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3FD04565-7B68-4A39-A19B-7605133AAE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83" y="3158978"/>
            <a:ext cx="195091" cy="19509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C1D07924-0D34-4168-9EAD-E422C0FFB6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30303" y="3327054"/>
            <a:ext cx="258033" cy="222383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64DEA2C4-2E8A-455C-9BD0-DD5389FA32CF}"/>
              </a:ext>
            </a:extLst>
          </p:cNvPr>
          <p:cNvGrpSpPr/>
          <p:nvPr/>
        </p:nvGrpSpPr>
        <p:grpSpPr>
          <a:xfrm>
            <a:off x="2925665" y="3132362"/>
            <a:ext cx="431346" cy="494494"/>
            <a:chOff x="2071042" y="2672668"/>
            <a:chExt cx="968252" cy="4944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CEBCC81-FB02-474D-AFCE-1D584929B92D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7F125B-E743-4CBD-A990-86339817697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F3E3E23A-CF1B-4CD5-B8A0-BE17090478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14" y="3158978"/>
            <a:ext cx="195091" cy="195091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:a16="http://schemas.microsoft.com/office/drawing/2014/main" id="{D32F3C6D-92DC-45AF-B75F-342F803BB914}"/>
              </a:ext>
            </a:extLst>
          </p:cNvPr>
          <p:cNvSpPr txBox="1"/>
          <p:nvPr/>
        </p:nvSpPr>
        <p:spPr>
          <a:xfrm>
            <a:off x="968412" y="3967036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4  5  2</a:t>
            </a:r>
          </a:p>
        </p:txBody>
      </p:sp>
      <p:pic>
        <p:nvPicPr>
          <p:cNvPr id="105" name="Picture 3">
            <a:extLst>
              <a:ext uri="{FF2B5EF4-FFF2-40B4-BE49-F238E27FC236}">
                <a16:creationId xmlns:a16="http://schemas.microsoft.com/office/drawing/2014/main" id="{17FD7204-6E57-4DD7-87A6-24C8AB98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19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>
            <a:extLst>
              <a:ext uri="{FF2B5EF4-FFF2-40B4-BE49-F238E27FC236}">
                <a16:creationId xmlns:a16="http://schemas.microsoft.com/office/drawing/2014/main" id="{104CA17D-9B62-465D-AC54-EB569636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18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431804-A7E9-4A50-9872-228B5B7C499F}"/>
              </a:ext>
            </a:extLst>
          </p:cNvPr>
          <p:cNvSpPr txBox="1"/>
          <p:nvPr/>
        </p:nvSpPr>
        <p:spPr>
          <a:xfrm>
            <a:off x="1065842" y="3938027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FA63B032-999B-4B41-B840-3D0CB9E73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0" y="280329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446E186-83F4-496B-9EF9-5201D1F8976E}"/>
              </a:ext>
            </a:extLst>
          </p:cNvPr>
          <p:cNvSpPr/>
          <p:nvPr/>
        </p:nvSpPr>
        <p:spPr>
          <a:xfrm>
            <a:off x="3570553" y="2708920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3D5D85B4-90DA-430B-8B0F-285EF82F6548}"/>
              </a:ext>
            </a:extLst>
          </p:cNvPr>
          <p:cNvSpPr txBox="1"/>
          <p:nvPr/>
        </p:nvSpPr>
        <p:spPr>
          <a:xfrm>
            <a:off x="3570553" y="2751734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50÷4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60BF73F-1600-43D4-9812-49624F8436D0}"/>
              </a:ext>
            </a:extLst>
          </p:cNvPr>
          <p:cNvGrpSpPr/>
          <p:nvPr/>
        </p:nvGrpSpPr>
        <p:grpSpPr>
          <a:xfrm>
            <a:off x="3681308" y="3233372"/>
            <a:ext cx="670055" cy="414133"/>
            <a:chOff x="1332199" y="2716506"/>
            <a:chExt cx="1169848" cy="723034"/>
          </a:xfrm>
        </p:grpSpPr>
        <p:pic>
          <p:nvPicPr>
            <p:cNvPr id="137" name="Picture 5">
              <a:extLst>
                <a:ext uri="{FF2B5EF4-FFF2-40B4-BE49-F238E27FC236}">
                  <a16:creationId xmlns:a16="http://schemas.microsoft.com/office/drawing/2014/main" id="{7C78DB82-5A31-4E1A-BEB0-68203A78B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7900B1A-8676-4058-8DAF-049E4EE52B7E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sp>
        <p:nvSpPr>
          <p:cNvPr id="142" name="TextBox 43">
            <a:extLst>
              <a:ext uri="{FF2B5EF4-FFF2-40B4-BE49-F238E27FC236}">
                <a16:creationId xmlns:a16="http://schemas.microsoft.com/office/drawing/2014/main" id="{73D613F1-1762-42BE-B3AD-8379692516D1}"/>
              </a:ext>
            </a:extLst>
          </p:cNvPr>
          <p:cNvSpPr txBox="1"/>
          <p:nvPr/>
        </p:nvSpPr>
        <p:spPr>
          <a:xfrm>
            <a:off x="4242283" y="3238191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E53FB04-49DA-4830-9EFC-EBA344B5C039}"/>
              </a:ext>
            </a:extLst>
          </p:cNvPr>
          <p:cNvGrpSpPr/>
          <p:nvPr/>
        </p:nvGrpSpPr>
        <p:grpSpPr>
          <a:xfrm>
            <a:off x="4350295" y="3132362"/>
            <a:ext cx="591400" cy="494494"/>
            <a:chOff x="2071042" y="2672668"/>
            <a:chExt cx="968252" cy="49449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08785C-69FB-4D3D-8B10-A2E12CC7C20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C3473FC-FEEC-4171-9369-AE3175AD8BE8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</a:p>
          </p:txBody>
        </p: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C3E07957-2D30-42B5-B0A3-7C268A6AE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71" y="3158978"/>
            <a:ext cx="195091" cy="195091"/>
          </a:xfrm>
          <a:prstGeom prst="rect">
            <a:avLst/>
          </a:prstGeom>
        </p:spPr>
      </p:pic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BBAA9992-925B-41CB-8738-08BA93893925}"/>
              </a:ext>
            </a:extLst>
          </p:cNvPr>
          <p:cNvGrpSpPr/>
          <p:nvPr/>
        </p:nvGrpSpPr>
        <p:grpSpPr>
          <a:xfrm>
            <a:off x="5142383" y="3132362"/>
            <a:ext cx="431346" cy="494494"/>
            <a:chOff x="2071042" y="2672668"/>
            <a:chExt cx="968252" cy="49449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89218A1-10C1-44B8-9264-17DF32541A65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9E3C616-9756-4B84-99F4-6EE6422A6441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150" name="그림 149">
            <a:extLst>
              <a:ext uri="{FF2B5EF4-FFF2-40B4-BE49-F238E27FC236}">
                <a16:creationId xmlns:a16="http://schemas.microsoft.com/office/drawing/2014/main" id="{D654E157-3C77-4F87-8FC0-95D99A396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32" y="3158978"/>
            <a:ext cx="195091" cy="195091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D6FDE176-23C9-4C1C-BECC-B84B17DD5B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703852" y="3327054"/>
            <a:ext cx="258033" cy="222383"/>
          </a:xfrm>
          <a:prstGeom prst="rect">
            <a:avLst/>
          </a:prstGeom>
        </p:spPr>
      </p:pic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0FDC219-91B4-4AE4-9FBE-8C0A09C68232}"/>
              </a:ext>
            </a:extLst>
          </p:cNvPr>
          <p:cNvGrpSpPr/>
          <p:nvPr/>
        </p:nvGrpSpPr>
        <p:grpSpPr>
          <a:xfrm>
            <a:off x="6244156" y="3132362"/>
            <a:ext cx="541462" cy="494494"/>
            <a:chOff x="1947452" y="2672668"/>
            <a:chExt cx="1215432" cy="49449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47BF7BB-5B5E-4E2C-B30E-329FB3E8E6FE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DEEBEC6-1EA8-4B47-84F8-995D1C349ECE}"/>
                </a:ext>
              </a:extLst>
            </p:cNvPr>
            <p:cNvSpPr txBox="1"/>
            <p:nvPr/>
          </p:nvSpPr>
          <p:spPr>
            <a:xfrm>
              <a:off x="1947452" y="2672668"/>
              <a:ext cx="121543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pic>
        <p:nvPicPr>
          <p:cNvPr id="155" name="그림 154">
            <a:extLst>
              <a:ext uri="{FF2B5EF4-FFF2-40B4-BE49-F238E27FC236}">
                <a16:creationId xmlns:a16="http://schemas.microsoft.com/office/drawing/2014/main" id="{C74C7A4B-FCDE-4508-890D-67C7A6C06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63" y="3158978"/>
            <a:ext cx="195091" cy="195091"/>
          </a:xfrm>
          <a:prstGeom prst="rect">
            <a:avLst/>
          </a:prstGeom>
        </p:spPr>
      </p:pic>
      <p:sp>
        <p:nvSpPr>
          <p:cNvPr id="156" name="TextBox 43">
            <a:extLst>
              <a:ext uri="{FF2B5EF4-FFF2-40B4-BE49-F238E27FC236}">
                <a16:creationId xmlns:a16="http://schemas.microsoft.com/office/drawing/2014/main" id="{C7795E4B-2CDE-40D5-8FF7-880F0D47AD1E}"/>
              </a:ext>
            </a:extLst>
          </p:cNvPr>
          <p:cNvSpPr txBox="1"/>
          <p:nvPr/>
        </p:nvSpPr>
        <p:spPr>
          <a:xfrm>
            <a:off x="4341961" y="3967036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1  2  5</a:t>
            </a:r>
          </a:p>
        </p:txBody>
      </p:sp>
      <p:pic>
        <p:nvPicPr>
          <p:cNvPr id="157" name="Picture 3">
            <a:extLst>
              <a:ext uri="{FF2B5EF4-FFF2-40B4-BE49-F238E27FC236}">
                <a16:creationId xmlns:a16="http://schemas.microsoft.com/office/drawing/2014/main" id="{437BC70F-30DB-469B-8D9A-F4768A2D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68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3">
            <a:extLst>
              <a:ext uri="{FF2B5EF4-FFF2-40B4-BE49-F238E27FC236}">
                <a16:creationId xmlns:a16="http://schemas.microsoft.com/office/drawing/2014/main" id="{50543174-389C-4A21-A352-D79ED33E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267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8104EC0-E037-4BDD-894C-FC4614DE8845}"/>
              </a:ext>
            </a:extLst>
          </p:cNvPr>
          <p:cNvSpPr txBox="1"/>
          <p:nvPr/>
        </p:nvSpPr>
        <p:spPr>
          <a:xfrm>
            <a:off x="4761269" y="3938027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0" name="Picture 2">
            <a:extLst>
              <a:ext uri="{FF2B5EF4-FFF2-40B4-BE49-F238E27FC236}">
                <a16:creationId xmlns:a16="http://schemas.microsoft.com/office/drawing/2014/main" id="{99343BCB-A20E-485D-9B08-86D8B780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9" y="280329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5E3F03CE-61B4-4966-9072-0830628D44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3035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1A67B583-78E0-42BD-B3BB-12B9F55F7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9140" y="5298266"/>
            <a:ext cx="1569151" cy="214174"/>
          </a:xfrm>
          <a:prstGeom prst="rect">
            <a:avLst/>
          </a:prstGeom>
        </p:spPr>
      </p:pic>
      <p:sp>
        <p:nvSpPr>
          <p:cNvPr id="175" name="타원 174">
            <a:extLst>
              <a:ext uri="{FF2B5EF4-FFF2-40B4-BE49-F238E27FC236}">
                <a16:creationId xmlns:a16="http://schemas.microsoft.com/office/drawing/2014/main" id="{564B8636-B7EB-4640-9AF8-A148703E3D19}"/>
              </a:ext>
            </a:extLst>
          </p:cNvPr>
          <p:cNvSpPr/>
          <p:nvPr/>
        </p:nvSpPr>
        <p:spPr>
          <a:xfrm>
            <a:off x="119608" y="273836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84879EFE-F5D2-472A-BB53-FE9EA6C175CC}"/>
              </a:ext>
            </a:extLst>
          </p:cNvPr>
          <p:cNvSpPr/>
          <p:nvPr/>
        </p:nvSpPr>
        <p:spPr>
          <a:xfrm>
            <a:off x="3547398" y="273836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B7F5031-7704-4BEE-84D9-FA11B9A50C13}"/>
              </a:ext>
            </a:extLst>
          </p:cNvPr>
          <p:cNvSpPr/>
          <p:nvPr/>
        </p:nvSpPr>
        <p:spPr>
          <a:xfrm>
            <a:off x="5701365" y="5299850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1F068DE1-AAAA-45EB-A291-DD827B7793A8}"/>
              </a:ext>
            </a:extLst>
          </p:cNvPr>
          <p:cNvGrpSpPr/>
          <p:nvPr/>
        </p:nvGrpSpPr>
        <p:grpSpPr>
          <a:xfrm>
            <a:off x="5630168" y="1216106"/>
            <a:ext cx="1350925" cy="261610"/>
            <a:chOff x="5289209" y="1220258"/>
            <a:chExt cx="1350925" cy="261610"/>
          </a:xfrm>
        </p:grpSpPr>
        <p:sp>
          <p:nvSpPr>
            <p:cNvPr id="179" name="순서도: 대체 처리 178">
              <a:extLst>
                <a:ext uri="{FF2B5EF4-FFF2-40B4-BE49-F238E27FC236}">
                  <a16:creationId xmlns:a16="http://schemas.microsoft.com/office/drawing/2014/main" id="{2FD892EC-2509-4A36-906B-964818D9B5D0}"/>
                </a:ext>
              </a:extLst>
            </p:cNvPr>
            <p:cNvSpPr/>
            <p:nvPr/>
          </p:nvSpPr>
          <p:spPr>
            <a:xfrm>
              <a:off x="5291397" y="1224716"/>
              <a:ext cx="24225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0" name="순서도: 대체 처리 179">
              <a:extLst>
                <a:ext uri="{FF2B5EF4-FFF2-40B4-BE49-F238E27FC236}">
                  <a16:creationId xmlns:a16="http://schemas.microsoft.com/office/drawing/2014/main" id="{738F5029-386B-4C6A-A9BA-BAA2C828D2EB}"/>
                </a:ext>
              </a:extLst>
            </p:cNvPr>
            <p:cNvSpPr/>
            <p:nvPr/>
          </p:nvSpPr>
          <p:spPr>
            <a:xfrm>
              <a:off x="5566376" y="1224716"/>
              <a:ext cx="242256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1" name="순서도: 대체 처리 180">
              <a:extLst>
                <a:ext uri="{FF2B5EF4-FFF2-40B4-BE49-F238E27FC236}">
                  <a16:creationId xmlns:a16="http://schemas.microsoft.com/office/drawing/2014/main" id="{473EBCC5-3A6F-4283-85A3-0C08E4BCAFDC}"/>
                </a:ext>
              </a:extLst>
            </p:cNvPr>
            <p:cNvSpPr/>
            <p:nvPr/>
          </p:nvSpPr>
          <p:spPr>
            <a:xfrm>
              <a:off x="5843543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2" name="순서도: 대체 처리 181">
              <a:extLst>
                <a:ext uri="{FF2B5EF4-FFF2-40B4-BE49-F238E27FC236}">
                  <a16:creationId xmlns:a16="http://schemas.microsoft.com/office/drawing/2014/main" id="{2257E835-02ED-4878-A3B4-126F720664A9}"/>
                </a:ext>
              </a:extLst>
            </p:cNvPr>
            <p:cNvSpPr/>
            <p:nvPr/>
          </p:nvSpPr>
          <p:spPr>
            <a:xfrm>
              <a:off x="6120711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3" name="순서도: 대체 처리 182">
              <a:extLst>
                <a:ext uri="{FF2B5EF4-FFF2-40B4-BE49-F238E27FC236}">
                  <a16:creationId xmlns:a16="http://schemas.microsoft.com/office/drawing/2014/main" id="{83F95D78-B887-4569-A715-F1CFDA1D20BE}"/>
                </a:ext>
              </a:extLst>
            </p:cNvPr>
            <p:cNvSpPr/>
            <p:nvPr/>
          </p:nvSpPr>
          <p:spPr>
            <a:xfrm>
              <a:off x="6397878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AD03819-FE1F-4096-9A25-03485AD0260F}"/>
                </a:ext>
              </a:extLst>
            </p:cNvPr>
            <p:cNvSpPr txBox="1"/>
            <p:nvPr/>
          </p:nvSpPr>
          <p:spPr>
            <a:xfrm>
              <a:off x="5289209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F6738A8-5C64-4A37-B765-95F1915B94DF}"/>
                </a:ext>
              </a:extLst>
            </p:cNvPr>
            <p:cNvSpPr txBox="1"/>
            <p:nvPr/>
          </p:nvSpPr>
          <p:spPr>
            <a:xfrm>
              <a:off x="5566376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38F4CDA-50EC-4ECD-BD7E-D0D52A39F763}"/>
                </a:ext>
              </a:extLst>
            </p:cNvPr>
            <p:cNvSpPr txBox="1"/>
            <p:nvPr/>
          </p:nvSpPr>
          <p:spPr>
            <a:xfrm>
              <a:off x="5841355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DEFBF8C-BE1B-43D6-8FEB-C7B0CBC62B8C}"/>
                </a:ext>
              </a:extLst>
            </p:cNvPr>
            <p:cNvSpPr txBox="1"/>
            <p:nvPr/>
          </p:nvSpPr>
          <p:spPr>
            <a:xfrm>
              <a:off x="6120710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3FE94E-8361-4047-BB7A-51054BA588DC}"/>
                </a:ext>
              </a:extLst>
            </p:cNvPr>
            <p:cNvSpPr txBox="1"/>
            <p:nvPr/>
          </p:nvSpPr>
          <p:spPr>
            <a:xfrm>
              <a:off x="6397876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7F077193-AE2C-4079-ABA5-FADD490D9E5E}"/>
              </a:ext>
            </a:extLst>
          </p:cNvPr>
          <p:cNvSpPr/>
          <p:nvPr/>
        </p:nvSpPr>
        <p:spPr>
          <a:xfrm>
            <a:off x="2850612" y="3543015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8BE10E5-1D8E-4C8F-AC93-EB10B20BB33E}"/>
              </a:ext>
            </a:extLst>
          </p:cNvPr>
          <p:cNvSpPr/>
          <p:nvPr/>
        </p:nvSpPr>
        <p:spPr>
          <a:xfrm>
            <a:off x="1225294" y="437374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28D1702-0331-4084-968E-6BCAD2904A74}"/>
              </a:ext>
            </a:extLst>
          </p:cNvPr>
          <p:cNvSpPr/>
          <p:nvPr/>
        </p:nvSpPr>
        <p:spPr>
          <a:xfrm>
            <a:off x="6283355" y="3551019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771222B-9956-4D5A-A37D-079B85A2A953}"/>
              </a:ext>
            </a:extLst>
          </p:cNvPr>
          <p:cNvSpPr/>
          <p:nvPr/>
        </p:nvSpPr>
        <p:spPr>
          <a:xfrm>
            <a:off x="5037506" y="4294000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E93C00C-1D3F-47DD-8367-1635EF35C36C}"/>
              </a:ext>
            </a:extLst>
          </p:cNvPr>
          <p:cNvGrpSpPr/>
          <p:nvPr/>
        </p:nvGrpSpPr>
        <p:grpSpPr>
          <a:xfrm>
            <a:off x="3918949" y="3959611"/>
            <a:ext cx="431346" cy="414133"/>
            <a:chOff x="1332199" y="2716506"/>
            <a:chExt cx="1169848" cy="723034"/>
          </a:xfrm>
        </p:grpSpPr>
        <p:pic>
          <p:nvPicPr>
            <p:cNvPr id="102" name="Picture 5">
              <a:extLst>
                <a:ext uri="{FF2B5EF4-FFF2-40B4-BE49-F238E27FC236}">
                  <a16:creationId xmlns:a16="http://schemas.microsoft.com/office/drawing/2014/main" id="{699F73AA-FD81-49E6-B78E-0B2DE04A0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B896AA-5C10-4175-9B90-2EE016126457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9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어림셈하여 몫의 소수점 위치를 찾아 표시해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EC43F3C-A621-47F4-A55B-4C41924A0453}"/>
              </a:ext>
            </a:extLst>
          </p:cNvPr>
          <p:cNvSpPr/>
          <p:nvPr/>
        </p:nvSpPr>
        <p:spPr>
          <a:xfrm>
            <a:off x="2328174" y="5299850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F2981B2-3EFD-4BDD-9FC8-31A4F6A9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BD831C3A-EB06-4E41-BA09-5EC8D508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FE2D2B94-5361-42D5-A221-4219EA2A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1C06FE2-5BAF-43A4-B63F-40FB71F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D10AC617-B526-4F3A-8A93-5E780F1A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6AB046E-7A43-4AE8-8E16-D212570BD38F}"/>
              </a:ext>
            </a:extLst>
          </p:cNvPr>
          <p:cNvSpPr/>
          <p:nvPr/>
        </p:nvSpPr>
        <p:spPr>
          <a:xfrm>
            <a:off x="197004" y="2708920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5F691224-D6E2-48FF-92B5-A800D62E51F0}"/>
              </a:ext>
            </a:extLst>
          </p:cNvPr>
          <p:cNvSpPr txBox="1"/>
          <p:nvPr/>
        </p:nvSpPr>
        <p:spPr>
          <a:xfrm>
            <a:off x="197004" y="2751734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21.72÷6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537027-3845-4D4A-A8D2-0D86799CBE29}"/>
              </a:ext>
            </a:extLst>
          </p:cNvPr>
          <p:cNvGrpSpPr/>
          <p:nvPr/>
        </p:nvGrpSpPr>
        <p:grpSpPr>
          <a:xfrm>
            <a:off x="307759" y="3233372"/>
            <a:ext cx="670055" cy="414133"/>
            <a:chOff x="1332199" y="2716506"/>
            <a:chExt cx="1169848" cy="723034"/>
          </a:xfrm>
        </p:grpSpPr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8414451B-2951-49C5-84D1-C5E454FD2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671FDD-FC03-4DEE-8301-2196C2968376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sp>
        <p:nvSpPr>
          <p:cNvPr id="83" name="TextBox 43">
            <a:extLst>
              <a:ext uri="{FF2B5EF4-FFF2-40B4-BE49-F238E27FC236}">
                <a16:creationId xmlns:a16="http://schemas.microsoft.com/office/drawing/2014/main" id="{C1918437-2698-4297-9991-11CEF75AF04E}"/>
              </a:ext>
            </a:extLst>
          </p:cNvPr>
          <p:cNvSpPr txBox="1"/>
          <p:nvPr/>
        </p:nvSpPr>
        <p:spPr>
          <a:xfrm>
            <a:off x="868734" y="3238191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280ACFE-F86F-487A-AF4E-972EAE698F5C}"/>
              </a:ext>
            </a:extLst>
          </p:cNvPr>
          <p:cNvGrpSpPr/>
          <p:nvPr/>
        </p:nvGrpSpPr>
        <p:grpSpPr>
          <a:xfrm>
            <a:off x="976746" y="3132362"/>
            <a:ext cx="591400" cy="494494"/>
            <a:chOff x="2071042" y="2672668"/>
            <a:chExt cx="968252" cy="4944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96AC5F5-6E26-4B17-895F-1EFEB1F17194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CA9382-9EE6-418F-B9CD-4DD5560A4B3B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99CF1B3-ECC1-4402-8CB3-0799C2175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2" y="3158978"/>
            <a:ext cx="195091" cy="195091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0E2D4EEE-8151-417F-9809-CEE2115DD091}"/>
              </a:ext>
            </a:extLst>
          </p:cNvPr>
          <p:cNvGrpSpPr/>
          <p:nvPr/>
        </p:nvGrpSpPr>
        <p:grpSpPr>
          <a:xfrm>
            <a:off x="1768834" y="3132362"/>
            <a:ext cx="431346" cy="494494"/>
            <a:chOff x="2071042" y="2672668"/>
            <a:chExt cx="968252" cy="49449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CE3228-82DF-47FE-84DB-34CDF308500E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9CD9F7-7E4C-45D3-ABCF-35FA51AB5DB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3FD04565-7B68-4A39-A19B-7605133AAE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83" y="3158978"/>
            <a:ext cx="195091" cy="19509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C1D07924-0D34-4168-9EAD-E422C0FFB6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30303" y="3327054"/>
            <a:ext cx="258033" cy="222383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64DEA2C4-2E8A-455C-9BD0-DD5389FA32CF}"/>
              </a:ext>
            </a:extLst>
          </p:cNvPr>
          <p:cNvGrpSpPr/>
          <p:nvPr/>
        </p:nvGrpSpPr>
        <p:grpSpPr>
          <a:xfrm>
            <a:off x="2925665" y="3132362"/>
            <a:ext cx="431346" cy="494494"/>
            <a:chOff x="2071042" y="2672668"/>
            <a:chExt cx="968252" cy="4944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CEBCC81-FB02-474D-AFCE-1D584929B92D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7F125B-E743-4CBD-A990-86339817697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F3E3E23A-CF1B-4CD5-B8A0-BE17090478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14" y="3158978"/>
            <a:ext cx="195091" cy="195091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:a16="http://schemas.microsoft.com/office/drawing/2014/main" id="{D32F3C6D-92DC-45AF-B75F-342F803BB914}"/>
              </a:ext>
            </a:extLst>
          </p:cNvPr>
          <p:cNvSpPr txBox="1"/>
          <p:nvPr/>
        </p:nvSpPr>
        <p:spPr>
          <a:xfrm>
            <a:off x="968412" y="3967036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3  6  2</a:t>
            </a:r>
          </a:p>
        </p:txBody>
      </p:sp>
      <p:pic>
        <p:nvPicPr>
          <p:cNvPr id="105" name="Picture 3">
            <a:extLst>
              <a:ext uri="{FF2B5EF4-FFF2-40B4-BE49-F238E27FC236}">
                <a16:creationId xmlns:a16="http://schemas.microsoft.com/office/drawing/2014/main" id="{17FD7204-6E57-4DD7-87A6-24C8AB98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19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>
            <a:extLst>
              <a:ext uri="{FF2B5EF4-FFF2-40B4-BE49-F238E27FC236}">
                <a16:creationId xmlns:a16="http://schemas.microsoft.com/office/drawing/2014/main" id="{104CA17D-9B62-465D-AC54-EB569636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18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431804-A7E9-4A50-9872-228B5B7C499F}"/>
              </a:ext>
            </a:extLst>
          </p:cNvPr>
          <p:cNvSpPr txBox="1"/>
          <p:nvPr/>
        </p:nvSpPr>
        <p:spPr>
          <a:xfrm>
            <a:off x="1065842" y="3938027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FA63B032-999B-4B41-B840-3D0CB9E73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0" y="280329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446E186-83F4-496B-9EF9-5201D1F8976E}"/>
              </a:ext>
            </a:extLst>
          </p:cNvPr>
          <p:cNvSpPr/>
          <p:nvPr/>
        </p:nvSpPr>
        <p:spPr>
          <a:xfrm>
            <a:off x="3570553" y="2708920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3D5D85B4-90DA-430B-8B0F-285EF82F6548}"/>
              </a:ext>
            </a:extLst>
          </p:cNvPr>
          <p:cNvSpPr txBox="1"/>
          <p:nvPr/>
        </p:nvSpPr>
        <p:spPr>
          <a:xfrm>
            <a:off x="3570553" y="2751734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9÷4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60BF73F-1600-43D4-9812-49624F8436D0}"/>
              </a:ext>
            </a:extLst>
          </p:cNvPr>
          <p:cNvGrpSpPr/>
          <p:nvPr/>
        </p:nvGrpSpPr>
        <p:grpSpPr>
          <a:xfrm>
            <a:off x="3681308" y="3233372"/>
            <a:ext cx="670055" cy="414133"/>
            <a:chOff x="1332199" y="2716506"/>
            <a:chExt cx="1169848" cy="723034"/>
          </a:xfrm>
        </p:grpSpPr>
        <p:pic>
          <p:nvPicPr>
            <p:cNvPr id="137" name="Picture 5">
              <a:extLst>
                <a:ext uri="{FF2B5EF4-FFF2-40B4-BE49-F238E27FC236}">
                  <a16:creationId xmlns:a16="http://schemas.microsoft.com/office/drawing/2014/main" id="{7C78DB82-5A31-4E1A-BEB0-68203A78B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7900B1A-8676-4058-8DAF-049E4EE52B7E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sp>
        <p:nvSpPr>
          <p:cNvPr id="142" name="TextBox 43">
            <a:extLst>
              <a:ext uri="{FF2B5EF4-FFF2-40B4-BE49-F238E27FC236}">
                <a16:creationId xmlns:a16="http://schemas.microsoft.com/office/drawing/2014/main" id="{73D613F1-1762-42BE-B3AD-8379692516D1}"/>
              </a:ext>
            </a:extLst>
          </p:cNvPr>
          <p:cNvSpPr txBox="1"/>
          <p:nvPr/>
        </p:nvSpPr>
        <p:spPr>
          <a:xfrm>
            <a:off x="4242283" y="3238191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E53FB04-49DA-4830-9EFC-EBA344B5C039}"/>
              </a:ext>
            </a:extLst>
          </p:cNvPr>
          <p:cNvGrpSpPr/>
          <p:nvPr/>
        </p:nvGrpSpPr>
        <p:grpSpPr>
          <a:xfrm>
            <a:off x="4407595" y="3132362"/>
            <a:ext cx="476800" cy="494494"/>
            <a:chOff x="2071042" y="2672668"/>
            <a:chExt cx="968252" cy="49449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08785C-69FB-4D3D-8B10-A2E12CC7C20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C3473FC-FEEC-4171-9369-AE3175AD8BE8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C3E07957-2D30-42B5-B0A3-7C268A6AE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71" y="3158978"/>
            <a:ext cx="195091" cy="195091"/>
          </a:xfrm>
          <a:prstGeom prst="rect">
            <a:avLst/>
          </a:prstGeom>
        </p:spPr>
      </p:pic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BBAA9992-925B-41CB-8738-08BA93893925}"/>
              </a:ext>
            </a:extLst>
          </p:cNvPr>
          <p:cNvGrpSpPr/>
          <p:nvPr/>
        </p:nvGrpSpPr>
        <p:grpSpPr>
          <a:xfrm>
            <a:off x="5142383" y="3132362"/>
            <a:ext cx="431346" cy="494494"/>
            <a:chOff x="2071042" y="2672668"/>
            <a:chExt cx="968252" cy="49449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89218A1-10C1-44B8-9264-17DF32541A65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9E3C616-9756-4B84-99F4-6EE6422A6441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150" name="그림 149">
            <a:extLst>
              <a:ext uri="{FF2B5EF4-FFF2-40B4-BE49-F238E27FC236}">
                <a16:creationId xmlns:a16="http://schemas.microsoft.com/office/drawing/2014/main" id="{D654E157-3C77-4F87-8FC0-95D99A396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32" y="3158978"/>
            <a:ext cx="195091" cy="195091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D6FDE176-23C9-4C1C-BECC-B84B17DD5B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703852" y="3327054"/>
            <a:ext cx="258033" cy="222383"/>
          </a:xfrm>
          <a:prstGeom prst="rect">
            <a:avLst/>
          </a:prstGeom>
        </p:spPr>
      </p:pic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0FDC219-91B4-4AE4-9FBE-8C0A09C68232}"/>
              </a:ext>
            </a:extLst>
          </p:cNvPr>
          <p:cNvGrpSpPr/>
          <p:nvPr/>
        </p:nvGrpSpPr>
        <p:grpSpPr>
          <a:xfrm>
            <a:off x="6244156" y="3132362"/>
            <a:ext cx="541462" cy="494494"/>
            <a:chOff x="1947452" y="2672668"/>
            <a:chExt cx="1215432" cy="49449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47BF7BB-5B5E-4E2C-B30E-329FB3E8E6FE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DEEBEC6-1EA8-4B47-84F8-995D1C349ECE}"/>
                </a:ext>
              </a:extLst>
            </p:cNvPr>
            <p:cNvSpPr txBox="1"/>
            <p:nvPr/>
          </p:nvSpPr>
          <p:spPr>
            <a:xfrm>
              <a:off x="1947452" y="2672668"/>
              <a:ext cx="121543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pic>
        <p:nvPicPr>
          <p:cNvPr id="155" name="그림 154">
            <a:extLst>
              <a:ext uri="{FF2B5EF4-FFF2-40B4-BE49-F238E27FC236}">
                <a16:creationId xmlns:a16="http://schemas.microsoft.com/office/drawing/2014/main" id="{C74C7A4B-FCDE-4508-890D-67C7A6C06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63" y="3158978"/>
            <a:ext cx="195091" cy="195091"/>
          </a:xfrm>
          <a:prstGeom prst="rect">
            <a:avLst/>
          </a:prstGeom>
        </p:spPr>
      </p:pic>
      <p:sp>
        <p:nvSpPr>
          <p:cNvPr id="156" name="TextBox 43">
            <a:extLst>
              <a:ext uri="{FF2B5EF4-FFF2-40B4-BE49-F238E27FC236}">
                <a16:creationId xmlns:a16="http://schemas.microsoft.com/office/drawing/2014/main" id="{C7795E4B-2CDE-40D5-8FF7-880F0D47AD1E}"/>
              </a:ext>
            </a:extLst>
          </p:cNvPr>
          <p:cNvSpPr txBox="1"/>
          <p:nvPr/>
        </p:nvSpPr>
        <p:spPr>
          <a:xfrm>
            <a:off x="4341961" y="3967036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2  2  5</a:t>
            </a:r>
          </a:p>
        </p:txBody>
      </p:sp>
      <p:pic>
        <p:nvPicPr>
          <p:cNvPr id="157" name="Picture 3">
            <a:extLst>
              <a:ext uri="{FF2B5EF4-FFF2-40B4-BE49-F238E27FC236}">
                <a16:creationId xmlns:a16="http://schemas.microsoft.com/office/drawing/2014/main" id="{437BC70F-30DB-469B-8D9A-F4768A2D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68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3">
            <a:extLst>
              <a:ext uri="{FF2B5EF4-FFF2-40B4-BE49-F238E27FC236}">
                <a16:creationId xmlns:a16="http://schemas.microsoft.com/office/drawing/2014/main" id="{50543174-389C-4A21-A352-D79ED33E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267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8104EC0-E037-4BDD-894C-FC4614DE8845}"/>
              </a:ext>
            </a:extLst>
          </p:cNvPr>
          <p:cNvSpPr txBox="1"/>
          <p:nvPr/>
        </p:nvSpPr>
        <p:spPr>
          <a:xfrm>
            <a:off x="4430322" y="3938027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0" name="Picture 2">
            <a:extLst>
              <a:ext uri="{FF2B5EF4-FFF2-40B4-BE49-F238E27FC236}">
                <a16:creationId xmlns:a16="http://schemas.microsoft.com/office/drawing/2014/main" id="{99343BCB-A20E-485D-9B08-86D8B780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9" y="280329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5E3F03CE-61B4-4966-9072-0830628D44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3035"/>
          </a:xfrm>
          <a:prstGeom prst="rect">
            <a:avLst/>
          </a:prstGeom>
        </p:spPr>
      </p:pic>
      <p:sp>
        <p:nvSpPr>
          <p:cNvPr id="175" name="타원 174">
            <a:extLst>
              <a:ext uri="{FF2B5EF4-FFF2-40B4-BE49-F238E27FC236}">
                <a16:creationId xmlns:a16="http://schemas.microsoft.com/office/drawing/2014/main" id="{564B8636-B7EB-4640-9AF8-A148703E3D19}"/>
              </a:ext>
            </a:extLst>
          </p:cNvPr>
          <p:cNvSpPr/>
          <p:nvPr/>
        </p:nvSpPr>
        <p:spPr>
          <a:xfrm>
            <a:off x="119608" y="273836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84879EFE-F5D2-472A-BB53-FE9EA6C175CC}"/>
              </a:ext>
            </a:extLst>
          </p:cNvPr>
          <p:cNvSpPr/>
          <p:nvPr/>
        </p:nvSpPr>
        <p:spPr>
          <a:xfrm>
            <a:off x="3547398" y="273836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B7F5031-7704-4BEE-84D9-FA11B9A50C13}"/>
              </a:ext>
            </a:extLst>
          </p:cNvPr>
          <p:cNvSpPr/>
          <p:nvPr/>
        </p:nvSpPr>
        <p:spPr>
          <a:xfrm>
            <a:off x="5701365" y="5299850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D7942CC-6CB8-403F-83C6-CCB33312D9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9140" y="5298266"/>
            <a:ext cx="1569151" cy="229847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AEFE0056-B8E6-4BBD-B385-63FD1805AE2B}"/>
              </a:ext>
            </a:extLst>
          </p:cNvPr>
          <p:cNvGrpSpPr/>
          <p:nvPr/>
        </p:nvGrpSpPr>
        <p:grpSpPr>
          <a:xfrm>
            <a:off x="5630168" y="1216106"/>
            <a:ext cx="1350925" cy="261610"/>
            <a:chOff x="5289209" y="1220258"/>
            <a:chExt cx="1350925" cy="261610"/>
          </a:xfrm>
        </p:grpSpPr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id="{E6AFD2E1-5A35-4AC1-8F80-65D7B1AEC551}"/>
                </a:ext>
              </a:extLst>
            </p:cNvPr>
            <p:cNvSpPr/>
            <p:nvPr/>
          </p:nvSpPr>
          <p:spPr>
            <a:xfrm>
              <a:off x="5291397" y="1224716"/>
              <a:ext cx="24225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id="{5F546C14-DF95-4D76-859D-483664BEF29F}"/>
                </a:ext>
              </a:extLst>
            </p:cNvPr>
            <p:cNvSpPr/>
            <p:nvPr/>
          </p:nvSpPr>
          <p:spPr>
            <a:xfrm>
              <a:off x="5566376" y="1224716"/>
              <a:ext cx="242256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3B56B899-7C83-4417-907C-BF19B30861A4}"/>
                </a:ext>
              </a:extLst>
            </p:cNvPr>
            <p:cNvSpPr/>
            <p:nvPr/>
          </p:nvSpPr>
          <p:spPr>
            <a:xfrm>
              <a:off x="5843543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89CD297E-F9B8-4306-B408-4514B48A65DA}"/>
                </a:ext>
              </a:extLst>
            </p:cNvPr>
            <p:cNvSpPr/>
            <p:nvPr/>
          </p:nvSpPr>
          <p:spPr>
            <a:xfrm>
              <a:off x="6120711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id="{29B97B11-6DBB-44C7-949B-06E757B5D8CD}"/>
                </a:ext>
              </a:extLst>
            </p:cNvPr>
            <p:cNvSpPr/>
            <p:nvPr/>
          </p:nvSpPr>
          <p:spPr>
            <a:xfrm>
              <a:off x="6397878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2DD40D8-C5A7-44DB-8E87-9DC874C503A8}"/>
                </a:ext>
              </a:extLst>
            </p:cNvPr>
            <p:cNvSpPr txBox="1"/>
            <p:nvPr/>
          </p:nvSpPr>
          <p:spPr>
            <a:xfrm>
              <a:off x="5289209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33E0F9E-5A44-460A-A784-9C0AD5669A4B}"/>
                </a:ext>
              </a:extLst>
            </p:cNvPr>
            <p:cNvSpPr txBox="1"/>
            <p:nvPr/>
          </p:nvSpPr>
          <p:spPr>
            <a:xfrm>
              <a:off x="5566376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F2ED269-8881-4473-BB8C-069CDC183FCA}"/>
                </a:ext>
              </a:extLst>
            </p:cNvPr>
            <p:cNvSpPr txBox="1"/>
            <p:nvPr/>
          </p:nvSpPr>
          <p:spPr>
            <a:xfrm>
              <a:off x="5841355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FE9555E-67D1-4932-8448-394E9DE40C97}"/>
                </a:ext>
              </a:extLst>
            </p:cNvPr>
            <p:cNvSpPr txBox="1"/>
            <p:nvPr/>
          </p:nvSpPr>
          <p:spPr>
            <a:xfrm>
              <a:off x="6120710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361961F-55C9-4C0F-BB68-A62A0A0A00DF}"/>
                </a:ext>
              </a:extLst>
            </p:cNvPr>
            <p:cNvSpPr txBox="1"/>
            <p:nvPr/>
          </p:nvSpPr>
          <p:spPr>
            <a:xfrm>
              <a:off x="6397876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836D4A2-3AAD-45C7-AFC9-0A1924070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18065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클릭할 때 몫의 점도 함께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클릭할 때 몫의 점도 함께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8" name="타원 117">
            <a:extLst>
              <a:ext uri="{FF2B5EF4-FFF2-40B4-BE49-F238E27FC236}">
                <a16:creationId xmlns:a16="http://schemas.microsoft.com/office/drawing/2014/main" id="{C93972E6-1EBE-41C7-A292-C730E20BA01E}"/>
              </a:ext>
            </a:extLst>
          </p:cNvPr>
          <p:cNvSpPr/>
          <p:nvPr/>
        </p:nvSpPr>
        <p:spPr>
          <a:xfrm>
            <a:off x="2850612" y="3543015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58CF004-E687-49BA-9246-B57BA74717EA}"/>
              </a:ext>
            </a:extLst>
          </p:cNvPr>
          <p:cNvSpPr/>
          <p:nvPr/>
        </p:nvSpPr>
        <p:spPr>
          <a:xfrm>
            <a:off x="1225294" y="437374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CBCE33-C6BC-4C33-8C41-2E20BB833F6E}"/>
              </a:ext>
            </a:extLst>
          </p:cNvPr>
          <p:cNvSpPr/>
          <p:nvPr/>
        </p:nvSpPr>
        <p:spPr>
          <a:xfrm>
            <a:off x="6283355" y="3551019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CEBE4DB8-8FBE-4EF5-A645-A3D37ED1586D}"/>
              </a:ext>
            </a:extLst>
          </p:cNvPr>
          <p:cNvSpPr/>
          <p:nvPr/>
        </p:nvSpPr>
        <p:spPr>
          <a:xfrm>
            <a:off x="4716016" y="4294000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655BE42-E57B-407D-A544-19B02A3F4DA9}"/>
              </a:ext>
            </a:extLst>
          </p:cNvPr>
          <p:cNvGrpSpPr/>
          <p:nvPr/>
        </p:nvGrpSpPr>
        <p:grpSpPr>
          <a:xfrm>
            <a:off x="546468" y="3959611"/>
            <a:ext cx="431346" cy="414133"/>
            <a:chOff x="1332199" y="2716506"/>
            <a:chExt cx="1169848" cy="723034"/>
          </a:xfrm>
        </p:grpSpPr>
        <p:pic>
          <p:nvPicPr>
            <p:cNvPr id="123" name="Picture 5">
              <a:extLst>
                <a:ext uri="{FF2B5EF4-FFF2-40B4-BE49-F238E27FC236}">
                  <a16:creationId xmlns:a16="http://schemas.microsoft.com/office/drawing/2014/main" id="{F5121213-748E-414D-B464-D9782D17E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046DF78-DDF2-4B86-940C-E0B7780CDA05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AB510A2-CCF3-49C1-B020-475A74478E3B}"/>
              </a:ext>
            </a:extLst>
          </p:cNvPr>
          <p:cNvGrpSpPr/>
          <p:nvPr/>
        </p:nvGrpSpPr>
        <p:grpSpPr>
          <a:xfrm>
            <a:off x="3918949" y="3959611"/>
            <a:ext cx="431346" cy="414133"/>
            <a:chOff x="1332199" y="2716506"/>
            <a:chExt cx="1169848" cy="723034"/>
          </a:xfrm>
        </p:grpSpPr>
        <p:pic>
          <p:nvPicPr>
            <p:cNvPr id="126" name="Picture 5">
              <a:extLst>
                <a:ext uri="{FF2B5EF4-FFF2-40B4-BE49-F238E27FC236}">
                  <a16:creationId xmlns:a16="http://schemas.microsoft.com/office/drawing/2014/main" id="{884F1E56-F560-4175-AF42-CE296F7D4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15BE72-F48B-4CE5-9AD6-A363093D673D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326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어림셈하여 몫의 소수점 위치를 찾아 표시해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EC43F3C-A621-47F4-A55B-4C41924A0453}"/>
              </a:ext>
            </a:extLst>
          </p:cNvPr>
          <p:cNvSpPr/>
          <p:nvPr/>
        </p:nvSpPr>
        <p:spPr>
          <a:xfrm>
            <a:off x="2328174" y="5299850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F2981B2-3EFD-4BDD-9FC8-31A4F6A9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BD831C3A-EB06-4E41-BA09-5EC8D508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FE2D2B94-5361-42D5-A221-4219EA2A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1C06FE2-5BAF-43A4-B63F-40FB71F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D10AC617-B526-4F3A-8A93-5E780F1A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6AB046E-7A43-4AE8-8E16-D212570BD38F}"/>
              </a:ext>
            </a:extLst>
          </p:cNvPr>
          <p:cNvSpPr/>
          <p:nvPr/>
        </p:nvSpPr>
        <p:spPr>
          <a:xfrm>
            <a:off x="197004" y="2708920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5F691224-D6E2-48FF-92B5-A800D62E51F0}"/>
              </a:ext>
            </a:extLst>
          </p:cNvPr>
          <p:cNvSpPr txBox="1"/>
          <p:nvPr/>
        </p:nvSpPr>
        <p:spPr>
          <a:xfrm>
            <a:off x="197004" y="2751734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86.4÷4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537027-3845-4D4A-A8D2-0D86799CBE29}"/>
              </a:ext>
            </a:extLst>
          </p:cNvPr>
          <p:cNvGrpSpPr/>
          <p:nvPr/>
        </p:nvGrpSpPr>
        <p:grpSpPr>
          <a:xfrm>
            <a:off x="307759" y="3233372"/>
            <a:ext cx="670055" cy="414133"/>
            <a:chOff x="1332199" y="2716506"/>
            <a:chExt cx="1169848" cy="723034"/>
          </a:xfrm>
        </p:grpSpPr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8414451B-2951-49C5-84D1-C5E454FD2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671FDD-FC03-4DEE-8301-2196C2968376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sp>
        <p:nvSpPr>
          <p:cNvPr id="83" name="TextBox 43">
            <a:extLst>
              <a:ext uri="{FF2B5EF4-FFF2-40B4-BE49-F238E27FC236}">
                <a16:creationId xmlns:a16="http://schemas.microsoft.com/office/drawing/2014/main" id="{C1918437-2698-4297-9991-11CEF75AF04E}"/>
              </a:ext>
            </a:extLst>
          </p:cNvPr>
          <p:cNvSpPr txBox="1"/>
          <p:nvPr/>
        </p:nvSpPr>
        <p:spPr>
          <a:xfrm>
            <a:off x="868734" y="3238191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280ACFE-F86F-487A-AF4E-972EAE698F5C}"/>
              </a:ext>
            </a:extLst>
          </p:cNvPr>
          <p:cNvGrpSpPr/>
          <p:nvPr/>
        </p:nvGrpSpPr>
        <p:grpSpPr>
          <a:xfrm>
            <a:off x="976746" y="3132362"/>
            <a:ext cx="591400" cy="494494"/>
            <a:chOff x="2071042" y="2672668"/>
            <a:chExt cx="968252" cy="4944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96AC5F5-6E26-4B17-895F-1EFEB1F17194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CA9382-9EE6-418F-B9CD-4DD5560A4B3B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86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99CF1B3-ECC1-4402-8CB3-0799C2175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2" y="3158978"/>
            <a:ext cx="195091" cy="195091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0E2D4EEE-8151-417F-9809-CEE2115DD091}"/>
              </a:ext>
            </a:extLst>
          </p:cNvPr>
          <p:cNvGrpSpPr/>
          <p:nvPr/>
        </p:nvGrpSpPr>
        <p:grpSpPr>
          <a:xfrm>
            <a:off x="1768834" y="3132362"/>
            <a:ext cx="431346" cy="494494"/>
            <a:chOff x="2071042" y="2672668"/>
            <a:chExt cx="968252" cy="49449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CE3228-82DF-47FE-84DB-34CDF308500E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9CD9F7-7E4C-45D3-ABCF-35FA51AB5DB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3FD04565-7B68-4A39-A19B-7605133AAE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83" y="3158978"/>
            <a:ext cx="195091" cy="19509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C1D07924-0D34-4168-9EAD-E422C0FFB6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30303" y="3327054"/>
            <a:ext cx="258033" cy="222383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64DEA2C4-2E8A-455C-9BD0-DD5389FA32CF}"/>
              </a:ext>
            </a:extLst>
          </p:cNvPr>
          <p:cNvGrpSpPr/>
          <p:nvPr/>
        </p:nvGrpSpPr>
        <p:grpSpPr>
          <a:xfrm>
            <a:off x="2857014" y="3132362"/>
            <a:ext cx="568648" cy="956159"/>
            <a:chOff x="2071042" y="2672668"/>
            <a:chExt cx="968252" cy="95615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CEBCC81-FB02-474D-AFCE-1D584929B92D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7F125B-E743-4CBD-A990-86339817697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956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F3E3E23A-CF1B-4CD5-B8A0-BE17090478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14" y="3158978"/>
            <a:ext cx="195091" cy="195091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:a16="http://schemas.microsoft.com/office/drawing/2014/main" id="{D32F3C6D-92DC-45AF-B75F-342F803BB914}"/>
              </a:ext>
            </a:extLst>
          </p:cNvPr>
          <p:cNvSpPr txBox="1"/>
          <p:nvPr/>
        </p:nvSpPr>
        <p:spPr>
          <a:xfrm>
            <a:off x="968412" y="3967036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2  1  6</a:t>
            </a:r>
          </a:p>
        </p:txBody>
      </p:sp>
      <p:pic>
        <p:nvPicPr>
          <p:cNvPr id="105" name="Picture 3">
            <a:extLst>
              <a:ext uri="{FF2B5EF4-FFF2-40B4-BE49-F238E27FC236}">
                <a16:creationId xmlns:a16="http://schemas.microsoft.com/office/drawing/2014/main" id="{17FD7204-6E57-4DD7-87A6-24C8AB98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19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>
            <a:extLst>
              <a:ext uri="{FF2B5EF4-FFF2-40B4-BE49-F238E27FC236}">
                <a16:creationId xmlns:a16="http://schemas.microsoft.com/office/drawing/2014/main" id="{104CA17D-9B62-465D-AC54-EB569636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18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431804-A7E9-4A50-9872-228B5B7C499F}"/>
              </a:ext>
            </a:extLst>
          </p:cNvPr>
          <p:cNvSpPr txBox="1"/>
          <p:nvPr/>
        </p:nvSpPr>
        <p:spPr>
          <a:xfrm>
            <a:off x="1388172" y="3938027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FA63B032-999B-4B41-B840-3D0CB9E73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0" y="280329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446E186-83F4-496B-9EF9-5201D1F8976E}"/>
              </a:ext>
            </a:extLst>
          </p:cNvPr>
          <p:cNvSpPr/>
          <p:nvPr/>
        </p:nvSpPr>
        <p:spPr>
          <a:xfrm>
            <a:off x="3570553" y="2708920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3D5D85B4-90DA-430B-8B0F-285EF82F6548}"/>
              </a:ext>
            </a:extLst>
          </p:cNvPr>
          <p:cNvSpPr txBox="1"/>
          <p:nvPr/>
        </p:nvSpPr>
        <p:spPr>
          <a:xfrm>
            <a:off x="3570553" y="2751734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31.2÷2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60BF73F-1600-43D4-9812-49624F8436D0}"/>
              </a:ext>
            </a:extLst>
          </p:cNvPr>
          <p:cNvGrpSpPr/>
          <p:nvPr/>
        </p:nvGrpSpPr>
        <p:grpSpPr>
          <a:xfrm>
            <a:off x="3681308" y="3233372"/>
            <a:ext cx="670055" cy="414133"/>
            <a:chOff x="1332199" y="2716506"/>
            <a:chExt cx="1169848" cy="723034"/>
          </a:xfrm>
        </p:grpSpPr>
        <p:pic>
          <p:nvPicPr>
            <p:cNvPr id="137" name="Picture 5">
              <a:extLst>
                <a:ext uri="{FF2B5EF4-FFF2-40B4-BE49-F238E27FC236}">
                  <a16:creationId xmlns:a16="http://schemas.microsoft.com/office/drawing/2014/main" id="{7C78DB82-5A31-4E1A-BEB0-68203A78B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7900B1A-8676-4058-8DAF-049E4EE52B7E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sp>
        <p:nvSpPr>
          <p:cNvPr id="142" name="TextBox 43">
            <a:extLst>
              <a:ext uri="{FF2B5EF4-FFF2-40B4-BE49-F238E27FC236}">
                <a16:creationId xmlns:a16="http://schemas.microsoft.com/office/drawing/2014/main" id="{73D613F1-1762-42BE-B3AD-8379692516D1}"/>
              </a:ext>
            </a:extLst>
          </p:cNvPr>
          <p:cNvSpPr txBox="1"/>
          <p:nvPr/>
        </p:nvSpPr>
        <p:spPr>
          <a:xfrm>
            <a:off x="4242283" y="3238191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E53FB04-49DA-4830-9EFC-EBA344B5C039}"/>
              </a:ext>
            </a:extLst>
          </p:cNvPr>
          <p:cNvGrpSpPr/>
          <p:nvPr/>
        </p:nvGrpSpPr>
        <p:grpSpPr>
          <a:xfrm>
            <a:off x="4350295" y="3132362"/>
            <a:ext cx="591400" cy="494494"/>
            <a:chOff x="2071042" y="2672668"/>
            <a:chExt cx="968252" cy="49449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08785C-69FB-4D3D-8B10-A2E12CC7C20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C3473FC-FEEC-4171-9369-AE3175AD8BE8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</a:p>
          </p:txBody>
        </p: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C3E07957-2D30-42B5-B0A3-7C268A6AE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71" y="3158978"/>
            <a:ext cx="195091" cy="195091"/>
          </a:xfrm>
          <a:prstGeom prst="rect">
            <a:avLst/>
          </a:prstGeom>
        </p:spPr>
      </p:pic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BBAA9992-925B-41CB-8738-08BA93893925}"/>
              </a:ext>
            </a:extLst>
          </p:cNvPr>
          <p:cNvGrpSpPr/>
          <p:nvPr/>
        </p:nvGrpSpPr>
        <p:grpSpPr>
          <a:xfrm>
            <a:off x="5142383" y="3132362"/>
            <a:ext cx="431346" cy="494494"/>
            <a:chOff x="2071042" y="2672668"/>
            <a:chExt cx="968252" cy="49449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89218A1-10C1-44B8-9264-17DF32541A65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9E3C616-9756-4B84-99F4-6EE6422A6441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pic>
        <p:nvPicPr>
          <p:cNvPr id="150" name="그림 149">
            <a:extLst>
              <a:ext uri="{FF2B5EF4-FFF2-40B4-BE49-F238E27FC236}">
                <a16:creationId xmlns:a16="http://schemas.microsoft.com/office/drawing/2014/main" id="{D654E157-3C77-4F87-8FC0-95D99A396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32" y="3158978"/>
            <a:ext cx="195091" cy="195091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D6FDE176-23C9-4C1C-BECC-B84B17DD5B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703852" y="3327054"/>
            <a:ext cx="258033" cy="222383"/>
          </a:xfrm>
          <a:prstGeom prst="rect">
            <a:avLst/>
          </a:prstGeom>
        </p:spPr>
      </p:pic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0FDC219-91B4-4AE4-9FBE-8C0A09C68232}"/>
              </a:ext>
            </a:extLst>
          </p:cNvPr>
          <p:cNvGrpSpPr/>
          <p:nvPr/>
        </p:nvGrpSpPr>
        <p:grpSpPr>
          <a:xfrm>
            <a:off x="6195594" y="3132362"/>
            <a:ext cx="654674" cy="494494"/>
            <a:chOff x="1947452" y="2672668"/>
            <a:chExt cx="1215432" cy="49449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47BF7BB-5B5E-4E2C-B30E-329FB3E8E6FE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DEEBEC6-1EA8-4B47-84F8-995D1C349ECE}"/>
                </a:ext>
              </a:extLst>
            </p:cNvPr>
            <p:cNvSpPr txBox="1"/>
            <p:nvPr/>
          </p:nvSpPr>
          <p:spPr>
            <a:xfrm>
              <a:off x="1947452" y="2672668"/>
              <a:ext cx="121543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</p:grpSp>
      <p:pic>
        <p:nvPicPr>
          <p:cNvPr id="155" name="그림 154">
            <a:extLst>
              <a:ext uri="{FF2B5EF4-FFF2-40B4-BE49-F238E27FC236}">
                <a16:creationId xmlns:a16="http://schemas.microsoft.com/office/drawing/2014/main" id="{C74C7A4B-FCDE-4508-890D-67C7A6C06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63" y="3158978"/>
            <a:ext cx="195091" cy="195091"/>
          </a:xfrm>
          <a:prstGeom prst="rect">
            <a:avLst/>
          </a:prstGeom>
        </p:spPr>
      </p:pic>
      <p:sp>
        <p:nvSpPr>
          <p:cNvPr id="156" name="TextBox 43">
            <a:extLst>
              <a:ext uri="{FF2B5EF4-FFF2-40B4-BE49-F238E27FC236}">
                <a16:creationId xmlns:a16="http://schemas.microsoft.com/office/drawing/2014/main" id="{C7795E4B-2CDE-40D5-8FF7-880F0D47AD1E}"/>
              </a:ext>
            </a:extLst>
          </p:cNvPr>
          <p:cNvSpPr txBox="1"/>
          <p:nvPr/>
        </p:nvSpPr>
        <p:spPr>
          <a:xfrm>
            <a:off x="4341961" y="3967036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1  5  6</a:t>
            </a:r>
          </a:p>
        </p:txBody>
      </p:sp>
      <p:pic>
        <p:nvPicPr>
          <p:cNvPr id="157" name="Picture 3">
            <a:extLst>
              <a:ext uri="{FF2B5EF4-FFF2-40B4-BE49-F238E27FC236}">
                <a16:creationId xmlns:a16="http://schemas.microsoft.com/office/drawing/2014/main" id="{437BC70F-30DB-469B-8D9A-F4768A2D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68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3">
            <a:extLst>
              <a:ext uri="{FF2B5EF4-FFF2-40B4-BE49-F238E27FC236}">
                <a16:creationId xmlns:a16="http://schemas.microsoft.com/office/drawing/2014/main" id="{50543174-389C-4A21-A352-D79ED33E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267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8104EC0-E037-4BDD-894C-FC4614DE8845}"/>
              </a:ext>
            </a:extLst>
          </p:cNvPr>
          <p:cNvSpPr txBox="1"/>
          <p:nvPr/>
        </p:nvSpPr>
        <p:spPr>
          <a:xfrm>
            <a:off x="4761269" y="3938027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0" name="Picture 2">
            <a:extLst>
              <a:ext uri="{FF2B5EF4-FFF2-40B4-BE49-F238E27FC236}">
                <a16:creationId xmlns:a16="http://schemas.microsoft.com/office/drawing/2014/main" id="{99343BCB-A20E-485D-9B08-86D8B780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9" y="280329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FE90B80-6E82-458A-99C2-E74C4AC1EACF}"/>
              </a:ext>
            </a:extLst>
          </p:cNvPr>
          <p:cNvGrpSpPr/>
          <p:nvPr/>
        </p:nvGrpSpPr>
        <p:grpSpPr>
          <a:xfrm>
            <a:off x="5630168" y="1216106"/>
            <a:ext cx="1350925" cy="261610"/>
            <a:chOff x="5289209" y="1220258"/>
            <a:chExt cx="1350925" cy="261610"/>
          </a:xfrm>
        </p:grpSpPr>
        <p:sp>
          <p:nvSpPr>
            <p:cNvPr id="161" name="순서도: 대체 처리 160">
              <a:extLst>
                <a:ext uri="{FF2B5EF4-FFF2-40B4-BE49-F238E27FC236}">
                  <a16:creationId xmlns:a16="http://schemas.microsoft.com/office/drawing/2014/main" id="{ED627DCB-7128-46AC-8158-1E660A84318A}"/>
                </a:ext>
              </a:extLst>
            </p:cNvPr>
            <p:cNvSpPr/>
            <p:nvPr/>
          </p:nvSpPr>
          <p:spPr>
            <a:xfrm>
              <a:off x="5291397" y="1224716"/>
              <a:ext cx="24225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2" name="순서도: 대체 처리 161">
              <a:extLst>
                <a:ext uri="{FF2B5EF4-FFF2-40B4-BE49-F238E27FC236}">
                  <a16:creationId xmlns:a16="http://schemas.microsoft.com/office/drawing/2014/main" id="{4A1A6B34-9A75-4C17-9686-5A85CD0040F2}"/>
                </a:ext>
              </a:extLst>
            </p:cNvPr>
            <p:cNvSpPr/>
            <p:nvPr/>
          </p:nvSpPr>
          <p:spPr>
            <a:xfrm>
              <a:off x="5566376" y="1224716"/>
              <a:ext cx="242256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3" name="순서도: 대체 처리 162">
              <a:extLst>
                <a:ext uri="{FF2B5EF4-FFF2-40B4-BE49-F238E27FC236}">
                  <a16:creationId xmlns:a16="http://schemas.microsoft.com/office/drawing/2014/main" id="{E97C64D2-8FD1-4CF9-9941-A53ED81B5128}"/>
                </a:ext>
              </a:extLst>
            </p:cNvPr>
            <p:cNvSpPr/>
            <p:nvPr/>
          </p:nvSpPr>
          <p:spPr>
            <a:xfrm>
              <a:off x="5843543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4" name="순서도: 대체 처리 163">
              <a:extLst>
                <a:ext uri="{FF2B5EF4-FFF2-40B4-BE49-F238E27FC236}">
                  <a16:creationId xmlns:a16="http://schemas.microsoft.com/office/drawing/2014/main" id="{E6405153-DCA8-4728-B997-A98CE81C8006}"/>
                </a:ext>
              </a:extLst>
            </p:cNvPr>
            <p:cNvSpPr/>
            <p:nvPr/>
          </p:nvSpPr>
          <p:spPr>
            <a:xfrm>
              <a:off x="6120711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5" name="순서도: 대체 처리 164">
              <a:extLst>
                <a:ext uri="{FF2B5EF4-FFF2-40B4-BE49-F238E27FC236}">
                  <a16:creationId xmlns:a16="http://schemas.microsoft.com/office/drawing/2014/main" id="{A5861304-E76C-4E65-9968-5EFF0105AB40}"/>
                </a:ext>
              </a:extLst>
            </p:cNvPr>
            <p:cNvSpPr/>
            <p:nvPr/>
          </p:nvSpPr>
          <p:spPr>
            <a:xfrm>
              <a:off x="6397878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2B80B3D-C902-43B9-9C98-CC7395A16BE4}"/>
                </a:ext>
              </a:extLst>
            </p:cNvPr>
            <p:cNvSpPr txBox="1"/>
            <p:nvPr/>
          </p:nvSpPr>
          <p:spPr>
            <a:xfrm>
              <a:off x="5289209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B0DC491-F06E-49CE-9BF5-294BA6517B38}"/>
                </a:ext>
              </a:extLst>
            </p:cNvPr>
            <p:cNvSpPr txBox="1"/>
            <p:nvPr/>
          </p:nvSpPr>
          <p:spPr>
            <a:xfrm>
              <a:off x="5566376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FC64CD-F1C5-43E4-AE1E-362606E41670}"/>
                </a:ext>
              </a:extLst>
            </p:cNvPr>
            <p:cNvSpPr txBox="1"/>
            <p:nvPr/>
          </p:nvSpPr>
          <p:spPr>
            <a:xfrm>
              <a:off x="5841355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B3EC266-66D1-4665-8DB6-D11CC1CC8391}"/>
                </a:ext>
              </a:extLst>
            </p:cNvPr>
            <p:cNvSpPr txBox="1"/>
            <p:nvPr/>
          </p:nvSpPr>
          <p:spPr>
            <a:xfrm>
              <a:off x="6120710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DF5774-A8C2-4590-B6FC-DE1B4770F206}"/>
                </a:ext>
              </a:extLst>
            </p:cNvPr>
            <p:cNvSpPr txBox="1"/>
            <p:nvPr/>
          </p:nvSpPr>
          <p:spPr>
            <a:xfrm>
              <a:off x="6397876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3" name="그림 172">
            <a:extLst>
              <a:ext uri="{FF2B5EF4-FFF2-40B4-BE49-F238E27FC236}">
                <a16:creationId xmlns:a16="http://schemas.microsoft.com/office/drawing/2014/main" id="{5E3F03CE-61B4-4966-9072-0830628D44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3035"/>
          </a:xfrm>
          <a:prstGeom prst="rect">
            <a:avLst/>
          </a:prstGeom>
        </p:spPr>
      </p:pic>
      <p:sp>
        <p:nvSpPr>
          <p:cNvPr id="175" name="타원 174">
            <a:extLst>
              <a:ext uri="{FF2B5EF4-FFF2-40B4-BE49-F238E27FC236}">
                <a16:creationId xmlns:a16="http://schemas.microsoft.com/office/drawing/2014/main" id="{564B8636-B7EB-4640-9AF8-A148703E3D19}"/>
              </a:ext>
            </a:extLst>
          </p:cNvPr>
          <p:cNvSpPr/>
          <p:nvPr/>
        </p:nvSpPr>
        <p:spPr>
          <a:xfrm>
            <a:off x="119608" y="273836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84879EFE-F5D2-472A-BB53-FE9EA6C175CC}"/>
              </a:ext>
            </a:extLst>
          </p:cNvPr>
          <p:cNvSpPr/>
          <p:nvPr/>
        </p:nvSpPr>
        <p:spPr>
          <a:xfrm>
            <a:off x="3547398" y="273836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B7F5031-7704-4BEE-84D9-FA11B9A50C13}"/>
              </a:ext>
            </a:extLst>
          </p:cNvPr>
          <p:cNvSpPr/>
          <p:nvPr/>
        </p:nvSpPr>
        <p:spPr>
          <a:xfrm>
            <a:off x="6454962" y="5014946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B7540095-77F5-4F1E-969C-3613D1B3E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9140" y="5298266"/>
            <a:ext cx="1569151" cy="227921"/>
          </a:xfrm>
          <a:prstGeom prst="rect">
            <a:avLst/>
          </a:prstGeom>
        </p:spPr>
      </p:pic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9F2029CA-6454-406D-B4E7-7875EA7CC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07123"/>
              </p:ext>
            </p:extLst>
          </p:nvPr>
        </p:nvGraphicFramePr>
        <p:xfrm>
          <a:off x="7012749" y="690525"/>
          <a:ext cx="2086863" cy="4000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클릭할 때 몫의 점도 함께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클릭할 때 몫의 점도 함께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745243"/>
                  </a:ext>
                </a:extLst>
              </a:tr>
            </a:tbl>
          </a:graphicData>
        </a:graphic>
      </p:graphicFrame>
      <p:sp>
        <p:nvSpPr>
          <p:cNvPr id="97" name="타원 96">
            <a:extLst>
              <a:ext uri="{FF2B5EF4-FFF2-40B4-BE49-F238E27FC236}">
                <a16:creationId xmlns:a16="http://schemas.microsoft.com/office/drawing/2014/main" id="{07677E17-D6EF-4346-A644-4127B7862E37}"/>
              </a:ext>
            </a:extLst>
          </p:cNvPr>
          <p:cNvSpPr/>
          <p:nvPr/>
        </p:nvSpPr>
        <p:spPr>
          <a:xfrm>
            <a:off x="2850612" y="3543015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6A92558-06D1-4CCC-9A36-1091A00B8DE7}"/>
              </a:ext>
            </a:extLst>
          </p:cNvPr>
          <p:cNvSpPr/>
          <p:nvPr/>
        </p:nvSpPr>
        <p:spPr>
          <a:xfrm>
            <a:off x="1390547" y="4373744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B4B6FC4-08CE-4423-811F-CAD5E3E6870F}"/>
              </a:ext>
            </a:extLst>
          </p:cNvPr>
          <p:cNvSpPr/>
          <p:nvPr/>
        </p:nvSpPr>
        <p:spPr>
          <a:xfrm>
            <a:off x="6283355" y="3551019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6228F72-E659-411D-9B81-3FA0D3B807AE}"/>
              </a:ext>
            </a:extLst>
          </p:cNvPr>
          <p:cNvSpPr/>
          <p:nvPr/>
        </p:nvSpPr>
        <p:spPr>
          <a:xfrm>
            <a:off x="5037506" y="4294000"/>
            <a:ext cx="229125" cy="2256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460F6C5-1516-4221-AB6E-0AE51380681E}"/>
              </a:ext>
            </a:extLst>
          </p:cNvPr>
          <p:cNvGrpSpPr/>
          <p:nvPr/>
        </p:nvGrpSpPr>
        <p:grpSpPr>
          <a:xfrm>
            <a:off x="546468" y="3959611"/>
            <a:ext cx="431346" cy="414133"/>
            <a:chOff x="1332199" y="2716506"/>
            <a:chExt cx="1169848" cy="723034"/>
          </a:xfrm>
        </p:grpSpPr>
        <p:pic>
          <p:nvPicPr>
            <p:cNvPr id="112" name="Picture 5">
              <a:extLst>
                <a:ext uri="{FF2B5EF4-FFF2-40B4-BE49-F238E27FC236}">
                  <a16:creationId xmlns:a16="http://schemas.microsoft.com/office/drawing/2014/main" id="{76C8BDAB-D2A4-441F-A5C1-E8CD20F86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E298F0-15B5-4400-9CD2-3A1112B501BE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86EAA82-013C-49CD-A921-7BD28AA6FE77}"/>
              </a:ext>
            </a:extLst>
          </p:cNvPr>
          <p:cNvGrpSpPr/>
          <p:nvPr/>
        </p:nvGrpSpPr>
        <p:grpSpPr>
          <a:xfrm>
            <a:off x="3918949" y="3959611"/>
            <a:ext cx="431346" cy="414133"/>
            <a:chOff x="1332199" y="2716506"/>
            <a:chExt cx="1169848" cy="723034"/>
          </a:xfrm>
        </p:grpSpPr>
        <p:pic>
          <p:nvPicPr>
            <p:cNvPr id="115" name="Picture 5">
              <a:extLst>
                <a:ext uri="{FF2B5EF4-FFF2-40B4-BE49-F238E27FC236}">
                  <a16:creationId xmlns:a16="http://schemas.microsoft.com/office/drawing/2014/main" id="{EE82479F-1877-42CE-BFD2-B1B260116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81F1A22-33E6-4C96-B8D4-EE23134CF6D8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pic>
        <p:nvPicPr>
          <p:cNvPr id="117" name="Picture 12">
            <a:extLst>
              <a:ext uri="{FF2B5EF4-FFF2-40B4-BE49-F238E27FC236}">
                <a16:creationId xmlns:a16="http://schemas.microsoft.com/office/drawing/2014/main" id="{461AEBFF-0421-48EE-B30D-677534E0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>
            <a:extLst>
              <a:ext uri="{FF2B5EF4-FFF2-40B4-BE49-F238E27FC236}">
                <a16:creationId xmlns:a16="http://schemas.microsoft.com/office/drawing/2014/main" id="{89E4DF7E-A317-436F-B83A-9C9A03AC4A45}"/>
              </a:ext>
            </a:extLst>
          </p:cNvPr>
          <p:cNvSpPr/>
          <p:nvPr/>
        </p:nvSpPr>
        <p:spPr>
          <a:xfrm>
            <a:off x="4839712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1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44~45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어림셈하여 몫의 소수점 위치를 찾아 표시해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F2981B2-3EFD-4BDD-9FC8-31A4F6A9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BD831C3A-EB06-4E41-BA09-5EC8D508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FE2D2B94-5361-42D5-A221-4219EA2A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1C06FE2-5BAF-43A4-B63F-40FB71F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D10AC617-B526-4F3A-8A93-5E780F1A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6AB046E-7A43-4AE8-8E16-D212570BD38F}"/>
              </a:ext>
            </a:extLst>
          </p:cNvPr>
          <p:cNvSpPr/>
          <p:nvPr/>
        </p:nvSpPr>
        <p:spPr>
          <a:xfrm>
            <a:off x="197004" y="2708920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5F691224-D6E2-48FF-92B5-A800D62E51F0}"/>
              </a:ext>
            </a:extLst>
          </p:cNvPr>
          <p:cNvSpPr txBox="1"/>
          <p:nvPr/>
        </p:nvSpPr>
        <p:spPr>
          <a:xfrm>
            <a:off x="197004" y="2751734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86.4÷4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537027-3845-4D4A-A8D2-0D86799CBE29}"/>
              </a:ext>
            </a:extLst>
          </p:cNvPr>
          <p:cNvGrpSpPr/>
          <p:nvPr/>
        </p:nvGrpSpPr>
        <p:grpSpPr>
          <a:xfrm>
            <a:off x="307759" y="3233372"/>
            <a:ext cx="670055" cy="414133"/>
            <a:chOff x="1332199" y="2716506"/>
            <a:chExt cx="1169848" cy="723034"/>
          </a:xfrm>
        </p:grpSpPr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8414451B-2951-49C5-84D1-C5E454FD2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671FDD-FC03-4DEE-8301-2196C2968376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sp>
        <p:nvSpPr>
          <p:cNvPr id="83" name="TextBox 43">
            <a:extLst>
              <a:ext uri="{FF2B5EF4-FFF2-40B4-BE49-F238E27FC236}">
                <a16:creationId xmlns:a16="http://schemas.microsoft.com/office/drawing/2014/main" id="{C1918437-2698-4297-9991-11CEF75AF04E}"/>
              </a:ext>
            </a:extLst>
          </p:cNvPr>
          <p:cNvSpPr txBox="1"/>
          <p:nvPr/>
        </p:nvSpPr>
        <p:spPr>
          <a:xfrm>
            <a:off x="868734" y="3238191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280ACFE-F86F-487A-AF4E-972EAE698F5C}"/>
              </a:ext>
            </a:extLst>
          </p:cNvPr>
          <p:cNvGrpSpPr/>
          <p:nvPr/>
        </p:nvGrpSpPr>
        <p:grpSpPr>
          <a:xfrm>
            <a:off x="976746" y="3132362"/>
            <a:ext cx="591400" cy="494494"/>
            <a:chOff x="2071042" y="2672668"/>
            <a:chExt cx="968252" cy="4944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96AC5F5-6E26-4B17-895F-1EFEB1F17194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CA9382-9EE6-418F-B9CD-4DD5560A4B3B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86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99CF1B3-ECC1-4402-8CB3-0799C2175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2" y="3158978"/>
            <a:ext cx="195091" cy="195091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0E2D4EEE-8151-417F-9809-CEE2115DD091}"/>
              </a:ext>
            </a:extLst>
          </p:cNvPr>
          <p:cNvGrpSpPr/>
          <p:nvPr/>
        </p:nvGrpSpPr>
        <p:grpSpPr>
          <a:xfrm>
            <a:off x="1768834" y="3132362"/>
            <a:ext cx="431346" cy="494494"/>
            <a:chOff x="2071042" y="2672668"/>
            <a:chExt cx="968252" cy="49449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CE3228-82DF-47FE-84DB-34CDF308500E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9CD9F7-7E4C-45D3-ABCF-35FA51AB5DB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3FD04565-7B68-4A39-A19B-7605133AAE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83" y="3158978"/>
            <a:ext cx="195091" cy="19509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C1D07924-0D34-4168-9EAD-E422C0FFB6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30303" y="3327054"/>
            <a:ext cx="258033" cy="222383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64DEA2C4-2E8A-455C-9BD0-DD5389FA32CF}"/>
              </a:ext>
            </a:extLst>
          </p:cNvPr>
          <p:cNvGrpSpPr/>
          <p:nvPr/>
        </p:nvGrpSpPr>
        <p:grpSpPr>
          <a:xfrm>
            <a:off x="2857014" y="3132362"/>
            <a:ext cx="568648" cy="956159"/>
            <a:chOff x="2071042" y="2672668"/>
            <a:chExt cx="968252" cy="95615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CEBCC81-FB02-474D-AFCE-1D584929B92D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7F125B-E743-4CBD-A990-86339817697C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956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F3E3E23A-CF1B-4CD5-B8A0-BE17090478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14" y="3158978"/>
            <a:ext cx="195091" cy="195091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:a16="http://schemas.microsoft.com/office/drawing/2014/main" id="{D32F3C6D-92DC-45AF-B75F-342F803BB914}"/>
              </a:ext>
            </a:extLst>
          </p:cNvPr>
          <p:cNvSpPr txBox="1"/>
          <p:nvPr/>
        </p:nvSpPr>
        <p:spPr>
          <a:xfrm>
            <a:off x="968412" y="3967036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2  1  6</a:t>
            </a:r>
          </a:p>
        </p:txBody>
      </p:sp>
      <p:pic>
        <p:nvPicPr>
          <p:cNvPr id="105" name="Picture 3">
            <a:extLst>
              <a:ext uri="{FF2B5EF4-FFF2-40B4-BE49-F238E27FC236}">
                <a16:creationId xmlns:a16="http://schemas.microsoft.com/office/drawing/2014/main" id="{17FD7204-6E57-4DD7-87A6-24C8AB98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19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>
            <a:extLst>
              <a:ext uri="{FF2B5EF4-FFF2-40B4-BE49-F238E27FC236}">
                <a16:creationId xmlns:a16="http://schemas.microsoft.com/office/drawing/2014/main" id="{104CA17D-9B62-465D-AC54-EB569636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18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431804-A7E9-4A50-9872-228B5B7C499F}"/>
              </a:ext>
            </a:extLst>
          </p:cNvPr>
          <p:cNvSpPr txBox="1"/>
          <p:nvPr/>
        </p:nvSpPr>
        <p:spPr>
          <a:xfrm>
            <a:off x="1388172" y="3938027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FA63B032-999B-4B41-B840-3D0CB9E73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0" y="280329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446E186-83F4-496B-9EF9-5201D1F8976E}"/>
              </a:ext>
            </a:extLst>
          </p:cNvPr>
          <p:cNvSpPr/>
          <p:nvPr/>
        </p:nvSpPr>
        <p:spPr>
          <a:xfrm>
            <a:off x="3570553" y="2708920"/>
            <a:ext cx="3275234" cy="1782802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2    3    4    5    6   7    8   9   10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3D5D85B4-90DA-430B-8B0F-285EF82F6548}"/>
              </a:ext>
            </a:extLst>
          </p:cNvPr>
          <p:cNvSpPr txBox="1"/>
          <p:nvPr/>
        </p:nvSpPr>
        <p:spPr>
          <a:xfrm>
            <a:off x="3570553" y="2751734"/>
            <a:ext cx="32752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31.2÷2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60BF73F-1600-43D4-9812-49624F8436D0}"/>
              </a:ext>
            </a:extLst>
          </p:cNvPr>
          <p:cNvGrpSpPr/>
          <p:nvPr/>
        </p:nvGrpSpPr>
        <p:grpSpPr>
          <a:xfrm>
            <a:off x="3681308" y="3233372"/>
            <a:ext cx="670055" cy="414133"/>
            <a:chOff x="1332199" y="2716506"/>
            <a:chExt cx="1169848" cy="723034"/>
          </a:xfrm>
        </p:grpSpPr>
        <p:pic>
          <p:nvPicPr>
            <p:cNvPr id="137" name="Picture 5">
              <a:extLst>
                <a:ext uri="{FF2B5EF4-FFF2-40B4-BE49-F238E27FC236}">
                  <a16:creationId xmlns:a16="http://schemas.microsoft.com/office/drawing/2014/main" id="{7C78DB82-5A31-4E1A-BEB0-68203A78B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7900B1A-8676-4058-8DAF-049E4EE52B7E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</a:t>
              </a:r>
            </a:p>
          </p:txBody>
        </p:sp>
      </p:grpSp>
      <p:sp>
        <p:nvSpPr>
          <p:cNvPr id="142" name="TextBox 43">
            <a:extLst>
              <a:ext uri="{FF2B5EF4-FFF2-40B4-BE49-F238E27FC236}">
                <a16:creationId xmlns:a16="http://schemas.microsoft.com/office/drawing/2014/main" id="{73D613F1-1762-42BE-B3AD-8379692516D1}"/>
              </a:ext>
            </a:extLst>
          </p:cNvPr>
          <p:cNvSpPr txBox="1"/>
          <p:nvPr/>
        </p:nvSpPr>
        <p:spPr>
          <a:xfrm>
            <a:off x="4242283" y="3238191"/>
            <a:ext cx="25038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÷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E53FB04-49DA-4830-9EFC-EBA344B5C039}"/>
              </a:ext>
            </a:extLst>
          </p:cNvPr>
          <p:cNvGrpSpPr/>
          <p:nvPr/>
        </p:nvGrpSpPr>
        <p:grpSpPr>
          <a:xfrm>
            <a:off x="4350295" y="3132362"/>
            <a:ext cx="591400" cy="494494"/>
            <a:chOff x="2071042" y="2672668"/>
            <a:chExt cx="968252" cy="49449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08785C-69FB-4D3D-8B10-A2E12CC7C20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C3473FC-FEEC-4171-9369-AE3175AD8BE8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</a:p>
          </p:txBody>
        </p: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C3E07957-2D30-42B5-B0A3-7C268A6AE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71" y="3158978"/>
            <a:ext cx="195091" cy="195091"/>
          </a:xfrm>
          <a:prstGeom prst="rect">
            <a:avLst/>
          </a:prstGeom>
        </p:spPr>
      </p:pic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BBAA9992-925B-41CB-8738-08BA93893925}"/>
              </a:ext>
            </a:extLst>
          </p:cNvPr>
          <p:cNvGrpSpPr/>
          <p:nvPr/>
        </p:nvGrpSpPr>
        <p:grpSpPr>
          <a:xfrm>
            <a:off x="5142383" y="3132362"/>
            <a:ext cx="431346" cy="494494"/>
            <a:chOff x="2071042" y="2672668"/>
            <a:chExt cx="968252" cy="49449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89218A1-10C1-44B8-9264-17DF32541A65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9E3C616-9756-4B84-99F4-6EE6422A6441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pic>
        <p:nvPicPr>
          <p:cNvPr id="150" name="그림 149">
            <a:extLst>
              <a:ext uri="{FF2B5EF4-FFF2-40B4-BE49-F238E27FC236}">
                <a16:creationId xmlns:a16="http://schemas.microsoft.com/office/drawing/2014/main" id="{D654E157-3C77-4F87-8FC0-95D99A396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32" y="3158978"/>
            <a:ext cx="195091" cy="195091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D6FDE176-23C9-4C1C-BECC-B84B17DD5B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703852" y="3327054"/>
            <a:ext cx="258033" cy="222383"/>
          </a:xfrm>
          <a:prstGeom prst="rect">
            <a:avLst/>
          </a:prstGeom>
        </p:spPr>
      </p:pic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0FDC219-91B4-4AE4-9FBE-8C0A09C68232}"/>
              </a:ext>
            </a:extLst>
          </p:cNvPr>
          <p:cNvGrpSpPr/>
          <p:nvPr/>
        </p:nvGrpSpPr>
        <p:grpSpPr>
          <a:xfrm>
            <a:off x="6195594" y="3132362"/>
            <a:ext cx="654674" cy="494494"/>
            <a:chOff x="1947452" y="2672668"/>
            <a:chExt cx="1215432" cy="49449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47BF7BB-5B5E-4E2C-B30E-329FB3E8E6FE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DEEBEC6-1EA8-4B47-84F8-995D1C349ECE}"/>
                </a:ext>
              </a:extLst>
            </p:cNvPr>
            <p:cNvSpPr txBox="1"/>
            <p:nvPr/>
          </p:nvSpPr>
          <p:spPr>
            <a:xfrm>
              <a:off x="1947452" y="2672668"/>
              <a:ext cx="121543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</p:grpSp>
      <p:pic>
        <p:nvPicPr>
          <p:cNvPr id="155" name="그림 154">
            <a:extLst>
              <a:ext uri="{FF2B5EF4-FFF2-40B4-BE49-F238E27FC236}">
                <a16:creationId xmlns:a16="http://schemas.microsoft.com/office/drawing/2014/main" id="{C74C7A4B-FCDE-4508-890D-67C7A6C06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63" y="3158978"/>
            <a:ext cx="195091" cy="195091"/>
          </a:xfrm>
          <a:prstGeom prst="rect">
            <a:avLst/>
          </a:prstGeom>
        </p:spPr>
      </p:pic>
      <p:sp>
        <p:nvSpPr>
          <p:cNvPr id="156" name="TextBox 43">
            <a:extLst>
              <a:ext uri="{FF2B5EF4-FFF2-40B4-BE49-F238E27FC236}">
                <a16:creationId xmlns:a16="http://schemas.microsoft.com/office/drawing/2014/main" id="{C7795E4B-2CDE-40D5-8FF7-880F0D47AD1E}"/>
              </a:ext>
            </a:extLst>
          </p:cNvPr>
          <p:cNvSpPr txBox="1"/>
          <p:nvPr/>
        </p:nvSpPr>
        <p:spPr>
          <a:xfrm>
            <a:off x="4341961" y="3967036"/>
            <a:ext cx="25038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1  5  6</a:t>
            </a:r>
          </a:p>
        </p:txBody>
      </p:sp>
      <p:pic>
        <p:nvPicPr>
          <p:cNvPr id="157" name="Picture 3">
            <a:extLst>
              <a:ext uri="{FF2B5EF4-FFF2-40B4-BE49-F238E27FC236}">
                <a16:creationId xmlns:a16="http://schemas.microsoft.com/office/drawing/2014/main" id="{437BC70F-30DB-469B-8D9A-F4768A2D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68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3">
            <a:extLst>
              <a:ext uri="{FF2B5EF4-FFF2-40B4-BE49-F238E27FC236}">
                <a16:creationId xmlns:a16="http://schemas.microsoft.com/office/drawing/2014/main" id="{50543174-389C-4A21-A352-D79ED33E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267" y="4206587"/>
            <a:ext cx="178254" cy="17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8104EC0-E037-4BDD-894C-FC4614DE8845}"/>
              </a:ext>
            </a:extLst>
          </p:cNvPr>
          <p:cNvSpPr txBox="1"/>
          <p:nvPr/>
        </p:nvSpPr>
        <p:spPr>
          <a:xfrm>
            <a:off x="4761269" y="3938027"/>
            <a:ext cx="43134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0" name="Picture 2">
            <a:extLst>
              <a:ext uri="{FF2B5EF4-FFF2-40B4-BE49-F238E27FC236}">
                <a16:creationId xmlns:a16="http://schemas.microsoft.com/office/drawing/2014/main" id="{99343BCB-A20E-485D-9B08-86D8B780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9" y="280329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FE90B80-6E82-458A-99C2-E74C4AC1EACF}"/>
              </a:ext>
            </a:extLst>
          </p:cNvPr>
          <p:cNvGrpSpPr/>
          <p:nvPr/>
        </p:nvGrpSpPr>
        <p:grpSpPr>
          <a:xfrm>
            <a:off x="5630168" y="1216106"/>
            <a:ext cx="1350925" cy="261610"/>
            <a:chOff x="5289209" y="1220258"/>
            <a:chExt cx="1350925" cy="261610"/>
          </a:xfrm>
        </p:grpSpPr>
        <p:sp>
          <p:nvSpPr>
            <p:cNvPr id="161" name="순서도: 대체 처리 160">
              <a:extLst>
                <a:ext uri="{FF2B5EF4-FFF2-40B4-BE49-F238E27FC236}">
                  <a16:creationId xmlns:a16="http://schemas.microsoft.com/office/drawing/2014/main" id="{ED627DCB-7128-46AC-8158-1E660A84318A}"/>
                </a:ext>
              </a:extLst>
            </p:cNvPr>
            <p:cNvSpPr/>
            <p:nvPr/>
          </p:nvSpPr>
          <p:spPr>
            <a:xfrm>
              <a:off x="5291397" y="1224716"/>
              <a:ext cx="24225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2" name="순서도: 대체 처리 161">
              <a:extLst>
                <a:ext uri="{FF2B5EF4-FFF2-40B4-BE49-F238E27FC236}">
                  <a16:creationId xmlns:a16="http://schemas.microsoft.com/office/drawing/2014/main" id="{4A1A6B34-9A75-4C17-9686-5A85CD0040F2}"/>
                </a:ext>
              </a:extLst>
            </p:cNvPr>
            <p:cNvSpPr/>
            <p:nvPr/>
          </p:nvSpPr>
          <p:spPr>
            <a:xfrm>
              <a:off x="5566376" y="1224716"/>
              <a:ext cx="242256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3" name="순서도: 대체 처리 162">
              <a:extLst>
                <a:ext uri="{FF2B5EF4-FFF2-40B4-BE49-F238E27FC236}">
                  <a16:creationId xmlns:a16="http://schemas.microsoft.com/office/drawing/2014/main" id="{E97C64D2-8FD1-4CF9-9941-A53ED81B5128}"/>
                </a:ext>
              </a:extLst>
            </p:cNvPr>
            <p:cNvSpPr/>
            <p:nvPr/>
          </p:nvSpPr>
          <p:spPr>
            <a:xfrm>
              <a:off x="5843543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4" name="순서도: 대체 처리 163">
              <a:extLst>
                <a:ext uri="{FF2B5EF4-FFF2-40B4-BE49-F238E27FC236}">
                  <a16:creationId xmlns:a16="http://schemas.microsoft.com/office/drawing/2014/main" id="{E6405153-DCA8-4728-B997-A98CE81C8006}"/>
                </a:ext>
              </a:extLst>
            </p:cNvPr>
            <p:cNvSpPr/>
            <p:nvPr/>
          </p:nvSpPr>
          <p:spPr>
            <a:xfrm>
              <a:off x="6120711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5" name="순서도: 대체 처리 164">
              <a:extLst>
                <a:ext uri="{FF2B5EF4-FFF2-40B4-BE49-F238E27FC236}">
                  <a16:creationId xmlns:a16="http://schemas.microsoft.com/office/drawing/2014/main" id="{A5861304-E76C-4E65-9968-5EFF0105AB40}"/>
                </a:ext>
              </a:extLst>
            </p:cNvPr>
            <p:cNvSpPr/>
            <p:nvPr/>
          </p:nvSpPr>
          <p:spPr>
            <a:xfrm>
              <a:off x="6397878" y="1224716"/>
              <a:ext cx="24225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2B80B3D-C902-43B9-9C98-CC7395A16BE4}"/>
                </a:ext>
              </a:extLst>
            </p:cNvPr>
            <p:cNvSpPr txBox="1"/>
            <p:nvPr/>
          </p:nvSpPr>
          <p:spPr>
            <a:xfrm>
              <a:off x="5289209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B0DC491-F06E-49CE-9BF5-294BA6517B38}"/>
                </a:ext>
              </a:extLst>
            </p:cNvPr>
            <p:cNvSpPr txBox="1"/>
            <p:nvPr/>
          </p:nvSpPr>
          <p:spPr>
            <a:xfrm>
              <a:off x="5566376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FC64CD-F1C5-43E4-AE1E-362606E41670}"/>
                </a:ext>
              </a:extLst>
            </p:cNvPr>
            <p:cNvSpPr txBox="1"/>
            <p:nvPr/>
          </p:nvSpPr>
          <p:spPr>
            <a:xfrm>
              <a:off x="5841355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B3EC266-66D1-4665-8DB6-D11CC1CC8391}"/>
                </a:ext>
              </a:extLst>
            </p:cNvPr>
            <p:cNvSpPr txBox="1"/>
            <p:nvPr/>
          </p:nvSpPr>
          <p:spPr>
            <a:xfrm>
              <a:off x="6120710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DF5774-A8C2-4590-B6FC-DE1B4770F206}"/>
                </a:ext>
              </a:extLst>
            </p:cNvPr>
            <p:cNvSpPr txBox="1"/>
            <p:nvPr/>
          </p:nvSpPr>
          <p:spPr>
            <a:xfrm>
              <a:off x="6397876" y="1220258"/>
              <a:ext cx="242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3" name="그림 172">
            <a:extLst>
              <a:ext uri="{FF2B5EF4-FFF2-40B4-BE49-F238E27FC236}">
                <a16:creationId xmlns:a16="http://schemas.microsoft.com/office/drawing/2014/main" id="{5E3F03CE-61B4-4966-9072-0830628D44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3035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B7540095-77F5-4F1E-969C-3613D1B3E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9140" y="5298266"/>
            <a:ext cx="1569151" cy="227921"/>
          </a:xfrm>
          <a:prstGeom prst="rect">
            <a:avLst/>
          </a:prstGeom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460F6C5-1516-4221-AB6E-0AE51380681E}"/>
              </a:ext>
            </a:extLst>
          </p:cNvPr>
          <p:cNvGrpSpPr/>
          <p:nvPr/>
        </p:nvGrpSpPr>
        <p:grpSpPr>
          <a:xfrm>
            <a:off x="546468" y="3959611"/>
            <a:ext cx="431346" cy="414133"/>
            <a:chOff x="1332199" y="2716506"/>
            <a:chExt cx="1169848" cy="723034"/>
          </a:xfrm>
        </p:grpSpPr>
        <p:pic>
          <p:nvPicPr>
            <p:cNvPr id="112" name="Picture 5">
              <a:extLst>
                <a:ext uri="{FF2B5EF4-FFF2-40B4-BE49-F238E27FC236}">
                  <a16:creationId xmlns:a16="http://schemas.microsoft.com/office/drawing/2014/main" id="{76C8BDAB-D2A4-441F-A5C1-E8CD20F86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E298F0-15B5-4400-9CD2-3A1112B501BE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86EAA82-013C-49CD-A921-7BD28AA6FE77}"/>
              </a:ext>
            </a:extLst>
          </p:cNvPr>
          <p:cNvGrpSpPr/>
          <p:nvPr/>
        </p:nvGrpSpPr>
        <p:grpSpPr>
          <a:xfrm>
            <a:off x="3918949" y="3959611"/>
            <a:ext cx="431346" cy="414133"/>
            <a:chOff x="1332199" y="2716506"/>
            <a:chExt cx="1169848" cy="723034"/>
          </a:xfrm>
        </p:grpSpPr>
        <p:pic>
          <p:nvPicPr>
            <p:cNvPr id="115" name="Picture 5">
              <a:extLst>
                <a:ext uri="{FF2B5EF4-FFF2-40B4-BE49-F238E27FC236}">
                  <a16:creationId xmlns:a16="http://schemas.microsoft.com/office/drawing/2014/main" id="{EE82479F-1877-42CE-BFD2-B1B260116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81F1A22-33E6-4C96-B8D4-EE23134CF6D8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</p:grpSp>
      <p:pic>
        <p:nvPicPr>
          <p:cNvPr id="117" name="Picture 12">
            <a:extLst>
              <a:ext uri="{FF2B5EF4-FFF2-40B4-BE49-F238E27FC236}">
                <a16:creationId xmlns:a16="http://schemas.microsoft.com/office/drawing/2014/main" id="{461AEBFF-0421-48EE-B30D-677534E0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066643F-F196-4774-A1C2-B7E6D2DC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00501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0C2BE7B-D6D8-4366-B61E-254DFE3EEDEE}"/>
              </a:ext>
            </a:extLst>
          </p:cNvPr>
          <p:cNvGrpSpPr/>
          <p:nvPr/>
        </p:nvGrpSpPr>
        <p:grpSpPr>
          <a:xfrm>
            <a:off x="171202" y="3110261"/>
            <a:ext cx="6667165" cy="2131360"/>
            <a:chOff x="188317" y="3221365"/>
            <a:chExt cx="6667165" cy="2197700"/>
          </a:xfrm>
        </p:grpSpPr>
        <p:sp>
          <p:nvSpPr>
            <p:cNvPr id="120" name="사각형: 둥근 모서리 40">
              <a:extLst>
                <a:ext uri="{FF2B5EF4-FFF2-40B4-BE49-F238E27FC236}">
                  <a16:creationId xmlns:a16="http://schemas.microsoft.com/office/drawing/2014/main" id="{8AA6A0EA-6EDF-49DD-A527-F70CA84059B8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1" name="직각 삼각형 120">
              <a:extLst>
                <a:ext uri="{FF2B5EF4-FFF2-40B4-BE49-F238E27FC236}">
                  <a16:creationId xmlns:a16="http://schemas.microsoft.com/office/drawing/2014/main" id="{C2E59751-42E0-45B6-92B3-E825A7C5593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22" name="Picture 2">
              <a:extLst>
                <a:ext uri="{FF2B5EF4-FFF2-40B4-BE49-F238E27FC236}">
                  <a16:creationId xmlns:a16="http://schemas.microsoft.com/office/drawing/2014/main" id="{A635D572-1EB0-41D2-AA74-D82656C13C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3BA74B-6F3D-45D1-BDA5-85FEF15274CB}"/>
                </a:ext>
              </a:extLst>
            </p:cNvPr>
            <p:cNvSpPr txBox="1"/>
            <p:nvPr/>
          </p:nvSpPr>
          <p:spPr>
            <a:xfrm>
              <a:off x="412651" y="4032645"/>
              <a:ext cx="6307457" cy="60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반올림하여 일의 자리까지 나타내어 몫을 어림하면 몫의 소수점 위치를 쉽게 찾을 수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66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AC155A-433F-4C77-8D33-336606B6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7133"/>
          </a:xfrm>
          <a:prstGeom prst="rect">
            <a:avLst/>
          </a:prstGeom>
        </p:spPr>
      </p:pic>
      <p:pic>
        <p:nvPicPr>
          <p:cNvPr id="122" name="Picture 12">
            <a:extLst>
              <a:ext uri="{FF2B5EF4-FFF2-40B4-BE49-F238E27FC236}">
                <a16:creationId xmlns:a16="http://schemas.microsoft.com/office/drawing/2014/main" id="{82F544FE-58CD-4820-9445-0A875139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54" y="512176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24531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O,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 외 클릭 시 나오는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효과는 그대로 유지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몫의 소수점의 위치를 확인해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6F79B1-23F4-405B-A26C-F7A02D0B4853}"/>
              </a:ext>
            </a:extLst>
          </p:cNvPr>
          <p:cNvSpPr/>
          <p:nvPr/>
        </p:nvSpPr>
        <p:spPr>
          <a:xfrm>
            <a:off x="5007238" y="2420888"/>
            <a:ext cx="1855306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FFB1B0-A499-460F-9F35-FB9EE9B97AA6}"/>
              </a:ext>
            </a:extLst>
          </p:cNvPr>
          <p:cNvSpPr/>
          <p:nvPr/>
        </p:nvSpPr>
        <p:spPr>
          <a:xfrm>
            <a:off x="4896036" y="24685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6C4D64E-DFCA-41FA-B77D-B4B32707F2A9}"/>
              </a:ext>
            </a:extLst>
          </p:cNvPr>
          <p:cNvSpPr/>
          <p:nvPr/>
        </p:nvSpPr>
        <p:spPr>
          <a:xfrm>
            <a:off x="6120765" y="17890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B8DD9FD-CFB7-43A7-8C10-B98C9C4267C9}"/>
              </a:ext>
            </a:extLst>
          </p:cNvPr>
          <p:cNvSpPr/>
          <p:nvPr/>
        </p:nvSpPr>
        <p:spPr>
          <a:xfrm>
            <a:off x="6334650" y="184482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CDFC053C-507F-4A5C-917E-E4F5B00B9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67" y="2008584"/>
            <a:ext cx="384167" cy="376779"/>
          </a:xfrm>
          <a:prstGeom prst="rect">
            <a:avLst/>
          </a:prstGeom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9B936312-5383-4D7F-A8EF-AD56EF2A5AC9}"/>
              </a:ext>
            </a:extLst>
          </p:cNvPr>
          <p:cNvSpPr/>
          <p:nvPr/>
        </p:nvSpPr>
        <p:spPr>
          <a:xfrm>
            <a:off x="1082802" y="3851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797044C-4D26-42E3-A4B1-D47B46A0CE9B}"/>
              </a:ext>
            </a:extLst>
          </p:cNvPr>
          <p:cNvSpPr/>
          <p:nvPr/>
        </p:nvSpPr>
        <p:spPr>
          <a:xfrm>
            <a:off x="1296687" y="390723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3F83BACD-9F60-43EC-BAEF-BA874EB5E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04" y="4070990"/>
            <a:ext cx="384167" cy="376779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E34BE2-44FD-46B4-AAC1-ECDD344784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194004" y="2912497"/>
            <a:ext cx="384167" cy="354785"/>
          </a:xfrm>
          <a:prstGeom prst="rect">
            <a:avLst/>
          </a:prstGeom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5701BD6E-4F10-40B8-B014-3AFB40EA62AA}"/>
              </a:ext>
            </a:extLst>
          </p:cNvPr>
          <p:cNvSpPr/>
          <p:nvPr/>
        </p:nvSpPr>
        <p:spPr>
          <a:xfrm>
            <a:off x="971600" y="27999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D49F03-841C-4AE6-A2AC-925622780A47}"/>
              </a:ext>
            </a:extLst>
          </p:cNvPr>
          <p:cNvSpPr/>
          <p:nvPr/>
        </p:nvSpPr>
        <p:spPr>
          <a:xfrm>
            <a:off x="1185485" y="285579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B84CE768-979C-48E2-A812-1235DD63DC9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194004" y="3403771"/>
            <a:ext cx="384167" cy="354785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0F22A1AA-47B0-4B78-8C0F-2234DD66F2D4}"/>
              </a:ext>
            </a:extLst>
          </p:cNvPr>
          <p:cNvSpPr/>
          <p:nvPr/>
        </p:nvSpPr>
        <p:spPr>
          <a:xfrm>
            <a:off x="971600" y="3291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3C5BACF-AB1D-494B-A329-EF5187AA7B33}"/>
              </a:ext>
            </a:extLst>
          </p:cNvPr>
          <p:cNvSpPr/>
          <p:nvPr/>
        </p:nvSpPr>
        <p:spPr>
          <a:xfrm>
            <a:off x="1185485" y="33470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6A9D60D1-2D52-41DA-A7B0-4505CF5EC8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194004" y="4492443"/>
            <a:ext cx="384167" cy="354785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E759597A-B3B2-459A-A6F7-CB4F2ADA52B7}"/>
              </a:ext>
            </a:extLst>
          </p:cNvPr>
          <p:cNvSpPr/>
          <p:nvPr/>
        </p:nvSpPr>
        <p:spPr>
          <a:xfrm>
            <a:off x="971600" y="43799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6F6983B-348F-4CA1-AC8C-6CDAB3C28DDC}"/>
              </a:ext>
            </a:extLst>
          </p:cNvPr>
          <p:cNvSpPr/>
          <p:nvPr/>
        </p:nvSpPr>
        <p:spPr>
          <a:xfrm>
            <a:off x="1185485" y="443573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082F362-01E4-4B37-BE9F-BA2F623E0ADE}"/>
              </a:ext>
            </a:extLst>
          </p:cNvPr>
          <p:cNvSpPr/>
          <p:nvPr/>
        </p:nvSpPr>
        <p:spPr>
          <a:xfrm>
            <a:off x="3185769" y="42973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14A472D-31A8-4262-9DB8-C9518DB6060B}"/>
              </a:ext>
            </a:extLst>
          </p:cNvPr>
          <p:cNvSpPr/>
          <p:nvPr/>
        </p:nvSpPr>
        <p:spPr>
          <a:xfrm>
            <a:off x="3399654" y="435312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DE549535-4816-45DC-A048-6F7159AD3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971" y="4516880"/>
            <a:ext cx="384167" cy="376779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4EF75EB6-74AE-40BE-BD93-99A8654A99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96971" y="2912497"/>
            <a:ext cx="384167" cy="354785"/>
          </a:xfrm>
          <a:prstGeom prst="rect">
            <a:avLst/>
          </a:prstGeom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61276848-903E-4A11-922E-916E572B24F0}"/>
              </a:ext>
            </a:extLst>
          </p:cNvPr>
          <p:cNvSpPr/>
          <p:nvPr/>
        </p:nvSpPr>
        <p:spPr>
          <a:xfrm>
            <a:off x="3074567" y="27999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3110D-8EDE-402F-A0AA-71AD9E07EE3E}"/>
              </a:ext>
            </a:extLst>
          </p:cNvPr>
          <p:cNvSpPr/>
          <p:nvPr/>
        </p:nvSpPr>
        <p:spPr>
          <a:xfrm>
            <a:off x="3288452" y="285579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2F27F84E-9C56-4FCA-BE78-D39A2B5665C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96971" y="3403771"/>
            <a:ext cx="384167" cy="354785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F732DC20-DD95-4A9E-A0CB-BD8581A630E9}"/>
              </a:ext>
            </a:extLst>
          </p:cNvPr>
          <p:cNvSpPr/>
          <p:nvPr/>
        </p:nvSpPr>
        <p:spPr>
          <a:xfrm>
            <a:off x="3074567" y="3291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35270D1-3F8A-4A89-B8DB-B9E5A59FCD47}"/>
              </a:ext>
            </a:extLst>
          </p:cNvPr>
          <p:cNvSpPr/>
          <p:nvPr/>
        </p:nvSpPr>
        <p:spPr>
          <a:xfrm>
            <a:off x="3288452" y="334706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FFF545C8-1FD4-49C0-BBAF-15010A5BDE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296971" y="3910213"/>
            <a:ext cx="384167" cy="354785"/>
          </a:xfrm>
          <a:prstGeom prst="rect">
            <a:avLst/>
          </a:prstGeom>
        </p:spPr>
      </p:pic>
      <p:sp>
        <p:nvSpPr>
          <p:cNvPr id="108" name="타원 107">
            <a:extLst>
              <a:ext uri="{FF2B5EF4-FFF2-40B4-BE49-F238E27FC236}">
                <a16:creationId xmlns:a16="http://schemas.microsoft.com/office/drawing/2014/main" id="{D4C6B56F-53B8-4BFC-9BB5-352FC90823D3}"/>
              </a:ext>
            </a:extLst>
          </p:cNvPr>
          <p:cNvSpPr/>
          <p:nvPr/>
        </p:nvSpPr>
        <p:spPr>
          <a:xfrm>
            <a:off x="3074567" y="37976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3B5CC59-8359-4F5C-B96D-17B978D8E78F}"/>
              </a:ext>
            </a:extLst>
          </p:cNvPr>
          <p:cNvSpPr/>
          <p:nvPr/>
        </p:nvSpPr>
        <p:spPr>
          <a:xfrm>
            <a:off x="3288452" y="385350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B5AA465-5853-4B02-9ABA-8F7D8F5F028C}"/>
              </a:ext>
            </a:extLst>
          </p:cNvPr>
          <p:cNvSpPr/>
          <p:nvPr/>
        </p:nvSpPr>
        <p:spPr>
          <a:xfrm>
            <a:off x="5280217" y="33820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DBB9FE6-29DF-460B-A43B-BAE6E003A43E}"/>
              </a:ext>
            </a:extLst>
          </p:cNvPr>
          <p:cNvSpPr/>
          <p:nvPr/>
        </p:nvSpPr>
        <p:spPr>
          <a:xfrm>
            <a:off x="5494102" y="34378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889CC81D-419C-49CB-A247-4364EF6DC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419" y="3601643"/>
            <a:ext cx="384167" cy="376779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147A6D1-9258-4EF1-9018-8F3EB3DE0A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451862" y="2912497"/>
            <a:ext cx="384167" cy="354785"/>
          </a:xfrm>
          <a:prstGeom prst="rect">
            <a:avLst/>
          </a:prstGeom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id="{6D2AEDCB-058C-4BB9-B3F0-9F69C6FEFBE0}"/>
              </a:ext>
            </a:extLst>
          </p:cNvPr>
          <p:cNvSpPr/>
          <p:nvPr/>
        </p:nvSpPr>
        <p:spPr>
          <a:xfrm>
            <a:off x="5229458" y="27999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754DC6-0B89-4503-BF8E-22CBF0D4EB77}"/>
              </a:ext>
            </a:extLst>
          </p:cNvPr>
          <p:cNvSpPr/>
          <p:nvPr/>
        </p:nvSpPr>
        <p:spPr>
          <a:xfrm>
            <a:off x="5443343" y="285579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FA797F67-606D-4C87-8CAB-29B18680C0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451862" y="3997352"/>
            <a:ext cx="384167" cy="354785"/>
          </a:xfrm>
          <a:prstGeom prst="rect">
            <a:avLst/>
          </a:prstGeom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id="{C1282C17-9E9D-47D2-B31F-BA91DBB50FDC}"/>
              </a:ext>
            </a:extLst>
          </p:cNvPr>
          <p:cNvSpPr/>
          <p:nvPr/>
        </p:nvSpPr>
        <p:spPr>
          <a:xfrm>
            <a:off x="5229458" y="38848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684CD9-39F7-40C5-B31C-9291EEFEF1E4}"/>
              </a:ext>
            </a:extLst>
          </p:cNvPr>
          <p:cNvSpPr/>
          <p:nvPr/>
        </p:nvSpPr>
        <p:spPr>
          <a:xfrm>
            <a:off x="5443343" y="39406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3EEFFF75-4061-4488-B99E-22F3AEB0911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5451862" y="4445893"/>
            <a:ext cx="384167" cy="354785"/>
          </a:xfrm>
          <a:prstGeom prst="rect">
            <a:avLst/>
          </a:prstGeom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B6683057-0353-49A5-BF54-C1C60A4BE02B}"/>
              </a:ext>
            </a:extLst>
          </p:cNvPr>
          <p:cNvSpPr/>
          <p:nvPr/>
        </p:nvSpPr>
        <p:spPr>
          <a:xfrm>
            <a:off x="5229458" y="43333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80DC142-518C-42F3-ABC0-477049AE5848}"/>
              </a:ext>
            </a:extLst>
          </p:cNvPr>
          <p:cNvSpPr/>
          <p:nvPr/>
        </p:nvSpPr>
        <p:spPr>
          <a:xfrm>
            <a:off x="5443343" y="438918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EF20810-BD08-4C66-91EC-33720F234C6A}"/>
              </a:ext>
            </a:extLst>
          </p:cNvPr>
          <p:cNvSpPr/>
          <p:nvPr/>
        </p:nvSpPr>
        <p:spPr>
          <a:xfrm>
            <a:off x="456151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3957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27226</TotalTime>
  <Words>1316</Words>
  <Application>Microsoft Office PowerPoint</Application>
  <PresentationFormat>화면 슬라이드 쇼(4:3)</PresentationFormat>
  <Paragraphs>435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4754</cp:revision>
  <dcterms:created xsi:type="dcterms:W3CDTF">2008-07-15T12:19:11Z</dcterms:created>
  <dcterms:modified xsi:type="dcterms:W3CDTF">2022-02-11T16:02:01Z</dcterms:modified>
</cp:coreProperties>
</file>