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792" r:id="rId3"/>
    <p:sldId id="793" r:id="rId4"/>
    <p:sldId id="923" r:id="rId5"/>
    <p:sldId id="921" r:id="rId6"/>
    <p:sldId id="922" r:id="rId7"/>
    <p:sldId id="924" r:id="rId8"/>
    <p:sldId id="884" r:id="rId9"/>
    <p:sldId id="885" r:id="rId10"/>
    <p:sldId id="925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C78B"/>
    <a:srgbClr val="C3D69B"/>
    <a:srgbClr val="FFFBF5"/>
    <a:srgbClr val="FFFCF6"/>
    <a:srgbClr val="C7A08C"/>
    <a:srgbClr val="EAB4EB"/>
    <a:srgbClr val="FF3399"/>
    <a:srgbClr val="FF0066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85" d="100"/>
          <a:sy n="85" d="100"/>
        </p:scale>
        <p:origin x="1430" y="7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24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7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983277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1534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공부할 준비가 되어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035929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삽입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정답확인 버튼 디자인 수정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</a:b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5745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두발자전거가 있습니다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그림을 보고 물음에 답하세요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5855222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5F807E88-06BF-4297-BD28-EC188EB950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7E0C651-20C8-46B8-A2E4-110F214E232D}"/>
              </a:ext>
            </a:extLst>
          </p:cNvPr>
          <p:cNvGrpSpPr/>
          <p:nvPr/>
        </p:nvGrpSpPr>
        <p:grpSpPr>
          <a:xfrm>
            <a:off x="6110477" y="1214413"/>
            <a:ext cx="793305" cy="261610"/>
            <a:chOff x="6110477" y="1214413"/>
            <a:chExt cx="793305" cy="261610"/>
          </a:xfrm>
        </p:grpSpPr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CEC8CCA3-5CEC-4660-A0B0-07A3AEDA62D3}"/>
                </a:ext>
              </a:extLst>
            </p:cNvPr>
            <p:cNvSpPr/>
            <p:nvPr/>
          </p:nvSpPr>
          <p:spPr>
            <a:xfrm>
              <a:off x="6112656" y="1220252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id="{5FB3B583-F5D4-4F64-B4C9-91A6BCB8A034}"/>
                </a:ext>
              </a:extLst>
            </p:cNvPr>
            <p:cNvSpPr/>
            <p:nvPr/>
          </p:nvSpPr>
          <p:spPr>
            <a:xfrm>
              <a:off x="6386501" y="12202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D8997B9F-89A1-462C-98AA-68AF335DA2CA}"/>
                </a:ext>
              </a:extLst>
            </p:cNvPr>
            <p:cNvSpPr/>
            <p:nvPr/>
          </p:nvSpPr>
          <p:spPr>
            <a:xfrm>
              <a:off x="6662525" y="12202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67D437-B342-478D-A884-C2AA39CD1D54}"/>
                </a:ext>
              </a:extLst>
            </p:cNvPr>
            <p:cNvSpPr txBox="1"/>
            <p:nvPr/>
          </p:nvSpPr>
          <p:spPr>
            <a:xfrm>
              <a:off x="6110477" y="121441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5398681-1600-4F5A-99D0-3249B3DBE4AC}"/>
                </a:ext>
              </a:extLst>
            </p:cNvPr>
            <p:cNvSpPr txBox="1"/>
            <p:nvPr/>
          </p:nvSpPr>
          <p:spPr>
            <a:xfrm>
              <a:off x="6386501" y="121441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10E7756-E178-4CD1-BF5A-D2B94AE17E3F}"/>
                </a:ext>
              </a:extLst>
            </p:cNvPr>
            <p:cNvSpPr txBox="1"/>
            <p:nvPr/>
          </p:nvSpPr>
          <p:spPr>
            <a:xfrm>
              <a:off x="6660346" y="121441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72E6DF1-460C-419C-B3E2-A7E25E62B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776" y="1912622"/>
            <a:ext cx="4605263" cy="940512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3970DCC-B7CE-4B75-B989-EEB89593CA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82" y="3084640"/>
            <a:ext cx="146310" cy="172912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423DC475-ABDD-405C-81A4-9B747ED241DF}"/>
              </a:ext>
            </a:extLst>
          </p:cNvPr>
          <p:cNvSpPr/>
          <p:nvPr/>
        </p:nvSpPr>
        <p:spPr>
          <a:xfrm>
            <a:off x="551425" y="3007378"/>
            <a:ext cx="6108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표를 완성하여 자전거 수와 바퀴 수 사이의 대응 관계를 알아보세요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CC11D0E-E7B6-421D-A93E-514CEE9E79F5}"/>
              </a:ext>
            </a:extLst>
          </p:cNvPr>
          <p:cNvGraphicFramePr>
            <a:graphicFrameLocks noGrp="1"/>
          </p:cNvGraphicFramePr>
          <p:nvPr/>
        </p:nvGraphicFramePr>
        <p:xfrm>
          <a:off x="518837" y="3773953"/>
          <a:ext cx="6096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71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자전거 수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7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바퀴 수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7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6066DEC6-954C-4886-B8D7-2A9316E8B150}"/>
              </a:ext>
            </a:extLst>
          </p:cNvPr>
          <p:cNvSpPr txBox="1"/>
          <p:nvPr/>
        </p:nvSpPr>
        <p:spPr>
          <a:xfrm>
            <a:off x="4036702" y="4176956"/>
            <a:ext cx="467258" cy="299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1B38D28-376D-4209-8152-6EB9F3C664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86" y="4346162"/>
            <a:ext cx="162786" cy="162786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AAB9775B-FECE-45A6-AC06-C4CB5B879E22}"/>
              </a:ext>
            </a:extLst>
          </p:cNvPr>
          <p:cNvSpPr txBox="1"/>
          <p:nvPr/>
        </p:nvSpPr>
        <p:spPr>
          <a:xfrm>
            <a:off x="4981993" y="4176956"/>
            <a:ext cx="467258" cy="299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9DE045D5-C271-45CC-B133-A05745876E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277" y="4346162"/>
            <a:ext cx="162786" cy="16278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4B5A84A-2B42-461B-A75D-83BC59FB10C7}"/>
              </a:ext>
            </a:extLst>
          </p:cNvPr>
          <p:cNvSpPr txBox="1"/>
          <p:nvPr/>
        </p:nvSpPr>
        <p:spPr>
          <a:xfrm>
            <a:off x="5918131" y="4176956"/>
            <a:ext cx="467258" cy="299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EB488A3F-4ACE-4EB4-87B8-C41A8AF5C2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15" y="4346162"/>
            <a:ext cx="162786" cy="162786"/>
          </a:xfrm>
          <a:prstGeom prst="rect">
            <a:avLst/>
          </a:prstGeom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id="{3BA13096-17E3-40EB-A6A0-10D6BB4B4BE9}"/>
              </a:ext>
            </a:extLst>
          </p:cNvPr>
          <p:cNvGrpSpPr/>
          <p:nvPr/>
        </p:nvGrpSpPr>
        <p:grpSpPr>
          <a:xfrm flipV="1">
            <a:off x="2832926" y="5301325"/>
            <a:ext cx="1117171" cy="179599"/>
            <a:chOff x="319554" y="1245924"/>
            <a:chExt cx="2636592" cy="423864"/>
          </a:xfrm>
        </p:grpSpPr>
        <p:pic>
          <p:nvPicPr>
            <p:cNvPr id="97" name="Picture 11">
              <a:extLst>
                <a:ext uri="{FF2B5EF4-FFF2-40B4-BE49-F238E27FC236}">
                  <a16:creationId xmlns:a16="http://schemas.microsoft.com/office/drawing/2014/main" id="{F0FB8F7B-9FC3-4B8E-BFE2-AF79C87E4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2">
              <a:extLst>
                <a:ext uri="{FF2B5EF4-FFF2-40B4-BE49-F238E27FC236}">
                  <a16:creationId xmlns:a16="http://schemas.microsoft.com/office/drawing/2014/main" id="{15C208FE-FC4B-413B-997C-64DD444E58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3">
              <a:extLst>
                <a:ext uri="{FF2B5EF4-FFF2-40B4-BE49-F238E27FC236}">
                  <a16:creationId xmlns:a16="http://schemas.microsoft.com/office/drawing/2014/main" id="{4BDD4069-F8D0-468C-98CE-FB7C183285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4">
              <a:extLst>
                <a:ext uri="{FF2B5EF4-FFF2-40B4-BE49-F238E27FC236}">
                  <a16:creationId xmlns:a16="http://schemas.microsoft.com/office/drawing/2014/main" id="{B80C7606-F657-48BC-8B51-C711BDCF20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1" name="타원 100">
            <a:extLst>
              <a:ext uri="{FF2B5EF4-FFF2-40B4-BE49-F238E27FC236}">
                <a16:creationId xmlns:a16="http://schemas.microsoft.com/office/drawing/2014/main" id="{1E4E4C05-FBE8-4C9C-965E-63A78801B722}"/>
              </a:ext>
            </a:extLst>
          </p:cNvPr>
          <p:cNvSpPr/>
          <p:nvPr/>
        </p:nvSpPr>
        <p:spPr>
          <a:xfrm>
            <a:off x="2572357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6" name="Picture 12">
            <a:extLst>
              <a:ext uri="{FF2B5EF4-FFF2-40B4-BE49-F238E27FC236}">
                <a16:creationId xmlns:a16="http://schemas.microsoft.com/office/drawing/2014/main" id="{94371C30-4D8F-4D04-B8D2-E3C686FE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997" y="52636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0AAC770D-3C85-4CB5-BD35-89BF79CBB4E0}"/>
              </a:ext>
            </a:extLst>
          </p:cNvPr>
          <p:cNvSpPr/>
          <p:nvPr/>
        </p:nvSpPr>
        <p:spPr>
          <a:xfrm>
            <a:off x="4783661" y="52623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79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5745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두발자전거가 있습니다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그림을 보고 물음에 답하세요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5F807E88-06BF-4297-BD28-EC188EB950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7E0C651-20C8-46B8-A2E4-110F214E232D}"/>
              </a:ext>
            </a:extLst>
          </p:cNvPr>
          <p:cNvGrpSpPr/>
          <p:nvPr/>
        </p:nvGrpSpPr>
        <p:grpSpPr>
          <a:xfrm>
            <a:off x="6110477" y="1214413"/>
            <a:ext cx="793305" cy="261610"/>
            <a:chOff x="6110477" y="1214413"/>
            <a:chExt cx="793305" cy="261610"/>
          </a:xfrm>
        </p:grpSpPr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CEC8CCA3-5CEC-4660-A0B0-07A3AEDA62D3}"/>
                </a:ext>
              </a:extLst>
            </p:cNvPr>
            <p:cNvSpPr/>
            <p:nvPr/>
          </p:nvSpPr>
          <p:spPr>
            <a:xfrm>
              <a:off x="6112656" y="1220252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id="{5FB3B583-F5D4-4F64-B4C9-91A6BCB8A034}"/>
                </a:ext>
              </a:extLst>
            </p:cNvPr>
            <p:cNvSpPr/>
            <p:nvPr/>
          </p:nvSpPr>
          <p:spPr>
            <a:xfrm>
              <a:off x="6386501" y="12202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D8997B9F-89A1-462C-98AA-68AF335DA2CA}"/>
                </a:ext>
              </a:extLst>
            </p:cNvPr>
            <p:cNvSpPr/>
            <p:nvPr/>
          </p:nvSpPr>
          <p:spPr>
            <a:xfrm>
              <a:off x="6662525" y="12202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67D437-B342-478D-A884-C2AA39CD1D54}"/>
                </a:ext>
              </a:extLst>
            </p:cNvPr>
            <p:cNvSpPr txBox="1"/>
            <p:nvPr/>
          </p:nvSpPr>
          <p:spPr>
            <a:xfrm>
              <a:off x="6110477" y="121441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5398681-1600-4F5A-99D0-3249B3DBE4AC}"/>
                </a:ext>
              </a:extLst>
            </p:cNvPr>
            <p:cNvSpPr txBox="1"/>
            <p:nvPr/>
          </p:nvSpPr>
          <p:spPr>
            <a:xfrm>
              <a:off x="6386501" y="121441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10E7756-E178-4CD1-BF5A-D2B94AE17E3F}"/>
                </a:ext>
              </a:extLst>
            </p:cNvPr>
            <p:cNvSpPr txBox="1"/>
            <p:nvPr/>
          </p:nvSpPr>
          <p:spPr>
            <a:xfrm>
              <a:off x="6660346" y="121441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72E6DF1-460C-419C-B3E2-A7E25E62B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776" y="1912622"/>
            <a:ext cx="4605263" cy="940512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3970DCC-B7CE-4B75-B989-EEB89593CA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82" y="3084640"/>
            <a:ext cx="146310" cy="172912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423DC475-ABDD-405C-81A4-9B747ED241DF}"/>
              </a:ext>
            </a:extLst>
          </p:cNvPr>
          <p:cNvSpPr/>
          <p:nvPr/>
        </p:nvSpPr>
        <p:spPr>
          <a:xfrm>
            <a:off x="551425" y="3007378"/>
            <a:ext cx="6108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표를 완성하여 자전거 수와 바퀴 수 사이의 대응 관계를 알아보세요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CC11D0E-E7B6-421D-A93E-514CEE9E7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0759"/>
              </p:ext>
            </p:extLst>
          </p:nvPr>
        </p:nvGraphicFramePr>
        <p:xfrm>
          <a:off x="518837" y="3773953"/>
          <a:ext cx="6096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71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934226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자전거 수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7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바퀴 수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7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6066DEC6-954C-4886-B8D7-2A9316E8B150}"/>
              </a:ext>
            </a:extLst>
          </p:cNvPr>
          <p:cNvSpPr txBox="1"/>
          <p:nvPr/>
        </p:nvSpPr>
        <p:spPr>
          <a:xfrm>
            <a:off x="4036702" y="4176956"/>
            <a:ext cx="467258" cy="299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1B38D28-376D-4209-8152-6EB9F3C664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86" y="4346162"/>
            <a:ext cx="162786" cy="162786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AAB9775B-FECE-45A6-AC06-C4CB5B879E22}"/>
              </a:ext>
            </a:extLst>
          </p:cNvPr>
          <p:cNvSpPr txBox="1"/>
          <p:nvPr/>
        </p:nvSpPr>
        <p:spPr>
          <a:xfrm>
            <a:off x="4981993" y="4176956"/>
            <a:ext cx="467258" cy="299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9DE045D5-C271-45CC-B133-A05745876E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277" y="4346162"/>
            <a:ext cx="162786" cy="16278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4B5A84A-2B42-461B-A75D-83BC59FB10C7}"/>
              </a:ext>
            </a:extLst>
          </p:cNvPr>
          <p:cNvSpPr txBox="1"/>
          <p:nvPr/>
        </p:nvSpPr>
        <p:spPr>
          <a:xfrm>
            <a:off x="5918131" y="4176956"/>
            <a:ext cx="467258" cy="299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EB488A3F-4ACE-4EB4-87B8-C41A8AF5C2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15" y="4346162"/>
            <a:ext cx="162786" cy="162786"/>
          </a:xfrm>
          <a:prstGeom prst="rect">
            <a:avLst/>
          </a:prstGeom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id="{3BA13096-17E3-40EB-A6A0-10D6BB4B4BE9}"/>
              </a:ext>
            </a:extLst>
          </p:cNvPr>
          <p:cNvGrpSpPr/>
          <p:nvPr/>
        </p:nvGrpSpPr>
        <p:grpSpPr>
          <a:xfrm flipV="1">
            <a:off x="2832926" y="5301325"/>
            <a:ext cx="1117171" cy="179599"/>
            <a:chOff x="319554" y="1245924"/>
            <a:chExt cx="2636592" cy="423864"/>
          </a:xfrm>
        </p:grpSpPr>
        <p:pic>
          <p:nvPicPr>
            <p:cNvPr id="97" name="Picture 11">
              <a:extLst>
                <a:ext uri="{FF2B5EF4-FFF2-40B4-BE49-F238E27FC236}">
                  <a16:creationId xmlns:a16="http://schemas.microsoft.com/office/drawing/2014/main" id="{F0FB8F7B-9FC3-4B8E-BFE2-AF79C87E4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2">
              <a:extLst>
                <a:ext uri="{FF2B5EF4-FFF2-40B4-BE49-F238E27FC236}">
                  <a16:creationId xmlns:a16="http://schemas.microsoft.com/office/drawing/2014/main" id="{15C208FE-FC4B-413B-997C-64DD444E58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3">
              <a:extLst>
                <a:ext uri="{FF2B5EF4-FFF2-40B4-BE49-F238E27FC236}">
                  <a16:creationId xmlns:a16="http://schemas.microsoft.com/office/drawing/2014/main" id="{4BDD4069-F8D0-468C-98CE-FB7C183285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4">
              <a:extLst>
                <a:ext uri="{FF2B5EF4-FFF2-40B4-BE49-F238E27FC236}">
                  <a16:creationId xmlns:a16="http://schemas.microsoft.com/office/drawing/2014/main" id="{B80C7606-F657-48BC-8B51-C711BDCF20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6" name="Picture 12">
            <a:extLst>
              <a:ext uri="{FF2B5EF4-FFF2-40B4-BE49-F238E27FC236}">
                <a16:creationId xmlns:a16="http://schemas.microsoft.com/office/drawing/2014/main" id="{94371C30-4D8F-4D04-B8D2-E3C686FE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997" y="52636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4CD36BD-FA34-46EF-A5BF-CE3170810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08774"/>
              </p:ext>
            </p:extLst>
          </p:nvPr>
        </p:nvGraphicFramePr>
        <p:xfrm>
          <a:off x="7012749" y="690525"/>
          <a:ext cx="2086863" cy="2741436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018EB935-C8BD-495A-91CF-BB06C866C8FB}"/>
              </a:ext>
            </a:extLst>
          </p:cNvPr>
          <p:cNvGrpSpPr/>
          <p:nvPr/>
        </p:nvGrpSpPr>
        <p:grpSpPr>
          <a:xfrm>
            <a:off x="171202" y="3110261"/>
            <a:ext cx="6667165" cy="2131360"/>
            <a:chOff x="188317" y="3221365"/>
            <a:chExt cx="6667165" cy="2197700"/>
          </a:xfrm>
        </p:grpSpPr>
        <p:sp>
          <p:nvSpPr>
            <p:cNvPr id="44" name="사각형: 둥근 모서리 40">
              <a:extLst>
                <a:ext uri="{FF2B5EF4-FFF2-40B4-BE49-F238E27FC236}">
                  <a16:creationId xmlns:a16="http://schemas.microsoft.com/office/drawing/2014/main" id="{328B3402-5080-4DD5-848C-5D9D1B80B1D2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BED35160-CFFA-4694-9ED6-C76EBDDD949A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08E9A030-0B50-4D7A-B001-789E70FE4A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9AD9BC-737E-4089-934E-5F85D0666EA4}"/>
                </a:ext>
              </a:extLst>
            </p:cNvPr>
            <p:cNvSpPr txBox="1"/>
            <p:nvPr/>
          </p:nvSpPr>
          <p:spPr>
            <a:xfrm>
              <a:off x="396931" y="3732021"/>
              <a:ext cx="6307457" cy="602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두발자전거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대의 바퀴는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개이므로 자전거가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대씩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늘어날수록 바퀴는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늘어납니다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71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94606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삽입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정답확인 버튼 디자인 수정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</a:b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나눔고딕"/>
                          <a:cs typeface="+mn-cs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5745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두발자전거가 있습니다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그림을 보고 물음에 답하세요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5855222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5F807E88-06BF-4297-BD28-EC188EB950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7E0C651-20C8-46B8-A2E4-110F214E232D}"/>
              </a:ext>
            </a:extLst>
          </p:cNvPr>
          <p:cNvGrpSpPr/>
          <p:nvPr/>
        </p:nvGrpSpPr>
        <p:grpSpPr>
          <a:xfrm>
            <a:off x="6110477" y="1214413"/>
            <a:ext cx="793305" cy="261610"/>
            <a:chOff x="6110477" y="1214413"/>
            <a:chExt cx="793305" cy="261610"/>
          </a:xfrm>
        </p:grpSpPr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CEC8CCA3-5CEC-4660-A0B0-07A3AEDA62D3}"/>
                </a:ext>
              </a:extLst>
            </p:cNvPr>
            <p:cNvSpPr/>
            <p:nvPr/>
          </p:nvSpPr>
          <p:spPr>
            <a:xfrm>
              <a:off x="6112656" y="1220252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id="{5FB3B583-F5D4-4F64-B4C9-91A6BCB8A034}"/>
                </a:ext>
              </a:extLst>
            </p:cNvPr>
            <p:cNvSpPr/>
            <p:nvPr/>
          </p:nvSpPr>
          <p:spPr>
            <a:xfrm>
              <a:off x="6386501" y="12202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D8997B9F-89A1-462C-98AA-68AF335DA2CA}"/>
                </a:ext>
              </a:extLst>
            </p:cNvPr>
            <p:cNvSpPr/>
            <p:nvPr/>
          </p:nvSpPr>
          <p:spPr>
            <a:xfrm>
              <a:off x="6662525" y="12202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67D437-B342-478D-A884-C2AA39CD1D54}"/>
                </a:ext>
              </a:extLst>
            </p:cNvPr>
            <p:cNvSpPr txBox="1"/>
            <p:nvPr/>
          </p:nvSpPr>
          <p:spPr>
            <a:xfrm>
              <a:off x="6110477" y="121441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5398681-1600-4F5A-99D0-3249B3DBE4AC}"/>
                </a:ext>
              </a:extLst>
            </p:cNvPr>
            <p:cNvSpPr txBox="1"/>
            <p:nvPr/>
          </p:nvSpPr>
          <p:spPr>
            <a:xfrm>
              <a:off x="6386501" y="121441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10E7756-E178-4CD1-BF5A-D2B94AE17E3F}"/>
                </a:ext>
              </a:extLst>
            </p:cNvPr>
            <p:cNvSpPr txBox="1"/>
            <p:nvPr/>
          </p:nvSpPr>
          <p:spPr>
            <a:xfrm>
              <a:off x="6660346" y="121441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72E6DF1-460C-419C-B3E2-A7E25E62B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776" y="1912622"/>
            <a:ext cx="4605263" cy="940512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3970DCC-B7CE-4B75-B989-EEB89593CA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82" y="3084640"/>
            <a:ext cx="146310" cy="172912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423DC475-ABDD-405C-81A4-9B747ED241DF}"/>
              </a:ext>
            </a:extLst>
          </p:cNvPr>
          <p:cNvSpPr/>
          <p:nvPr/>
        </p:nvSpPr>
        <p:spPr>
          <a:xfrm>
            <a:off x="551425" y="3007378"/>
            <a:ext cx="6350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자전거 수를 □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바퀴 수를 △라고 할 때 □와 △사이의 대응 관계를 식으로 나타내어 보세요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4B5A84A-2B42-461B-A75D-83BC59FB10C7}"/>
              </a:ext>
            </a:extLst>
          </p:cNvPr>
          <p:cNvSpPr txBox="1"/>
          <p:nvPr/>
        </p:nvSpPr>
        <p:spPr>
          <a:xfrm>
            <a:off x="2905728" y="3914178"/>
            <a:ext cx="1666272" cy="380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□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＝△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EB488A3F-4ACE-4EB4-87B8-C41A8AF5C2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60" y="4131904"/>
            <a:ext cx="212442" cy="212442"/>
          </a:xfrm>
          <a:prstGeom prst="rect">
            <a:avLst/>
          </a:prstGeom>
        </p:spPr>
      </p:pic>
      <p:sp>
        <p:nvSpPr>
          <p:cNvPr id="101" name="타원 100">
            <a:extLst>
              <a:ext uri="{FF2B5EF4-FFF2-40B4-BE49-F238E27FC236}">
                <a16:creationId xmlns:a16="http://schemas.microsoft.com/office/drawing/2014/main" id="{1E4E4C05-FBE8-4C9C-965E-63A78801B722}"/>
              </a:ext>
            </a:extLst>
          </p:cNvPr>
          <p:cNvSpPr/>
          <p:nvPr/>
        </p:nvSpPr>
        <p:spPr>
          <a:xfrm>
            <a:off x="2572357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id="{DA557D82-9173-435B-A3E5-A36B4B107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044" y="388034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EA003347-20D7-4C53-9450-07A20D7D9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29" y="4007427"/>
            <a:ext cx="241526" cy="19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607ABB5B-68FB-44F1-A051-E41AB8115577}"/>
              </a:ext>
            </a:extLst>
          </p:cNvPr>
          <p:cNvGrpSpPr/>
          <p:nvPr/>
        </p:nvGrpSpPr>
        <p:grpSpPr>
          <a:xfrm flipV="1">
            <a:off x="2832926" y="5301325"/>
            <a:ext cx="1117171" cy="183634"/>
            <a:chOff x="290979" y="2009759"/>
            <a:chExt cx="2665167" cy="433388"/>
          </a:xfrm>
        </p:grpSpPr>
        <p:pic>
          <p:nvPicPr>
            <p:cNvPr id="38" name="Picture 15">
              <a:extLst>
                <a:ext uri="{FF2B5EF4-FFF2-40B4-BE49-F238E27FC236}">
                  <a16:creationId xmlns:a16="http://schemas.microsoft.com/office/drawing/2014/main" id="{6D76C3AB-2A0A-4286-BC42-DFC0A9705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>
              <a:extLst>
                <a:ext uri="{FF2B5EF4-FFF2-40B4-BE49-F238E27FC236}">
                  <a16:creationId xmlns:a16="http://schemas.microsoft.com/office/drawing/2014/main" id="{7C052BB7-8DCE-4FF9-BF6F-2D44FD43D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:a16="http://schemas.microsoft.com/office/drawing/2014/main" id="{2C119A9A-77E0-422D-973A-057E823B7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6">
              <a:extLst>
                <a:ext uri="{FF2B5EF4-FFF2-40B4-BE49-F238E27FC236}">
                  <a16:creationId xmlns:a16="http://schemas.microsoft.com/office/drawing/2014/main" id="{770E4701-FCDA-4A15-A7B2-1FAD4AFA7D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Picture 12">
            <a:extLst>
              <a:ext uri="{FF2B5EF4-FFF2-40B4-BE49-F238E27FC236}">
                <a16:creationId xmlns:a16="http://schemas.microsoft.com/office/drawing/2014/main" id="{C406A215-914C-4149-A4AA-BFC508EE2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997" y="52636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0CB68AEB-76FE-40EE-9FED-6440F7829B4E}"/>
              </a:ext>
            </a:extLst>
          </p:cNvPr>
          <p:cNvSpPr/>
          <p:nvPr/>
        </p:nvSpPr>
        <p:spPr>
          <a:xfrm>
            <a:off x="4783661" y="52623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48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5745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두발자전거가 있습니다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그림을 보고 물음에 답하세요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5F807E88-06BF-4297-BD28-EC188EB950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7E0C651-20C8-46B8-A2E4-110F214E232D}"/>
              </a:ext>
            </a:extLst>
          </p:cNvPr>
          <p:cNvGrpSpPr/>
          <p:nvPr/>
        </p:nvGrpSpPr>
        <p:grpSpPr>
          <a:xfrm>
            <a:off x="6110477" y="1214413"/>
            <a:ext cx="793305" cy="261610"/>
            <a:chOff x="6110477" y="1214413"/>
            <a:chExt cx="793305" cy="261610"/>
          </a:xfrm>
        </p:grpSpPr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CEC8CCA3-5CEC-4660-A0B0-07A3AEDA62D3}"/>
                </a:ext>
              </a:extLst>
            </p:cNvPr>
            <p:cNvSpPr/>
            <p:nvPr/>
          </p:nvSpPr>
          <p:spPr>
            <a:xfrm>
              <a:off x="6112656" y="1220252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id="{5FB3B583-F5D4-4F64-B4C9-91A6BCB8A034}"/>
                </a:ext>
              </a:extLst>
            </p:cNvPr>
            <p:cNvSpPr/>
            <p:nvPr/>
          </p:nvSpPr>
          <p:spPr>
            <a:xfrm>
              <a:off x="6386501" y="12202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D8997B9F-89A1-462C-98AA-68AF335DA2CA}"/>
                </a:ext>
              </a:extLst>
            </p:cNvPr>
            <p:cNvSpPr/>
            <p:nvPr/>
          </p:nvSpPr>
          <p:spPr>
            <a:xfrm>
              <a:off x="6662525" y="12202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67D437-B342-478D-A884-C2AA39CD1D54}"/>
                </a:ext>
              </a:extLst>
            </p:cNvPr>
            <p:cNvSpPr txBox="1"/>
            <p:nvPr/>
          </p:nvSpPr>
          <p:spPr>
            <a:xfrm>
              <a:off x="6110477" y="121441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5398681-1600-4F5A-99D0-3249B3DBE4AC}"/>
                </a:ext>
              </a:extLst>
            </p:cNvPr>
            <p:cNvSpPr txBox="1"/>
            <p:nvPr/>
          </p:nvSpPr>
          <p:spPr>
            <a:xfrm>
              <a:off x="6386501" y="121441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10E7756-E178-4CD1-BF5A-D2B94AE17E3F}"/>
                </a:ext>
              </a:extLst>
            </p:cNvPr>
            <p:cNvSpPr txBox="1"/>
            <p:nvPr/>
          </p:nvSpPr>
          <p:spPr>
            <a:xfrm>
              <a:off x="6660346" y="121441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72E6DF1-460C-419C-B3E2-A7E25E62B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776" y="1912622"/>
            <a:ext cx="4605263" cy="940512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3970DCC-B7CE-4B75-B989-EEB89593CA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82" y="3084640"/>
            <a:ext cx="146310" cy="172912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423DC475-ABDD-405C-81A4-9B747ED241DF}"/>
              </a:ext>
            </a:extLst>
          </p:cNvPr>
          <p:cNvSpPr/>
          <p:nvPr/>
        </p:nvSpPr>
        <p:spPr>
          <a:xfrm>
            <a:off x="551425" y="3007378"/>
            <a:ext cx="6350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자전거 수를 □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바퀴 수를 △라고 할 때 □와 △사이의 대응 관계를 식으로 나타내어 보세요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4B5A84A-2B42-461B-A75D-83BC59FB10C7}"/>
              </a:ext>
            </a:extLst>
          </p:cNvPr>
          <p:cNvSpPr txBox="1"/>
          <p:nvPr/>
        </p:nvSpPr>
        <p:spPr>
          <a:xfrm>
            <a:off x="2905728" y="3914178"/>
            <a:ext cx="1666272" cy="380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□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＝△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EB488A3F-4ACE-4EB4-87B8-C41A8AF5C2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60" y="4131904"/>
            <a:ext cx="212442" cy="212442"/>
          </a:xfrm>
          <a:prstGeom prst="rect">
            <a:avLst/>
          </a:prstGeom>
        </p:spPr>
      </p:pic>
      <p:pic>
        <p:nvPicPr>
          <p:cNvPr id="35" name="Picture 3">
            <a:extLst>
              <a:ext uri="{FF2B5EF4-FFF2-40B4-BE49-F238E27FC236}">
                <a16:creationId xmlns:a16="http://schemas.microsoft.com/office/drawing/2014/main" id="{DA557D82-9173-435B-A3E5-A36B4B107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044" y="388034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EA003347-20D7-4C53-9450-07A20D7D9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29" y="4007427"/>
            <a:ext cx="241526" cy="19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607ABB5B-68FB-44F1-A051-E41AB8115577}"/>
              </a:ext>
            </a:extLst>
          </p:cNvPr>
          <p:cNvGrpSpPr/>
          <p:nvPr/>
        </p:nvGrpSpPr>
        <p:grpSpPr>
          <a:xfrm flipV="1">
            <a:off x="2832926" y="5301325"/>
            <a:ext cx="1117171" cy="183634"/>
            <a:chOff x="290979" y="2009759"/>
            <a:chExt cx="2665167" cy="433388"/>
          </a:xfrm>
        </p:grpSpPr>
        <p:pic>
          <p:nvPicPr>
            <p:cNvPr id="38" name="Picture 15">
              <a:extLst>
                <a:ext uri="{FF2B5EF4-FFF2-40B4-BE49-F238E27FC236}">
                  <a16:creationId xmlns:a16="http://schemas.microsoft.com/office/drawing/2014/main" id="{6D76C3AB-2A0A-4286-BC42-DFC0A9705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>
              <a:extLst>
                <a:ext uri="{FF2B5EF4-FFF2-40B4-BE49-F238E27FC236}">
                  <a16:creationId xmlns:a16="http://schemas.microsoft.com/office/drawing/2014/main" id="{7C052BB7-8DCE-4FF9-BF6F-2D44FD43D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:a16="http://schemas.microsoft.com/office/drawing/2014/main" id="{2C119A9A-77E0-422D-973A-057E823B7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6">
              <a:extLst>
                <a:ext uri="{FF2B5EF4-FFF2-40B4-BE49-F238E27FC236}">
                  <a16:creationId xmlns:a16="http://schemas.microsoft.com/office/drawing/2014/main" id="{770E4701-FCDA-4A15-A7B2-1FAD4AFA7D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" name="Picture 12">
            <a:extLst>
              <a:ext uri="{FF2B5EF4-FFF2-40B4-BE49-F238E27FC236}">
                <a16:creationId xmlns:a16="http://schemas.microsoft.com/office/drawing/2014/main" id="{C406A215-914C-4149-A4AA-BFC508EE2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997" y="52636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D3829CD-96D8-47FD-B4D5-3BB9ECE10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46859"/>
              </p:ext>
            </p:extLst>
          </p:nvPr>
        </p:nvGraphicFramePr>
        <p:xfrm>
          <a:off x="7012749" y="690525"/>
          <a:ext cx="2086863" cy="2741436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326ABF7B-7B8A-4C99-A9E8-7F25C8217CA6}"/>
              </a:ext>
            </a:extLst>
          </p:cNvPr>
          <p:cNvGrpSpPr/>
          <p:nvPr/>
        </p:nvGrpSpPr>
        <p:grpSpPr>
          <a:xfrm>
            <a:off x="171202" y="3110261"/>
            <a:ext cx="6667165" cy="2131360"/>
            <a:chOff x="188317" y="3221365"/>
            <a:chExt cx="6667165" cy="2197700"/>
          </a:xfrm>
        </p:grpSpPr>
        <p:sp>
          <p:nvSpPr>
            <p:cNvPr id="48" name="사각형: 둥근 모서리 40">
              <a:extLst>
                <a:ext uri="{FF2B5EF4-FFF2-40B4-BE49-F238E27FC236}">
                  <a16:creationId xmlns:a16="http://schemas.microsoft.com/office/drawing/2014/main" id="{744FAF15-B22B-419C-B876-727FE2F6F50F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82C34DCF-D4C7-44A9-BF70-B98FFA7BC501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E1EAB31F-F272-46A0-9203-AEF191435D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71C4B43-03AF-4499-B815-579B621E4752}"/>
                </a:ext>
              </a:extLst>
            </p:cNvPr>
            <p:cNvSpPr txBox="1"/>
            <p:nvPr/>
          </p:nvSpPr>
          <p:spPr>
            <a:xfrm>
              <a:off x="396931" y="3955401"/>
              <a:ext cx="6307457" cy="856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□는 자전거 수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△는 바퀴 수이고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자전거 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대는 바퀴가 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개씩 있기 때문에 □의 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배는 △와 같습니다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r>
                <a:rPr kumimoji="0"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△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÷2</a:t>
              </a:r>
              <a:r>
                <a:rPr kumimoji="0"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＝□도 정답으로 인정합니다</a:t>
              </a:r>
              <a:r>
                <a:rPr kumimoji="0"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178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6F6E2A-2705-43BF-AFDA-7120C9C50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3257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084357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C42F97-7C7C-437F-A6C7-0DF5CB14ACF1}"/>
              </a:ext>
            </a:extLst>
          </p:cNvPr>
          <p:cNvSpPr/>
          <p:nvPr/>
        </p:nvSpPr>
        <p:spPr>
          <a:xfrm>
            <a:off x="690321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CB1666D-BC47-452C-AF79-1E619AAD9DD5}"/>
              </a:ext>
            </a:extLst>
          </p:cNvPr>
          <p:cNvSpPr/>
          <p:nvPr/>
        </p:nvSpPr>
        <p:spPr>
          <a:xfrm>
            <a:off x="579119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1322A4-B6CF-49AF-85F3-B1E5BD5758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854879" y="1903049"/>
            <a:ext cx="372864" cy="38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0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50617E-6A0F-41B3-BE97-CE73DA2A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6977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75471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85438C9B-A769-4321-B021-EE64C4F93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340" y="52636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17EE0D65-C870-42F8-B5CA-9F1EA8EE840E}"/>
              </a:ext>
            </a:extLst>
          </p:cNvPr>
          <p:cNvSpPr/>
          <p:nvPr/>
        </p:nvSpPr>
        <p:spPr>
          <a:xfrm>
            <a:off x="4608004" y="52623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32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50617E-6A0F-41B3-BE97-CE73DA2A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6977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suhi_0601_04_0001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85438C9B-A769-4321-B021-EE64C4F93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340" y="5263620"/>
            <a:ext cx="864096" cy="28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BC7E13DA-4981-471E-972C-1E9EF5E6B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291919"/>
              </p:ext>
            </p:extLst>
          </p:nvPr>
        </p:nvGraphicFramePr>
        <p:xfrm>
          <a:off x="7012749" y="690525"/>
          <a:ext cx="2086863" cy="2741436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77A0EDC5-00F4-4C8F-BE12-C83E653DAB90}"/>
              </a:ext>
            </a:extLst>
          </p:cNvPr>
          <p:cNvGrpSpPr/>
          <p:nvPr/>
        </p:nvGrpSpPr>
        <p:grpSpPr>
          <a:xfrm>
            <a:off x="171202" y="1431865"/>
            <a:ext cx="6667165" cy="3809756"/>
            <a:chOff x="188317" y="3221365"/>
            <a:chExt cx="6667165" cy="2197700"/>
          </a:xfrm>
        </p:grpSpPr>
        <p:sp>
          <p:nvSpPr>
            <p:cNvPr id="24" name="사각형: 둥근 모서리 40">
              <a:extLst>
                <a:ext uri="{FF2B5EF4-FFF2-40B4-BE49-F238E27FC236}">
                  <a16:creationId xmlns:a16="http://schemas.microsoft.com/office/drawing/2014/main" id="{C063BE58-F78B-42E0-969A-6B85B694DCB7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1BA5A125-761D-45E1-AAE9-7C9D8F8A04E1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636C02BD-C37F-4DE4-A3AE-56829C5258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267174-176F-4B06-B54B-DB2BE6025796}"/>
                </a:ext>
              </a:extLst>
            </p:cNvPr>
            <p:cNvSpPr txBox="1"/>
            <p:nvPr/>
          </p:nvSpPr>
          <p:spPr>
            <a:xfrm>
              <a:off x="271615" y="3717012"/>
              <a:ext cx="6307457" cy="349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＝         ＝      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81F489-9B3F-4DDD-B796-116962ABBAF1}"/>
                </a:ext>
              </a:extLst>
            </p:cNvPr>
            <p:cNvSpPr txBox="1"/>
            <p:nvPr/>
          </p:nvSpPr>
          <p:spPr>
            <a:xfrm>
              <a:off x="277600" y="4061895"/>
              <a:ext cx="6307457" cy="195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＝         ＝       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0.375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DE2335E-B224-4C9A-AE1E-A76C82033CF8}"/>
                </a:ext>
              </a:extLst>
            </p:cNvPr>
            <p:cNvSpPr txBox="1"/>
            <p:nvPr/>
          </p:nvSpPr>
          <p:spPr>
            <a:xfrm>
              <a:off x="297882" y="4414973"/>
              <a:ext cx="6307457" cy="195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C35230-E056-4B41-91DF-EF3E8C495AD7}"/>
                </a:ext>
              </a:extLst>
            </p:cNvPr>
            <p:cNvSpPr txBox="1"/>
            <p:nvPr/>
          </p:nvSpPr>
          <p:spPr>
            <a:xfrm>
              <a:off x="304639" y="4747282"/>
              <a:ext cx="6307457" cy="195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0.29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</a:p>
          </p:txBody>
        </p:sp>
      </p:grpSp>
      <p:graphicFrame>
        <p:nvGraphicFramePr>
          <p:cNvPr id="33" name="표 8">
            <a:extLst>
              <a:ext uri="{FF2B5EF4-FFF2-40B4-BE49-F238E27FC236}">
                <a16:creationId xmlns:a16="http://schemas.microsoft.com/office/drawing/2014/main" id="{B94AD0ED-E784-41AD-8462-0882A091B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644331"/>
              </p:ext>
            </p:extLst>
          </p:nvPr>
        </p:nvGraphicFramePr>
        <p:xfrm>
          <a:off x="379816" y="2109186"/>
          <a:ext cx="267748" cy="67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48">
                  <a:extLst>
                    <a:ext uri="{9D8B030D-6E8A-4147-A177-3AD203B41FA5}">
                      <a16:colId xmlns:a16="http://schemas.microsoft.com/office/drawing/2014/main" val="3540836696"/>
                    </a:ext>
                  </a:extLst>
                </a:gridCol>
              </a:tblGrid>
              <a:tr h="343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792562"/>
                  </a:ext>
                </a:extLst>
              </a:tr>
              <a:tr h="32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67265"/>
                  </a:ext>
                </a:extLst>
              </a:tr>
            </a:tbl>
          </a:graphicData>
        </a:graphic>
      </p:graphicFrame>
      <p:graphicFrame>
        <p:nvGraphicFramePr>
          <p:cNvPr id="34" name="표 8">
            <a:extLst>
              <a:ext uri="{FF2B5EF4-FFF2-40B4-BE49-F238E27FC236}">
                <a16:creationId xmlns:a16="http://schemas.microsoft.com/office/drawing/2014/main" id="{5B092C97-6844-46F5-B211-529E5B684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090022"/>
              </p:ext>
            </p:extLst>
          </p:nvPr>
        </p:nvGraphicFramePr>
        <p:xfrm>
          <a:off x="883871" y="2109186"/>
          <a:ext cx="555781" cy="67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781">
                  <a:extLst>
                    <a:ext uri="{9D8B030D-6E8A-4147-A177-3AD203B41FA5}">
                      <a16:colId xmlns:a16="http://schemas.microsoft.com/office/drawing/2014/main" val="3540836696"/>
                    </a:ext>
                  </a:extLst>
                </a:gridCol>
              </a:tblGrid>
              <a:tr h="343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1×25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792562"/>
                  </a:ext>
                </a:extLst>
              </a:tr>
              <a:tr h="32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4×25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67265"/>
                  </a:ext>
                </a:extLst>
              </a:tr>
            </a:tbl>
          </a:graphicData>
        </a:graphic>
      </p:graphicFrame>
      <p:graphicFrame>
        <p:nvGraphicFramePr>
          <p:cNvPr id="35" name="표 8">
            <a:extLst>
              <a:ext uri="{FF2B5EF4-FFF2-40B4-BE49-F238E27FC236}">
                <a16:creationId xmlns:a16="http://schemas.microsoft.com/office/drawing/2014/main" id="{0678E8BE-6E0C-48D2-9775-BDF8B50E5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601339"/>
              </p:ext>
            </p:extLst>
          </p:nvPr>
        </p:nvGraphicFramePr>
        <p:xfrm>
          <a:off x="1675959" y="2109186"/>
          <a:ext cx="411765" cy="67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765">
                  <a:extLst>
                    <a:ext uri="{9D8B030D-6E8A-4147-A177-3AD203B41FA5}">
                      <a16:colId xmlns:a16="http://schemas.microsoft.com/office/drawing/2014/main" val="3540836696"/>
                    </a:ext>
                  </a:extLst>
                </a:gridCol>
              </a:tblGrid>
              <a:tr h="343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792562"/>
                  </a:ext>
                </a:extLst>
              </a:tr>
              <a:tr h="32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67265"/>
                  </a:ext>
                </a:extLst>
              </a:tr>
            </a:tbl>
          </a:graphicData>
        </a:graphic>
      </p:graphicFrame>
      <p:graphicFrame>
        <p:nvGraphicFramePr>
          <p:cNvPr id="37" name="표 8">
            <a:extLst>
              <a:ext uri="{FF2B5EF4-FFF2-40B4-BE49-F238E27FC236}">
                <a16:creationId xmlns:a16="http://schemas.microsoft.com/office/drawing/2014/main" id="{D4D029E9-823B-49DA-AE68-5DCC65BE7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60693"/>
              </p:ext>
            </p:extLst>
          </p:nvPr>
        </p:nvGraphicFramePr>
        <p:xfrm>
          <a:off x="379816" y="2708920"/>
          <a:ext cx="267748" cy="67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48">
                  <a:extLst>
                    <a:ext uri="{9D8B030D-6E8A-4147-A177-3AD203B41FA5}">
                      <a16:colId xmlns:a16="http://schemas.microsoft.com/office/drawing/2014/main" val="3540836696"/>
                    </a:ext>
                  </a:extLst>
                </a:gridCol>
              </a:tblGrid>
              <a:tr h="343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792562"/>
                  </a:ext>
                </a:extLst>
              </a:tr>
              <a:tr h="32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67265"/>
                  </a:ext>
                </a:extLst>
              </a:tr>
            </a:tbl>
          </a:graphicData>
        </a:graphic>
      </p:graphicFrame>
      <p:graphicFrame>
        <p:nvGraphicFramePr>
          <p:cNvPr id="38" name="표 8">
            <a:extLst>
              <a:ext uri="{FF2B5EF4-FFF2-40B4-BE49-F238E27FC236}">
                <a16:creationId xmlns:a16="http://schemas.microsoft.com/office/drawing/2014/main" id="{6FE6A3C4-1C58-4AF1-8CCB-78247606A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81275"/>
              </p:ext>
            </p:extLst>
          </p:nvPr>
        </p:nvGraphicFramePr>
        <p:xfrm>
          <a:off x="883871" y="2708920"/>
          <a:ext cx="641883" cy="67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883">
                  <a:extLst>
                    <a:ext uri="{9D8B030D-6E8A-4147-A177-3AD203B41FA5}">
                      <a16:colId xmlns:a16="http://schemas.microsoft.com/office/drawing/2014/main" val="3540836696"/>
                    </a:ext>
                  </a:extLst>
                </a:gridCol>
              </a:tblGrid>
              <a:tr h="343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3×125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792562"/>
                  </a:ext>
                </a:extLst>
              </a:tr>
              <a:tr h="32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8×125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67265"/>
                  </a:ext>
                </a:extLst>
              </a:tr>
            </a:tbl>
          </a:graphicData>
        </a:graphic>
      </p:graphicFrame>
      <p:graphicFrame>
        <p:nvGraphicFramePr>
          <p:cNvPr id="39" name="표 8">
            <a:extLst>
              <a:ext uri="{FF2B5EF4-FFF2-40B4-BE49-F238E27FC236}">
                <a16:creationId xmlns:a16="http://schemas.microsoft.com/office/drawing/2014/main" id="{09E85068-97CE-4FEB-8868-5DCDAD4D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53530"/>
              </p:ext>
            </p:extLst>
          </p:nvPr>
        </p:nvGraphicFramePr>
        <p:xfrm>
          <a:off x="1675959" y="2708920"/>
          <a:ext cx="519777" cy="67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777">
                  <a:extLst>
                    <a:ext uri="{9D8B030D-6E8A-4147-A177-3AD203B41FA5}">
                      <a16:colId xmlns:a16="http://schemas.microsoft.com/office/drawing/2014/main" val="3540836696"/>
                    </a:ext>
                  </a:extLst>
                </a:gridCol>
              </a:tblGrid>
              <a:tr h="343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792562"/>
                  </a:ext>
                </a:extLst>
              </a:tr>
              <a:tr h="32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67265"/>
                  </a:ext>
                </a:extLst>
              </a:tr>
            </a:tbl>
          </a:graphicData>
        </a:graphic>
      </p:graphicFrame>
      <p:graphicFrame>
        <p:nvGraphicFramePr>
          <p:cNvPr id="41" name="표 8">
            <a:extLst>
              <a:ext uri="{FF2B5EF4-FFF2-40B4-BE49-F238E27FC236}">
                <a16:creationId xmlns:a16="http://schemas.microsoft.com/office/drawing/2014/main" id="{8993E7B1-BF70-46F1-8735-F0615A072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049132"/>
              </p:ext>
            </p:extLst>
          </p:nvPr>
        </p:nvGraphicFramePr>
        <p:xfrm>
          <a:off x="935596" y="3329953"/>
          <a:ext cx="411765" cy="67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765">
                  <a:extLst>
                    <a:ext uri="{9D8B030D-6E8A-4147-A177-3AD203B41FA5}">
                      <a16:colId xmlns:a16="http://schemas.microsoft.com/office/drawing/2014/main" val="3540836696"/>
                    </a:ext>
                  </a:extLst>
                </a:gridCol>
              </a:tblGrid>
              <a:tr h="343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792562"/>
                  </a:ext>
                </a:extLst>
              </a:tr>
              <a:tr h="32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67265"/>
                  </a:ext>
                </a:extLst>
              </a:tr>
            </a:tbl>
          </a:graphicData>
        </a:graphic>
      </p:graphicFrame>
      <p:graphicFrame>
        <p:nvGraphicFramePr>
          <p:cNvPr id="43" name="표 8">
            <a:extLst>
              <a:ext uri="{FF2B5EF4-FFF2-40B4-BE49-F238E27FC236}">
                <a16:creationId xmlns:a16="http://schemas.microsoft.com/office/drawing/2014/main" id="{A53C86C4-7270-4ED4-9261-F606CE89E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002410"/>
              </p:ext>
            </p:extLst>
          </p:nvPr>
        </p:nvGraphicFramePr>
        <p:xfrm>
          <a:off x="935596" y="3933056"/>
          <a:ext cx="411765" cy="67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765">
                  <a:extLst>
                    <a:ext uri="{9D8B030D-6E8A-4147-A177-3AD203B41FA5}">
                      <a16:colId xmlns:a16="http://schemas.microsoft.com/office/drawing/2014/main" val="3540836696"/>
                    </a:ext>
                  </a:extLst>
                </a:gridCol>
              </a:tblGrid>
              <a:tr h="343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792562"/>
                  </a:ext>
                </a:extLst>
              </a:tr>
              <a:tr h="32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67265"/>
                  </a:ext>
                </a:extLst>
              </a:tr>
            </a:tbl>
          </a:graphicData>
        </a:graphic>
      </p:graphicFrame>
      <p:pic>
        <p:nvPicPr>
          <p:cNvPr id="44" name="Picture 2">
            <a:extLst>
              <a:ext uri="{FF2B5EF4-FFF2-40B4-BE49-F238E27FC236}">
                <a16:creationId xmlns:a16="http://schemas.microsoft.com/office/drawing/2014/main" id="{106638F8-47D0-41A3-806E-780B2CEAC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0" y="2361132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B922E64D-50C8-4CB7-BB60-13890905E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0" y="2961851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984AF144-4C6A-4EE0-A76E-BE9CD4321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0" y="3578721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CD06D315-B136-4D8A-93CD-3E0645AD8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63" y="4149080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28270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26992</TotalTime>
  <Words>610</Words>
  <Application>Microsoft Office PowerPoint</Application>
  <PresentationFormat>화면 슬라이드 쇼(4:3)</PresentationFormat>
  <Paragraphs>220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나눔고딕</vt:lpstr>
      <vt:lpstr>돋움</vt:lpstr>
      <vt:lpstr>맑은 고딕</vt:lpstr>
      <vt:lpstr>Arial</vt:lpstr>
      <vt:lpstr>3_기본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4725</cp:revision>
  <dcterms:created xsi:type="dcterms:W3CDTF">2008-07-15T12:19:11Z</dcterms:created>
  <dcterms:modified xsi:type="dcterms:W3CDTF">2022-02-11T16:30:45Z</dcterms:modified>
</cp:coreProperties>
</file>