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792" r:id="rId3"/>
    <p:sldId id="793" r:id="rId4"/>
    <p:sldId id="932" r:id="rId5"/>
    <p:sldId id="933" r:id="rId6"/>
    <p:sldId id="934" r:id="rId7"/>
    <p:sldId id="935" r:id="rId8"/>
    <p:sldId id="922" r:id="rId9"/>
    <p:sldId id="936" r:id="rId10"/>
    <p:sldId id="937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8B"/>
    <a:srgbClr val="C9BEE0"/>
    <a:srgbClr val="C7A08C"/>
    <a:srgbClr val="FFFBF5"/>
    <a:srgbClr val="77933C"/>
    <a:srgbClr val="C3D69B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openxmlformats.org/officeDocument/2006/relationships/image" Target="../media/image17.png"/><Relationship Id="rId4" Type="http://schemas.openxmlformats.org/officeDocument/2006/relationships/image" Target="../media/image12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2.jpeg"/><Relationship Id="rId10" Type="http://schemas.openxmlformats.org/officeDocument/2006/relationships/image" Target="../media/image2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593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9924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63376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8D40982-7E05-4FF7-BEE6-26BC3B2E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782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E5493-578A-4E3D-A4D7-28C9831CE499}"/>
              </a:ext>
            </a:extLst>
          </p:cNvPr>
          <p:cNvSpPr/>
          <p:nvPr/>
        </p:nvSpPr>
        <p:spPr>
          <a:xfrm>
            <a:off x="690321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3653DF-5584-459F-AC5E-9B2CD3C279AC}"/>
              </a:ext>
            </a:extLst>
          </p:cNvPr>
          <p:cNvSpPr/>
          <p:nvPr/>
        </p:nvSpPr>
        <p:spPr>
          <a:xfrm>
            <a:off x="579119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0EC834-E776-4C16-871D-74F896EF52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854879" y="1903049"/>
            <a:ext cx="372864" cy="38832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0770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9856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71AC61D-90A0-4BAD-BE73-9EBA2CB0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95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4956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33073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0AF35D-9E4A-45C6-977F-0539CD34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12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E5493-578A-4E3D-A4D7-28C9831CE499}"/>
              </a:ext>
            </a:extLst>
          </p:cNvPr>
          <p:cNvSpPr/>
          <p:nvPr/>
        </p:nvSpPr>
        <p:spPr>
          <a:xfrm>
            <a:off x="20909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3653DF-5584-459F-AC5E-9B2CD3C279AC}"/>
              </a:ext>
            </a:extLst>
          </p:cNvPr>
          <p:cNvSpPr/>
          <p:nvPr/>
        </p:nvSpPr>
        <p:spPr>
          <a:xfrm>
            <a:off x="19797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0EC834-E776-4C16-871D-74F896EF52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255472" y="1903049"/>
            <a:ext cx="372864" cy="38832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2934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비를 알아볼까요</a:t>
            </a:r>
          </a:p>
        </p:txBody>
      </p:sp>
      <p:pic>
        <p:nvPicPr>
          <p:cNvPr id="18" name="Picture 31">
            <a:extLst>
              <a:ext uri="{FF2B5EF4-FFF2-40B4-BE49-F238E27FC236}">
                <a16:creationId xmlns:a16="http://schemas.microsoft.com/office/drawing/2014/main" id="{20D025A8-F873-4988-B090-7AB1A3B09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840" y="337967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EC4392-22E7-407F-B225-51EB76DAB0DE}"/>
              </a:ext>
            </a:extLst>
          </p:cNvPr>
          <p:cNvSpPr/>
          <p:nvPr/>
        </p:nvSpPr>
        <p:spPr>
          <a:xfrm>
            <a:off x="3927118" y="3292355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660C1-F643-49DC-95B3-644C2C2ADDAA}"/>
              </a:ext>
            </a:extLst>
          </p:cNvPr>
          <p:cNvSpPr/>
          <p:nvPr/>
        </p:nvSpPr>
        <p:spPr>
          <a:xfrm>
            <a:off x="3815916" y="33194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1">
            <a:extLst>
              <a:ext uri="{FF2B5EF4-FFF2-40B4-BE49-F238E27FC236}">
                <a16:creationId xmlns:a16="http://schemas.microsoft.com/office/drawing/2014/main" id="{F3131F61-0BD4-4A29-A370-A01B3B992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69" y="390357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ACC598-C6E3-4145-A8DB-C9F76DE8A5DD}"/>
              </a:ext>
            </a:extLst>
          </p:cNvPr>
          <p:cNvSpPr/>
          <p:nvPr/>
        </p:nvSpPr>
        <p:spPr>
          <a:xfrm>
            <a:off x="4476547" y="3816253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42CD0AB-EE0F-407B-9554-ACDE94EF97FB}"/>
              </a:ext>
            </a:extLst>
          </p:cNvPr>
          <p:cNvSpPr/>
          <p:nvPr/>
        </p:nvSpPr>
        <p:spPr>
          <a:xfrm>
            <a:off x="4365345" y="38433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1">
            <a:extLst>
              <a:ext uri="{FF2B5EF4-FFF2-40B4-BE49-F238E27FC236}">
                <a16:creationId xmlns:a16="http://schemas.microsoft.com/office/drawing/2014/main" id="{057E9D6D-6C58-4CC8-9205-9499B5C15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69" y="445957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854416-E651-461D-BB8B-F2570BFB343F}"/>
              </a:ext>
            </a:extLst>
          </p:cNvPr>
          <p:cNvSpPr/>
          <p:nvPr/>
        </p:nvSpPr>
        <p:spPr>
          <a:xfrm>
            <a:off x="4476547" y="4372253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60157E1-CB07-4DC9-88A1-DAB03AAC9E5A}"/>
              </a:ext>
            </a:extLst>
          </p:cNvPr>
          <p:cNvSpPr/>
          <p:nvPr/>
        </p:nvSpPr>
        <p:spPr>
          <a:xfrm>
            <a:off x="4365345" y="43993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689F13-A35C-4BEB-8CDA-B06D1A95C85D}"/>
              </a:ext>
            </a:extLst>
          </p:cNvPr>
          <p:cNvSpPr/>
          <p:nvPr/>
        </p:nvSpPr>
        <p:spPr>
          <a:xfrm>
            <a:off x="467917" y="32915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4259D26-0991-4BCC-9C29-FAE97B9344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0" y="3429000"/>
            <a:ext cx="178503" cy="21095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EB49C12-934C-475C-A3A0-03F93498DE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0" y="3952898"/>
            <a:ext cx="178503" cy="21095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2D0887C-3C8F-4A81-AE94-2869A66FDF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0" y="4476796"/>
            <a:ext cx="178503" cy="21095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6A65DE-AA2C-4CB4-8BC0-52E17F140516}"/>
              </a:ext>
            </a:extLst>
          </p:cNvPr>
          <p:cNvSpPr/>
          <p:nvPr/>
        </p:nvSpPr>
        <p:spPr>
          <a:xfrm>
            <a:off x="634721" y="3379677"/>
            <a:ext cx="290650" cy="1308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75932E4-63B3-4147-9BE5-B4AFF8F9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52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E5493-578A-4E3D-A4D7-28C9831CE499}"/>
              </a:ext>
            </a:extLst>
          </p:cNvPr>
          <p:cNvSpPr/>
          <p:nvPr/>
        </p:nvSpPr>
        <p:spPr>
          <a:xfrm>
            <a:off x="2268538" y="278982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3653DF-5584-459F-AC5E-9B2CD3C279AC}"/>
              </a:ext>
            </a:extLst>
          </p:cNvPr>
          <p:cNvSpPr/>
          <p:nvPr/>
        </p:nvSpPr>
        <p:spPr>
          <a:xfrm>
            <a:off x="2157336" y="28169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5601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비를 알아볼까요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334D0C6-D0B3-40E7-A204-DA5355EA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39" y="3026651"/>
            <a:ext cx="341761" cy="27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44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50~51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82710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괄호 안을 클릭하면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비를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친구들이 비에 대해 이야기한 것이 맞는지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틀린지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표시하고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이유를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27943D-798E-4A4F-BCFF-46FE646A3BDD}"/>
              </a:ext>
            </a:extLst>
          </p:cNvPr>
          <p:cNvGrpSpPr/>
          <p:nvPr/>
        </p:nvGrpSpPr>
        <p:grpSpPr>
          <a:xfrm>
            <a:off x="5260738" y="1212986"/>
            <a:ext cx="1614852" cy="264329"/>
            <a:chOff x="1052964" y="3589427"/>
            <a:chExt cx="1614852" cy="264329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45584C18-3012-413B-980B-23E730DE6CED}"/>
                </a:ext>
              </a:extLst>
            </p:cNvPr>
            <p:cNvSpPr/>
            <p:nvPr/>
          </p:nvSpPr>
          <p:spPr>
            <a:xfrm>
              <a:off x="1055143" y="360030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D5C1E378-7E51-418C-ADA0-AE65BE228685}"/>
                </a:ext>
              </a:extLst>
            </p:cNvPr>
            <p:cNvSpPr/>
            <p:nvPr/>
          </p:nvSpPr>
          <p:spPr>
            <a:xfrm>
              <a:off x="1328988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97A49107-4906-4AE7-8D41-676B94A6FE78}"/>
                </a:ext>
              </a:extLst>
            </p:cNvPr>
            <p:cNvSpPr/>
            <p:nvPr/>
          </p:nvSpPr>
          <p:spPr>
            <a:xfrm>
              <a:off x="1605012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F22CC69-941D-469B-8334-C656F800F6B8}"/>
                </a:ext>
              </a:extLst>
            </p:cNvPr>
            <p:cNvSpPr/>
            <p:nvPr/>
          </p:nvSpPr>
          <p:spPr>
            <a:xfrm>
              <a:off x="1881036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4B37379C-56CA-4458-99B3-9207471124A1}"/>
                </a:ext>
              </a:extLst>
            </p:cNvPr>
            <p:cNvSpPr/>
            <p:nvPr/>
          </p:nvSpPr>
          <p:spPr>
            <a:xfrm>
              <a:off x="2157060" y="3600301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D14026-2E97-4F41-AE85-8B549BF99DB1}"/>
                </a:ext>
              </a:extLst>
            </p:cNvPr>
            <p:cNvSpPr txBox="1"/>
            <p:nvPr/>
          </p:nvSpPr>
          <p:spPr>
            <a:xfrm>
              <a:off x="1052964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952B9C-8460-49E3-AB8D-90F9E51A9A2B}"/>
                </a:ext>
              </a:extLst>
            </p:cNvPr>
            <p:cNvSpPr txBox="1"/>
            <p:nvPr/>
          </p:nvSpPr>
          <p:spPr>
            <a:xfrm>
              <a:off x="132898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9CB3216-6367-4BB8-8003-9B01744FD266}"/>
                </a:ext>
              </a:extLst>
            </p:cNvPr>
            <p:cNvSpPr txBox="1"/>
            <p:nvPr/>
          </p:nvSpPr>
          <p:spPr>
            <a:xfrm>
              <a:off x="1602833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604FB6-4573-4C31-BA45-0491384FE79F}"/>
                </a:ext>
              </a:extLst>
            </p:cNvPr>
            <p:cNvSpPr txBox="1"/>
            <p:nvPr/>
          </p:nvSpPr>
          <p:spPr>
            <a:xfrm>
              <a:off x="1881035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3B4CCE-888E-48A2-8362-40CBF54131E8}"/>
                </a:ext>
              </a:extLst>
            </p:cNvPr>
            <p:cNvSpPr txBox="1"/>
            <p:nvPr/>
          </p:nvSpPr>
          <p:spPr>
            <a:xfrm>
              <a:off x="215705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DF4B6907-8B62-4269-97E9-8E5D4C8AA327}"/>
                </a:ext>
              </a:extLst>
            </p:cNvPr>
            <p:cNvSpPr/>
            <p:nvPr/>
          </p:nvSpPr>
          <p:spPr>
            <a:xfrm>
              <a:off x="2426559" y="35975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3EFE75-C722-4534-B344-D53355C73541}"/>
                </a:ext>
              </a:extLst>
            </p:cNvPr>
            <p:cNvSpPr txBox="1"/>
            <p:nvPr/>
          </p:nvSpPr>
          <p:spPr>
            <a:xfrm>
              <a:off x="2426558" y="358942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24A4F64B-BB16-46D4-B5C4-5FF72CE30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65506"/>
          </a:xfrm>
          <a:prstGeom prst="rect">
            <a:avLst/>
          </a:prstGeom>
        </p:spPr>
      </p:pic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id="{24989D29-A654-4659-B7CE-6E0EC23CAB77}"/>
              </a:ext>
            </a:extLst>
          </p:cNvPr>
          <p:cNvSpPr/>
          <p:nvPr/>
        </p:nvSpPr>
        <p:spPr>
          <a:xfrm>
            <a:off x="464554" y="2332618"/>
            <a:ext cx="2166222" cy="1258741"/>
          </a:xfrm>
          <a:prstGeom prst="wedgeRoundRectCallout">
            <a:avLst>
              <a:gd name="adj1" fmla="val -11729"/>
              <a:gd name="adj2" fmla="val 65349"/>
              <a:gd name="adj3" fmla="val 16667"/>
            </a:avLst>
          </a:prstGeom>
          <a:solidFill>
            <a:schemeClr val="bg1"/>
          </a:solidFill>
          <a:ln>
            <a:solidFill>
              <a:srgbClr val="CFE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782C3E-4029-4E1F-B7BE-EA06B9AB9145}"/>
              </a:ext>
            </a:extLst>
          </p:cNvPr>
          <p:cNvSpPr txBox="1"/>
          <p:nvPr/>
        </p:nvSpPr>
        <p:spPr>
          <a:xfrm>
            <a:off x="366213" y="2318322"/>
            <a:ext cx="2308958" cy="1186833"/>
          </a:xfrm>
          <a:prstGeom prst="wedgeRoundRectCallou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: 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 : 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같아요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945D2569-EBD6-4ABC-BA23-82F7B04C08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6" y="3778275"/>
            <a:ext cx="1325698" cy="1273136"/>
          </a:xfrm>
          <a:prstGeom prst="rect">
            <a:avLst/>
          </a:prstGeom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E6CB5C5-9D50-4FD1-9992-6E0F6235C225}"/>
              </a:ext>
            </a:extLst>
          </p:cNvPr>
          <p:cNvSpPr/>
          <p:nvPr/>
        </p:nvSpPr>
        <p:spPr>
          <a:xfrm>
            <a:off x="3050326" y="2540546"/>
            <a:ext cx="3516190" cy="2162597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BC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8F22715-8E6A-42DD-998F-4F267BE501F7}"/>
              </a:ext>
            </a:extLst>
          </p:cNvPr>
          <p:cNvSpPr/>
          <p:nvPr/>
        </p:nvSpPr>
        <p:spPr>
          <a:xfrm>
            <a:off x="3056811" y="2636889"/>
            <a:ext cx="350970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맞습니다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틀립니다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FE27DE83-8A36-466A-BBFF-D17029B41A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05" y="3120521"/>
            <a:ext cx="531551" cy="326682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967C08CF-A575-4371-B28B-A00D2D0F3207}"/>
              </a:ext>
            </a:extLst>
          </p:cNvPr>
          <p:cNvGrpSpPr/>
          <p:nvPr/>
        </p:nvGrpSpPr>
        <p:grpSpPr>
          <a:xfrm>
            <a:off x="3272356" y="3535044"/>
            <a:ext cx="3086260" cy="1001362"/>
            <a:chOff x="1452623" y="2695535"/>
            <a:chExt cx="707109" cy="48143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B96C3D1-87FE-458B-A132-9E8014F13512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43">
              <a:extLst>
                <a:ext uri="{FF2B5EF4-FFF2-40B4-BE49-F238E27FC236}">
                  <a16:creationId xmlns:a16="http://schemas.microsoft.com/office/drawing/2014/main" id="{5F60C994-5162-4D97-B1E7-DB20EFC8C93F}"/>
                </a:ext>
              </a:extLst>
            </p:cNvPr>
            <p:cNvSpPr txBox="1"/>
            <p:nvPr/>
          </p:nvSpPr>
          <p:spPr>
            <a:xfrm>
              <a:off x="1542725" y="2713128"/>
              <a:ext cx="617007" cy="4439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7:3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기준량이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이지만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3:7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기준량이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이기 </a:t>
              </a:r>
              <a:b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때문입니다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99" name="Picture 4">
            <a:extLst>
              <a:ext uri="{FF2B5EF4-FFF2-40B4-BE49-F238E27FC236}">
                <a16:creationId xmlns:a16="http://schemas.microsoft.com/office/drawing/2014/main" id="{8C03C030-20DC-4561-9E5A-99D91A93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64" y="425967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698FD8E2-28EF-4F3D-8134-3A6A5923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435" y="3603866"/>
            <a:ext cx="251582" cy="2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684C7081-A8B2-4268-BAC8-EC0F7B1659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26" y="2596526"/>
            <a:ext cx="504056" cy="492979"/>
          </a:xfrm>
          <a:prstGeom prst="rect">
            <a:avLst/>
          </a:prstGeom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id="{7A01EDAC-41C7-4D0D-921F-58E6E61F3BED}"/>
              </a:ext>
            </a:extLst>
          </p:cNvPr>
          <p:cNvSpPr/>
          <p:nvPr/>
        </p:nvSpPr>
        <p:spPr>
          <a:xfrm>
            <a:off x="5042146" y="2384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8BB4BF6D-17AF-40FE-A845-088D0A79E770}"/>
              </a:ext>
            </a:extLst>
          </p:cNvPr>
          <p:cNvSpPr/>
          <p:nvPr/>
        </p:nvSpPr>
        <p:spPr>
          <a:xfrm>
            <a:off x="3109795" y="3519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2E01558-3695-4518-859F-B8C780B261D8}"/>
              </a:ext>
            </a:extLst>
          </p:cNvPr>
          <p:cNvGrpSpPr/>
          <p:nvPr/>
        </p:nvGrpSpPr>
        <p:grpSpPr>
          <a:xfrm flipV="1">
            <a:off x="2847747" y="5360351"/>
            <a:ext cx="1117171" cy="179599"/>
            <a:chOff x="319554" y="1245924"/>
            <a:chExt cx="2636592" cy="423864"/>
          </a:xfrm>
        </p:grpSpPr>
        <p:pic>
          <p:nvPicPr>
            <p:cNvPr id="117" name="Picture 11">
              <a:extLst>
                <a:ext uri="{FF2B5EF4-FFF2-40B4-BE49-F238E27FC236}">
                  <a16:creationId xmlns:a16="http://schemas.microsoft.com/office/drawing/2014/main" id="{A293576A-78D8-45EF-BBDE-C3633EB0D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12">
              <a:extLst>
                <a:ext uri="{FF2B5EF4-FFF2-40B4-BE49-F238E27FC236}">
                  <a16:creationId xmlns:a16="http://schemas.microsoft.com/office/drawing/2014/main" id="{2CA195E3-285F-4816-9B7D-F325CFFC4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3">
              <a:extLst>
                <a:ext uri="{FF2B5EF4-FFF2-40B4-BE49-F238E27FC236}">
                  <a16:creationId xmlns:a16="http://schemas.microsoft.com/office/drawing/2014/main" id="{CE5AF3FE-670B-4B14-8EF5-862A412AA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4">
              <a:extLst>
                <a:ext uri="{FF2B5EF4-FFF2-40B4-BE49-F238E27FC236}">
                  <a16:creationId xmlns:a16="http://schemas.microsoft.com/office/drawing/2014/main" id="{D7D26F89-10AC-49EA-B699-1885FBBE1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51209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40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id="{AAAF31BC-4EB7-469F-8E81-7108D338B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8" y="3954795"/>
            <a:ext cx="1312777" cy="1288689"/>
          </a:xfrm>
          <a:prstGeom prst="rect">
            <a:avLst/>
          </a:prstGeom>
        </p:spPr>
      </p:pic>
      <p:sp>
        <p:nvSpPr>
          <p:cNvPr id="75" name="말풍선: 모서리가 둥근 사각형 74">
            <a:extLst>
              <a:ext uri="{FF2B5EF4-FFF2-40B4-BE49-F238E27FC236}">
                <a16:creationId xmlns:a16="http://schemas.microsoft.com/office/drawing/2014/main" id="{BB44677E-C518-4133-B982-C79B4B40875A}"/>
              </a:ext>
            </a:extLst>
          </p:cNvPr>
          <p:cNvSpPr/>
          <p:nvPr/>
        </p:nvSpPr>
        <p:spPr>
          <a:xfrm>
            <a:off x="260063" y="2469670"/>
            <a:ext cx="2634552" cy="1428593"/>
          </a:xfrm>
          <a:prstGeom prst="wedgeRoundRectCallout">
            <a:avLst>
              <a:gd name="adj1" fmla="val -18111"/>
              <a:gd name="adj2" fmla="val 63127"/>
              <a:gd name="adj3" fmla="val 16667"/>
            </a:avLst>
          </a:prstGeom>
          <a:solidFill>
            <a:schemeClr val="bg1"/>
          </a:solidFill>
          <a:ln>
            <a:solidFill>
              <a:srgbClr val="F6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50~51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9542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괄호 안을 클릭하면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비를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친구들이 비에 대해 이야기한 것이 맞는지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틀린지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표시하고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이유를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27943D-798E-4A4F-BCFF-46FE646A3BDD}"/>
              </a:ext>
            </a:extLst>
          </p:cNvPr>
          <p:cNvGrpSpPr/>
          <p:nvPr/>
        </p:nvGrpSpPr>
        <p:grpSpPr>
          <a:xfrm>
            <a:off x="5260738" y="1212986"/>
            <a:ext cx="1614852" cy="264329"/>
            <a:chOff x="1052964" y="3589427"/>
            <a:chExt cx="1614852" cy="264329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45584C18-3012-413B-980B-23E730DE6CED}"/>
                </a:ext>
              </a:extLst>
            </p:cNvPr>
            <p:cNvSpPr/>
            <p:nvPr/>
          </p:nvSpPr>
          <p:spPr>
            <a:xfrm>
              <a:off x="1055143" y="360030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D5C1E378-7E51-418C-ADA0-AE65BE228685}"/>
                </a:ext>
              </a:extLst>
            </p:cNvPr>
            <p:cNvSpPr/>
            <p:nvPr/>
          </p:nvSpPr>
          <p:spPr>
            <a:xfrm>
              <a:off x="1328988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97A49107-4906-4AE7-8D41-676B94A6FE78}"/>
                </a:ext>
              </a:extLst>
            </p:cNvPr>
            <p:cNvSpPr/>
            <p:nvPr/>
          </p:nvSpPr>
          <p:spPr>
            <a:xfrm>
              <a:off x="1605012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F22CC69-941D-469B-8334-C656F800F6B8}"/>
                </a:ext>
              </a:extLst>
            </p:cNvPr>
            <p:cNvSpPr/>
            <p:nvPr/>
          </p:nvSpPr>
          <p:spPr>
            <a:xfrm>
              <a:off x="1881036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4B37379C-56CA-4458-99B3-9207471124A1}"/>
                </a:ext>
              </a:extLst>
            </p:cNvPr>
            <p:cNvSpPr/>
            <p:nvPr/>
          </p:nvSpPr>
          <p:spPr>
            <a:xfrm>
              <a:off x="2157060" y="3600301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D14026-2E97-4F41-AE85-8B549BF99DB1}"/>
                </a:ext>
              </a:extLst>
            </p:cNvPr>
            <p:cNvSpPr txBox="1"/>
            <p:nvPr/>
          </p:nvSpPr>
          <p:spPr>
            <a:xfrm>
              <a:off x="1052964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952B9C-8460-49E3-AB8D-90F9E51A9A2B}"/>
                </a:ext>
              </a:extLst>
            </p:cNvPr>
            <p:cNvSpPr txBox="1"/>
            <p:nvPr/>
          </p:nvSpPr>
          <p:spPr>
            <a:xfrm>
              <a:off x="132898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9CB3216-6367-4BB8-8003-9B01744FD266}"/>
                </a:ext>
              </a:extLst>
            </p:cNvPr>
            <p:cNvSpPr txBox="1"/>
            <p:nvPr/>
          </p:nvSpPr>
          <p:spPr>
            <a:xfrm>
              <a:off x="1602833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604FB6-4573-4C31-BA45-0491384FE79F}"/>
                </a:ext>
              </a:extLst>
            </p:cNvPr>
            <p:cNvSpPr txBox="1"/>
            <p:nvPr/>
          </p:nvSpPr>
          <p:spPr>
            <a:xfrm>
              <a:off x="1881035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3B4CCE-888E-48A2-8362-40CBF54131E8}"/>
                </a:ext>
              </a:extLst>
            </p:cNvPr>
            <p:cNvSpPr txBox="1"/>
            <p:nvPr/>
          </p:nvSpPr>
          <p:spPr>
            <a:xfrm>
              <a:off x="215705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DF4B6907-8B62-4269-97E9-8E5D4C8AA327}"/>
                </a:ext>
              </a:extLst>
            </p:cNvPr>
            <p:cNvSpPr/>
            <p:nvPr/>
          </p:nvSpPr>
          <p:spPr>
            <a:xfrm>
              <a:off x="2426559" y="35975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3EFE75-C722-4534-B344-D53355C73541}"/>
                </a:ext>
              </a:extLst>
            </p:cNvPr>
            <p:cNvSpPr txBox="1"/>
            <p:nvPr/>
          </p:nvSpPr>
          <p:spPr>
            <a:xfrm>
              <a:off x="2426558" y="358942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24A4F64B-BB16-46D4-B5C4-5FF72CE302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65506"/>
          </a:xfrm>
          <a:prstGeom prst="rect">
            <a:avLst/>
          </a:prstGeom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E6CB5C5-9D50-4FD1-9992-6E0F6235C225}"/>
              </a:ext>
            </a:extLst>
          </p:cNvPr>
          <p:cNvSpPr/>
          <p:nvPr/>
        </p:nvSpPr>
        <p:spPr>
          <a:xfrm>
            <a:off x="3050326" y="2648558"/>
            <a:ext cx="3516190" cy="2162597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BC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8F22715-8E6A-42DD-998F-4F267BE501F7}"/>
              </a:ext>
            </a:extLst>
          </p:cNvPr>
          <p:cNvSpPr/>
          <p:nvPr/>
        </p:nvSpPr>
        <p:spPr>
          <a:xfrm>
            <a:off x="3056811" y="2744901"/>
            <a:ext cx="350970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맞습니다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틀립니다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FE27DE83-8A36-466A-BBFF-D17029B41A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05" y="3228533"/>
            <a:ext cx="531551" cy="326682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967C08CF-A575-4371-B28B-A00D2D0F3207}"/>
              </a:ext>
            </a:extLst>
          </p:cNvPr>
          <p:cNvGrpSpPr/>
          <p:nvPr/>
        </p:nvGrpSpPr>
        <p:grpSpPr>
          <a:xfrm>
            <a:off x="3272356" y="3643056"/>
            <a:ext cx="3086260" cy="1001362"/>
            <a:chOff x="1452623" y="2695535"/>
            <a:chExt cx="707109" cy="48143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B96C3D1-87FE-458B-A132-9E8014F13512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43">
              <a:extLst>
                <a:ext uri="{FF2B5EF4-FFF2-40B4-BE49-F238E27FC236}">
                  <a16:creationId xmlns:a16="http://schemas.microsoft.com/office/drawing/2014/main" id="{5F60C994-5162-4D97-B1E7-DB20EFC8C93F}"/>
                </a:ext>
              </a:extLst>
            </p:cNvPr>
            <p:cNvSpPr txBox="1"/>
            <p:nvPr/>
          </p:nvSpPr>
          <p:spPr>
            <a:xfrm>
              <a:off x="1542725" y="2713128"/>
              <a:ext cx="617007" cy="4439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남학생은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명이므로 여학생 수와 남학생 수의 비는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13:12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99" name="Picture 4">
            <a:extLst>
              <a:ext uri="{FF2B5EF4-FFF2-40B4-BE49-F238E27FC236}">
                <a16:creationId xmlns:a16="http://schemas.microsoft.com/office/drawing/2014/main" id="{8C03C030-20DC-4561-9E5A-99D91A93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64" y="4367687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698FD8E2-28EF-4F3D-8134-3A6A5923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435" y="3711878"/>
            <a:ext cx="251582" cy="2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FC7BE652-BD3C-4185-963F-A05C4A85B221}"/>
              </a:ext>
            </a:extLst>
          </p:cNvPr>
          <p:cNvSpPr/>
          <p:nvPr/>
        </p:nvSpPr>
        <p:spPr>
          <a:xfrm>
            <a:off x="3752751" y="249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684C7081-A8B2-4268-BAC8-EC0F7B1659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89" y="2704538"/>
            <a:ext cx="504056" cy="492979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8BB4BF6D-17AF-40FE-A845-088D0A79E770}"/>
              </a:ext>
            </a:extLst>
          </p:cNvPr>
          <p:cNvSpPr/>
          <p:nvPr/>
        </p:nvSpPr>
        <p:spPr>
          <a:xfrm>
            <a:off x="3109795" y="36273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55963A0-7D26-40DE-8C9C-F63164CA9BB7}"/>
              </a:ext>
            </a:extLst>
          </p:cNvPr>
          <p:cNvGrpSpPr/>
          <p:nvPr/>
        </p:nvGrpSpPr>
        <p:grpSpPr>
          <a:xfrm flipV="1">
            <a:off x="2847747" y="5360351"/>
            <a:ext cx="1117171" cy="183634"/>
            <a:chOff x="290979" y="2009759"/>
            <a:chExt cx="2665167" cy="433388"/>
          </a:xfrm>
        </p:grpSpPr>
        <p:pic>
          <p:nvPicPr>
            <p:cNvPr id="69" name="Picture 15">
              <a:extLst>
                <a:ext uri="{FF2B5EF4-FFF2-40B4-BE49-F238E27FC236}">
                  <a16:creationId xmlns:a16="http://schemas.microsoft.com/office/drawing/2014/main" id="{CE9F1E18-5259-4EC3-ABFE-0BFA3F3C0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id="{DF6A3E78-D296-4A99-9E89-56D39FA201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:a16="http://schemas.microsoft.com/office/drawing/2014/main" id="{871B2DD4-0B84-4636-87CE-5A3B3928D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6">
              <a:extLst>
                <a:ext uri="{FF2B5EF4-FFF2-40B4-BE49-F238E27FC236}">
                  <a16:creationId xmlns:a16="http://schemas.microsoft.com/office/drawing/2014/main" id="{BF55BCA3-802B-4FB4-89E3-2CE2DCA8E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444BF5E5-6D16-4107-9490-CC670020039E}"/>
              </a:ext>
            </a:extLst>
          </p:cNvPr>
          <p:cNvSpPr/>
          <p:nvPr/>
        </p:nvSpPr>
        <p:spPr>
          <a:xfrm>
            <a:off x="2562951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43C38D-2731-4502-BF7E-3D877D484915}"/>
              </a:ext>
            </a:extLst>
          </p:cNvPr>
          <p:cNvSpPr txBox="1"/>
          <p:nvPr/>
        </p:nvSpPr>
        <p:spPr>
          <a:xfrm>
            <a:off x="209701" y="2560909"/>
            <a:ext cx="2699660" cy="133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우리 반의 전체 학생은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여학생은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명이에요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우리 반의 여학생 수와 남학생 수의 비는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13 : 12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예요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69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917EA1-527B-47C1-B231-AA3BC03A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35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9"/>
            <a:ext cx="399607" cy="423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E5493-578A-4E3D-A4D7-28C9831CE499}"/>
              </a:ext>
            </a:extLst>
          </p:cNvPr>
          <p:cNvSpPr/>
          <p:nvPr/>
        </p:nvSpPr>
        <p:spPr>
          <a:xfrm>
            <a:off x="810541" y="304737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3653DF-5584-459F-AC5E-9B2CD3C279AC}"/>
              </a:ext>
            </a:extLst>
          </p:cNvPr>
          <p:cNvSpPr/>
          <p:nvPr/>
        </p:nvSpPr>
        <p:spPr>
          <a:xfrm>
            <a:off x="699339" y="30744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95319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비를 알아볼까요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334D0C6-D0B3-40E7-A204-DA5355EA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2" y="3284199"/>
            <a:ext cx="341761" cy="27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77A88-6022-4564-9A92-048C90AEE736}"/>
              </a:ext>
            </a:extLst>
          </p:cNvPr>
          <p:cNvSpPr/>
          <p:nvPr/>
        </p:nvSpPr>
        <p:spPr>
          <a:xfrm>
            <a:off x="290714" y="2213764"/>
            <a:ext cx="399607" cy="423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1C5B77D-5A01-466C-BC72-A92C3D995C71}"/>
              </a:ext>
            </a:extLst>
          </p:cNvPr>
          <p:cNvSpPr/>
          <p:nvPr/>
        </p:nvSpPr>
        <p:spPr>
          <a:xfrm>
            <a:off x="179512" y="22408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E46A86E-2344-4A86-A526-0C38E6D158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6" y="2267974"/>
            <a:ext cx="348893" cy="29380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30B4A6-B1F2-4311-A9CB-4E83C5AD8379}"/>
              </a:ext>
            </a:extLst>
          </p:cNvPr>
          <p:cNvSpPr/>
          <p:nvPr/>
        </p:nvSpPr>
        <p:spPr>
          <a:xfrm>
            <a:off x="810541" y="381991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2CE9B34-08AB-479E-A151-31454170B3E4}"/>
              </a:ext>
            </a:extLst>
          </p:cNvPr>
          <p:cNvSpPr/>
          <p:nvPr/>
        </p:nvSpPr>
        <p:spPr>
          <a:xfrm>
            <a:off x="699339" y="38470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546C996F-0B0F-42B8-B261-838DD301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2" y="4056736"/>
            <a:ext cx="341761" cy="27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11673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27072</TotalTime>
  <Words>556</Words>
  <Application>Microsoft Office PowerPoint</Application>
  <PresentationFormat>화면 슬라이드 쇼(4:3)</PresentationFormat>
  <Paragraphs>200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4734</cp:revision>
  <dcterms:created xsi:type="dcterms:W3CDTF">2008-07-15T12:19:11Z</dcterms:created>
  <dcterms:modified xsi:type="dcterms:W3CDTF">2022-02-12T14:49:28Z</dcterms:modified>
</cp:coreProperties>
</file>