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92" r:id="rId3"/>
    <p:sldId id="793" r:id="rId4"/>
    <p:sldId id="932" r:id="rId5"/>
    <p:sldId id="956" r:id="rId6"/>
    <p:sldId id="922" r:id="rId7"/>
    <p:sldId id="950" r:id="rId8"/>
    <p:sldId id="951" r:id="rId9"/>
    <p:sldId id="952" r:id="rId10"/>
    <p:sldId id="949" r:id="rId11"/>
    <p:sldId id="953" r:id="rId12"/>
    <p:sldId id="954" r:id="rId13"/>
    <p:sldId id="95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D9F"/>
    <a:srgbClr val="FBCE8B"/>
    <a:srgbClr val="CFE593"/>
    <a:srgbClr val="F6F1D4"/>
    <a:srgbClr val="C7A08C"/>
    <a:srgbClr val="C9BEE0"/>
    <a:srgbClr val="FFFBF5"/>
    <a:srgbClr val="77933C"/>
    <a:srgbClr val="C3D69B"/>
    <a:srgbClr val="EAB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2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9.png"/><Relationship Id="rId12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2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6560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45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백분율이 사용되는 경우를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7F8E6B-397C-461F-9286-E833765F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2" y="2266628"/>
            <a:ext cx="4646977" cy="19776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사용해 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대화를 읽고 어느 영화가 관람석 수에 대한 관객 수의 비율이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5590EAB-309C-4BFF-9256-AC8B950F3935}"/>
              </a:ext>
            </a:extLst>
          </p:cNvPr>
          <p:cNvGrpSpPr/>
          <p:nvPr/>
        </p:nvGrpSpPr>
        <p:grpSpPr>
          <a:xfrm>
            <a:off x="455972" y="3094278"/>
            <a:ext cx="1905930" cy="1540094"/>
            <a:chOff x="455972" y="3356993"/>
            <a:chExt cx="1905930" cy="1326844"/>
          </a:xfrm>
        </p:grpSpPr>
        <p:sp>
          <p:nvSpPr>
            <p:cNvPr id="46" name="말풍선: 모서리가 둥근 사각형 45">
              <a:extLst>
                <a:ext uri="{FF2B5EF4-FFF2-40B4-BE49-F238E27FC236}">
                  <a16:creationId xmlns:a16="http://schemas.microsoft.com/office/drawing/2014/main" id="{638CFFBF-1BDF-4C8C-A62A-B5A88D4105ED}"/>
                </a:ext>
              </a:extLst>
            </p:cNvPr>
            <p:cNvSpPr/>
            <p:nvPr/>
          </p:nvSpPr>
          <p:spPr bwMode="auto">
            <a:xfrm flipH="1">
              <a:off x="455972" y="3356993"/>
              <a:ext cx="1905930" cy="1192974"/>
            </a:xfrm>
            <a:prstGeom prst="wedgeRoundRectCallout">
              <a:avLst>
                <a:gd name="adj1" fmla="val -62428"/>
                <a:gd name="adj2" fmla="val -2288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76CC04-BD11-444C-8ABD-83627C249EA0}"/>
                </a:ext>
              </a:extLst>
            </p:cNvPr>
            <p:cNvSpPr/>
            <p:nvPr/>
          </p:nvSpPr>
          <p:spPr>
            <a:xfrm>
              <a:off x="455972" y="3360398"/>
              <a:ext cx="190593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영화는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 영화관에서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관람석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명당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봤다고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들었어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94FE699-2124-48FA-86C7-A293751E7766}"/>
              </a:ext>
            </a:extLst>
          </p:cNvPr>
          <p:cNvGrpSpPr/>
          <p:nvPr/>
        </p:nvGrpSpPr>
        <p:grpSpPr>
          <a:xfrm>
            <a:off x="4831037" y="3285321"/>
            <a:ext cx="1781037" cy="1349050"/>
            <a:chOff x="455970" y="3356993"/>
            <a:chExt cx="1905932" cy="1080623"/>
          </a:xfrm>
        </p:grpSpPr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4EE94BFC-C521-43C7-8446-4FD004E8282E}"/>
                </a:ext>
              </a:extLst>
            </p:cNvPr>
            <p:cNvSpPr/>
            <p:nvPr/>
          </p:nvSpPr>
          <p:spPr bwMode="auto">
            <a:xfrm flipH="1">
              <a:off x="455970" y="3356993"/>
              <a:ext cx="1905930" cy="954107"/>
            </a:xfrm>
            <a:prstGeom prst="wedgeRoundRectCallout">
              <a:avLst>
                <a:gd name="adj1" fmla="val 58199"/>
                <a:gd name="adj2" fmla="val -3350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BE6EBA-8F62-4FEF-9AEE-4677592EF225}"/>
                </a:ext>
              </a:extLst>
            </p:cNvPr>
            <p:cNvSpPr/>
            <p:nvPr/>
          </p:nvSpPr>
          <p:spPr>
            <a:xfrm>
              <a:off x="455972" y="3360398"/>
              <a:ext cx="190593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어느 영화가 관람석 수에 대한 관객 수의 비율이 더 높을까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13">
            <a:extLst>
              <a:ext uri="{FF2B5EF4-FFF2-40B4-BE49-F238E27FC236}">
                <a16:creationId xmlns:a16="http://schemas.microsoft.com/office/drawing/2014/main" id="{A1C8733C-750F-42B3-A0D7-812BAF14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4B30A765-A9B9-4B81-AA90-ADFD68A6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145EF137-0192-4B02-8EAC-7C4ADCC10943}"/>
              </a:ext>
            </a:extLst>
          </p:cNvPr>
          <p:cNvSpPr/>
          <p:nvPr/>
        </p:nvSpPr>
        <p:spPr>
          <a:xfrm>
            <a:off x="5820476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B51AEED-1F90-411D-9162-B546F06209C8}"/>
              </a:ext>
            </a:extLst>
          </p:cNvPr>
          <p:cNvSpPr/>
          <p:nvPr/>
        </p:nvSpPr>
        <p:spPr>
          <a:xfrm>
            <a:off x="4711514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CC628CF-29A1-4F5A-8C20-5E058B420A07}"/>
              </a:ext>
            </a:extLst>
          </p:cNvPr>
          <p:cNvSpPr/>
          <p:nvPr/>
        </p:nvSpPr>
        <p:spPr>
          <a:xfrm>
            <a:off x="2773513" y="536558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BD60924-790B-41D2-BFCF-004A7A7EDB68}"/>
              </a:ext>
            </a:extLst>
          </p:cNvPr>
          <p:cNvSpPr/>
          <p:nvPr/>
        </p:nvSpPr>
        <p:spPr>
          <a:xfrm>
            <a:off x="325486" y="3097683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19B7D34-4B71-42B1-9D9F-CAF33E094E87}"/>
              </a:ext>
            </a:extLst>
          </p:cNvPr>
          <p:cNvSpPr/>
          <p:nvPr/>
        </p:nvSpPr>
        <p:spPr>
          <a:xfrm>
            <a:off x="1289588" y="224729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4F1975-313C-44E0-88D8-CC5BDBD17E5F}"/>
              </a:ext>
            </a:extLst>
          </p:cNvPr>
          <p:cNvSpPr/>
          <p:nvPr/>
        </p:nvSpPr>
        <p:spPr>
          <a:xfrm>
            <a:off x="6413417" y="3097683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452C098-EA42-4858-893B-2A204F391149}"/>
              </a:ext>
            </a:extLst>
          </p:cNvPr>
          <p:cNvGrpSpPr/>
          <p:nvPr/>
        </p:nvGrpSpPr>
        <p:grpSpPr>
          <a:xfrm flipV="1">
            <a:off x="3077706" y="5398679"/>
            <a:ext cx="1117171" cy="183634"/>
            <a:chOff x="290979" y="2009759"/>
            <a:chExt cx="2665167" cy="433388"/>
          </a:xfrm>
        </p:grpSpPr>
        <p:pic>
          <p:nvPicPr>
            <p:cNvPr id="52" name="Picture 15">
              <a:extLst>
                <a:ext uri="{FF2B5EF4-FFF2-40B4-BE49-F238E27FC236}">
                  <a16:creationId xmlns:a16="http://schemas.microsoft.com/office/drawing/2014/main" id="{075AB29D-58D0-4235-ABD1-970F52ECB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6ED98BBD-F37A-4A5A-8676-4225B6AC9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F3B87C60-1105-4B6B-B7D9-6C00E63EA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>
              <a:extLst>
                <a:ext uri="{FF2B5EF4-FFF2-40B4-BE49-F238E27FC236}">
                  <a16:creationId xmlns:a16="http://schemas.microsoft.com/office/drawing/2014/main" id="{5D9FBC45-900A-4231-A988-5814C86FA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97E563-CB62-4AB7-B9D0-269AA595456D}"/>
              </a:ext>
            </a:extLst>
          </p:cNvPr>
          <p:cNvSpPr/>
          <p:nvPr/>
        </p:nvSpPr>
        <p:spPr>
          <a:xfrm>
            <a:off x="3919909" y="4527082"/>
            <a:ext cx="7916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3FBB1FA-261A-416E-BAE6-E92BF9735A8E}"/>
              </a:ext>
            </a:extLst>
          </p:cNvPr>
          <p:cNvGrpSpPr/>
          <p:nvPr/>
        </p:nvGrpSpPr>
        <p:grpSpPr>
          <a:xfrm>
            <a:off x="3455876" y="4527082"/>
            <a:ext cx="464033" cy="414122"/>
            <a:chOff x="1452623" y="2695535"/>
            <a:chExt cx="707110" cy="5199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0756E4-E4B3-4F25-A378-9F560BFA2E3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36D03E2C-62DA-4568-BD3B-B1800974D881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4">
            <a:extLst>
              <a:ext uri="{FF2B5EF4-FFF2-40B4-BE49-F238E27FC236}">
                <a16:creationId xmlns:a16="http://schemas.microsoft.com/office/drawing/2014/main" id="{5C3ABDEA-2E2D-4D46-B0B1-8DF04DE9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88" y="475662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38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7F8E6B-397C-461F-9286-E833765F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2" y="2266628"/>
            <a:ext cx="4646977" cy="19776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대화를 읽고 어느 영화가 관람석 수에 대한 관객 수의 비율이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5590EAB-309C-4BFF-9256-AC8B950F3935}"/>
              </a:ext>
            </a:extLst>
          </p:cNvPr>
          <p:cNvGrpSpPr/>
          <p:nvPr/>
        </p:nvGrpSpPr>
        <p:grpSpPr>
          <a:xfrm>
            <a:off x="455972" y="3094278"/>
            <a:ext cx="1905930" cy="1326844"/>
            <a:chOff x="455972" y="3356993"/>
            <a:chExt cx="1905930" cy="1326844"/>
          </a:xfrm>
        </p:grpSpPr>
        <p:sp>
          <p:nvSpPr>
            <p:cNvPr id="46" name="말풍선: 모서리가 둥근 사각형 45">
              <a:extLst>
                <a:ext uri="{FF2B5EF4-FFF2-40B4-BE49-F238E27FC236}">
                  <a16:creationId xmlns:a16="http://schemas.microsoft.com/office/drawing/2014/main" id="{638CFFBF-1BDF-4C8C-A62A-B5A88D4105ED}"/>
                </a:ext>
              </a:extLst>
            </p:cNvPr>
            <p:cNvSpPr/>
            <p:nvPr/>
          </p:nvSpPr>
          <p:spPr bwMode="auto">
            <a:xfrm flipH="1">
              <a:off x="455972" y="3356993"/>
              <a:ext cx="1905930" cy="1192974"/>
            </a:xfrm>
            <a:prstGeom prst="wedgeRoundRectCallout">
              <a:avLst>
                <a:gd name="adj1" fmla="val -62428"/>
                <a:gd name="adj2" fmla="val -2288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76CC04-BD11-444C-8ABD-83627C249EA0}"/>
                </a:ext>
              </a:extLst>
            </p:cNvPr>
            <p:cNvSpPr/>
            <p:nvPr/>
          </p:nvSpPr>
          <p:spPr>
            <a:xfrm>
              <a:off x="455972" y="3360398"/>
              <a:ext cx="190593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영화는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 영화관에서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관람석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명당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봤다고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들었어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94FE699-2124-48FA-86C7-A293751E7766}"/>
              </a:ext>
            </a:extLst>
          </p:cNvPr>
          <p:cNvGrpSpPr/>
          <p:nvPr/>
        </p:nvGrpSpPr>
        <p:grpSpPr>
          <a:xfrm>
            <a:off x="4831037" y="3285321"/>
            <a:ext cx="1781037" cy="1080623"/>
            <a:chOff x="455970" y="3356993"/>
            <a:chExt cx="1905932" cy="1080623"/>
          </a:xfrm>
        </p:grpSpPr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4EE94BFC-C521-43C7-8446-4FD004E8282E}"/>
                </a:ext>
              </a:extLst>
            </p:cNvPr>
            <p:cNvSpPr/>
            <p:nvPr/>
          </p:nvSpPr>
          <p:spPr bwMode="auto">
            <a:xfrm flipH="1">
              <a:off x="455970" y="3356993"/>
              <a:ext cx="1905930" cy="954107"/>
            </a:xfrm>
            <a:prstGeom prst="wedgeRoundRectCallout">
              <a:avLst>
                <a:gd name="adj1" fmla="val 58199"/>
                <a:gd name="adj2" fmla="val -3350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BE6EBA-8F62-4FEF-9AEE-4677592EF225}"/>
                </a:ext>
              </a:extLst>
            </p:cNvPr>
            <p:cNvSpPr/>
            <p:nvPr/>
          </p:nvSpPr>
          <p:spPr>
            <a:xfrm>
              <a:off x="455972" y="3360398"/>
              <a:ext cx="190593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어느 영화가 관람석 수에 대한 관객 수의 비율이 더 높을까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13">
            <a:extLst>
              <a:ext uri="{FF2B5EF4-FFF2-40B4-BE49-F238E27FC236}">
                <a16:creationId xmlns:a16="http://schemas.microsoft.com/office/drawing/2014/main" id="{A1C8733C-750F-42B3-A0D7-812BAF14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4B30A765-A9B9-4B81-AA90-ADFD68A6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452C098-EA42-4858-893B-2A204F391149}"/>
              </a:ext>
            </a:extLst>
          </p:cNvPr>
          <p:cNvGrpSpPr/>
          <p:nvPr/>
        </p:nvGrpSpPr>
        <p:grpSpPr>
          <a:xfrm flipV="1">
            <a:off x="3077706" y="5398679"/>
            <a:ext cx="1117171" cy="183634"/>
            <a:chOff x="290979" y="2009759"/>
            <a:chExt cx="2665167" cy="433388"/>
          </a:xfrm>
        </p:grpSpPr>
        <p:pic>
          <p:nvPicPr>
            <p:cNvPr id="52" name="Picture 15">
              <a:extLst>
                <a:ext uri="{FF2B5EF4-FFF2-40B4-BE49-F238E27FC236}">
                  <a16:creationId xmlns:a16="http://schemas.microsoft.com/office/drawing/2014/main" id="{075AB29D-58D0-4235-ABD1-970F52ECB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6ED98BBD-F37A-4A5A-8676-4225B6AC9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F3B87C60-1105-4B6B-B7D9-6C00E63EA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>
              <a:extLst>
                <a:ext uri="{FF2B5EF4-FFF2-40B4-BE49-F238E27FC236}">
                  <a16:creationId xmlns:a16="http://schemas.microsoft.com/office/drawing/2014/main" id="{5D9FBC45-900A-4231-A988-5814C86FA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97E563-CB62-4AB7-B9D0-269AA595456D}"/>
              </a:ext>
            </a:extLst>
          </p:cNvPr>
          <p:cNvSpPr/>
          <p:nvPr/>
        </p:nvSpPr>
        <p:spPr>
          <a:xfrm>
            <a:off x="3919909" y="4527082"/>
            <a:ext cx="7916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3FBB1FA-261A-416E-BAE6-E92BF9735A8E}"/>
              </a:ext>
            </a:extLst>
          </p:cNvPr>
          <p:cNvGrpSpPr/>
          <p:nvPr/>
        </p:nvGrpSpPr>
        <p:grpSpPr>
          <a:xfrm>
            <a:off x="3455876" y="4527082"/>
            <a:ext cx="464033" cy="414122"/>
            <a:chOff x="1452623" y="2695535"/>
            <a:chExt cx="707110" cy="5199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0756E4-E4B3-4F25-A378-9F560BFA2E3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36D03E2C-62DA-4568-BD3B-B1800974D881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4">
            <a:extLst>
              <a:ext uri="{FF2B5EF4-FFF2-40B4-BE49-F238E27FC236}">
                <a16:creationId xmlns:a16="http://schemas.microsoft.com/office/drawing/2014/main" id="{5C3ABDEA-2E2D-4D46-B0B1-8DF04DE9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88" y="475662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D35ACD8-A04A-4D5F-B7C1-6665F6C25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4336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94238E43-273E-4C3B-8B7A-DE24FFE84D1A}"/>
              </a:ext>
            </a:extLst>
          </p:cNvPr>
          <p:cNvGrpSpPr/>
          <p:nvPr/>
        </p:nvGrpSpPr>
        <p:grpSpPr>
          <a:xfrm>
            <a:off x="317839" y="3525449"/>
            <a:ext cx="6385930" cy="1670867"/>
            <a:chOff x="317839" y="3755698"/>
            <a:chExt cx="6385930" cy="1670867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916777B-65B4-4179-B049-E261E4394399}"/>
                </a:ext>
              </a:extLst>
            </p:cNvPr>
            <p:cNvSpPr/>
            <p:nvPr/>
          </p:nvSpPr>
          <p:spPr>
            <a:xfrm>
              <a:off x="317839" y="4065258"/>
              <a:ext cx="6385930" cy="11639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852C0EE-95C5-4739-8E9F-4DFA8AF98C36}"/>
                </a:ext>
              </a:extLst>
            </p:cNvPr>
            <p:cNvSpPr/>
            <p:nvPr/>
          </p:nvSpPr>
          <p:spPr>
            <a:xfrm flipH="1" flipV="1">
              <a:off x="5004048" y="52384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D8C0C05B-96EA-4907-9276-480A5C65AF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D74FF7-291B-437C-9CE1-24CF7CCF0F2A}"/>
                </a:ext>
              </a:extLst>
            </p:cNvPr>
            <p:cNvSpPr txBox="1"/>
            <p:nvPr/>
          </p:nvSpPr>
          <p:spPr>
            <a:xfrm>
              <a:off x="458167" y="4078780"/>
              <a:ext cx="6245602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영화의 관람석 수에 대한 관객 수의 비율을 백분율로 나타내면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영화의 관람석 수에 대한 관객 수의 비율은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영화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백분율이 더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034757B-2848-4BFB-9064-786CFA6A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35052"/>
              </p:ext>
            </p:extLst>
          </p:nvPr>
        </p:nvGraphicFramePr>
        <p:xfrm>
          <a:off x="562238" y="4207236"/>
          <a:ext cx="305889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1BE95C40-F200-4CB2-9802-D208A4217867}"/>
              </a:ext>
            </a:extLst>
          </p:cNvPr>
          <p:cNvSpPr/>
          <p:nvPr/>
        </p:nvSpPr>
        <p:spPr>
          <a:xfrm>
            <a:off x="1428316" y="417816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02F94AF-2DE1-4567-809F-7ED7AD92589B}"/>
              </a:ext>
            </a:extLst>
          </p:cNvPr>
          <p:cNvSpPr/>
          <p:nvPr/>
        </p:nvSpPr>
        <p:spPr>
          <a:xfrm>
            <a:off x="860226" y="455036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C02225A-73D2-447B-8D2E-D10D95055909}"/>
              </a:ext>
            </a:extLst>
          </p:cNvPr>
          <p:cNvSpPr/>
          <p:nvPr/>
        </p:nvSpPr>
        <p:spPr>
          <a:xfrm>
            <a:off x="1981249" y="455036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10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EA9526-D88B-4A2C-99F4-8694558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40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066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F5C734-F0EB-447F-8D2D-06CD59422A4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57FB32-5C89-45FC-8C98-FD40F6516805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B8FEC0-1F55-4625-A570-F7E6E54955AF}"/>
              </a:ext>
            </a:extLst>
          </p:cNvPr>
          <p:cNvSpPr/>
          <p:nvPr/>
        </p:nvSpPr>
        <p:spPr>
          <a:xfrm>
            <a:off x="275808" y="2214164"/>
            <a:ext cx="41451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CFB2D0-BD11-4618-AEA7-ED7CB5135400}"/>
              </a:ext>
            </a:extLst>
          </p:cNvPr>
          <p:cNvSpPr/>
          <p:nvPr/>
        </p:nvSpPr>
        <p:spPr>
          <a:xfrm>
            <a:off x="164606" y="2261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EE5CF9-262E-4295-B0C7-6DA8DAC635C9}"/>
              </a:ext>
            </a:extLst>
          </p:cNvPr>
          <p:cNvSpPr/>
          <p:nvPr/>
        </p:nvSpPr>
        <p:spPr>
          <a:xfrm>
            <a:off x="752398" y="3101231"/>
            <a:ext cx="414513" cy="888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7E4402E-AA49-4A1D-8DCD-B7DDCB82AF66}"/>
              </a:ext>
            </a:extLst>
          </p:cNvPr>
          <p:cNvSpPr/>
          <p:nvPr/>
        </p:nvSpPr>
        <p:spPr>
          <a:xfrm>
            <a:off x="641196" y="3148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1443141E-6DC8-4096-9A6B-37C44716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3" y="334595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2E1B3B-F874-4C69-811B-83797B136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2279405"/>
            <a:ext cx="348893" cy="2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DBD52ED-447A-4A02-866A-0A9E672D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92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6352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F5C734-F0EB-447F-8D2D-06CD59422A4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57FB32-5C89-45FC-8C98-FD40F6516805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C11CCBA4-E92A-4FA2-AEBD-B9917804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B8FEC0-1F55-4625-A570-F7E6E54955AF}"/>
              </a:ext>
            </a:extLst>
          </p:cNvPr>
          <p:cNvSpPr/>
          <p:nvPr/>
        </p:nvSpPr>
        <p:spPr>
          <a:xfrm>
            <a:off x="4460798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CFB2D0-BD11-4618-AEA7-ED7CB5135400}"/>
              </a:ext>
            </a:extLst>
          </p:cNvPr>
          <p:cNvSpPr/>
          <p:nvPr/>
        </p:nvSpPr>
        <p:spPr>
          <a:xfrm>
            <a:off x="4349596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DBD52ED-447A-4A02-866A-0A9E672D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9279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C11CCBA4-E92A-4FA2-AEBD-B9917804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B92121A-B5BA-4087-B111-0CCA0D752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64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7B78A7-3583-4DF3-AC6A-FFF4CCA6AD27}"/>
              </a:ext>
            </a:extLst>
          </p:cNvPr>
          <p:cNvGrpSpPr/>
          <p:nvPr/>
        </p:nvGrpSpPr>
        <p:grpSpPr>
          <a:xfrm>
            <a:off x="575556" y="3429000"/>
            <a:ext cx="5940660" cy="1677398"/>
            <a:chOff x="575556" y="3755698"/>
            <a:chExt cx="5940660" cy="167739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BEF54AE-2303-4DE7-93A0-C988F169210C}"/>
                </a:ext>
              </a:extLst>
            </p:cNvPr>
            <p:cNvSpPr/>
            <p:nvPr/>
          </p:nvSpPr>
          <p:spPr>
            <a:xfrm>
              <a:off x="575556" y="4065258"/>
              <a:ext cx="5870496" cy="11639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A2408802-5358-4BA3-AF0E-2E2FBA94342E}"/>
                </a:ext>
              </a:extLst>
            </p:cNvPr>
            <p:cNvSpPr/>
            <p:nvPr/>
          </p:nvSpPr>
          <p:spPr>
            <a:xfrm flipH="1" flipV="1">
              <a:off x="5004048" y="5244989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770E2E1-3B0A-46A0-955C-2398B69C64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507FD-0EB3-4D0A-8F1B-C2685671C961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원을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할인받은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할인받은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797C51-39CE-48F4-A125-1CEB2098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02911"/>
              </p:ext>
            </p:extLst>
          </p:nvPr>
        </p:nvGraphicFramePr>
        <p:xfrm>
          <a:off x="719572" y="4113076"/>
          <a:ext cx="540060" cy="50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6558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6622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3">
            <a:extLst>
              <a:ext uri="{FF2B5EF4-FFF2-40B4-BE49-F238E27FC236}">
                <a16:creationId xmlns:a16="http://schemas.microsoft.com/office/drawing/2014/main" id="{14412D2F-4CDB-4924-B4B8-733453E6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42879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없이 탭 넘기면 바로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보이게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슬기는 축구 연습을 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슬기의 골 성공률은 각각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누구의 골 성공률이 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C97061-1C60-4194-BA72-930D42BAA68F}"/>
              </a:ext>
            </a:extLst>
          </p:cNvPr>
          <p:cNvGrpSpPr/>
          <p:nvPr/>
        </p:nvGrpSpPr>
        <p:grpSpPr>
          <a:xfrm>
            <a:off x="1688754" y="4555970"/>
            <a:ext cx="661278" cy="400110"/>
            <a:chOff x="1452623" y="2662230"/>
            <a:chExt cx="707110" cy="59833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CBC5AF-EB74-4793-832C-8B80D3F178E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5C2B83A-33D2-4BDC-8D56-85B38A3B26BA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43875D-4BC9-4823-B6A1-384000EC4744}"/>
              </a:ext>
            </a:extLst>
          </p:cNvPr>
          <p:cNvSpPr/>
          <p:nvPr/>
        </p:nvSpPr>
        <p:spPr>
          <a:xfrm>
            <a:off x="2310267" y="4603546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C71CA4-0EBD-4294-B124-C35A278AFE14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2741617"/>
            <a:chExt cx="1345353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905BC63-348D-4B2B-9ED5-A06D9C39D2A6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6B11676-B52D-4284-A9A6-F9C915D4DC25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9DBBB69A-A12C-4856-A2C5-4ABEB72E274C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88CF9977-B7BD-4168-B519-6E9DA56BCA69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67AD3754-E7A5-4C8B-AA86-0A72DD580ADB}"/>
                </a:ext>
              </a:extLst>
            </p:cNvPr>
            <p:cNvSpPr/>
            <p:nvPr/>
          </p:nvSpPr>
          <p:spPr>
            <a:xfrm>
              <a:off x="2157060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E44EB-BF54-4255-920F-3F9F2708732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293FD0-8D35-4028-B3FA-242BF9726A7A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1BA2E6-8362-453C-ABBB-75AE125BEF8E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445A4D-1180-4F28-A957-DA9B20208D11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E96F9C-2E40-48FA-A8D5-F3DE56012A9C}"/>
                </a:ext>
              </a:extLst>
            </p:cNvPr>
            <p:cNvSpPr txBox="1"/>
            <p:nvPr/>
          </p:nvSpPr>
          <p:spPr>
            <a:xfrm>
              <a:off x="215705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04946499-D107-4631-A4E3-E50CBA367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C27AC6-6141-4BEF-96A9-67C1C877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28" y="2872144"/>
            <a:ext cx="4927743" cy="1728192"/>
          </a:xfrm>
          <a:prstGeom prst="rect">
            <a:avLst/>
          </a:prstGeom>
        </p:spPr>
      </p:pic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E4B02EA8-4115-42E5-B49B-D6575CF10D9F}"/>
              </a:ext>
            </a:extLst>
          </p:cNvPr>
          <p:cNvSpPr/>
          <p:nvPr/>
        </p:nvSpPr>
        <p:spPr bwMode="auto">
          <a:xfrm flipH="1">
            <a:off x="1828176" y="2479042"/>
            <a:ext cx="1678099" cy="773287"/>
          </a:xfrm>
          <a:prstGeom prst="wedgeRoundRectCallout">
            <a:avLst>
              <a:gd name="adj1" fmla="val 31640"/>
              <a:gd name="adj2" fmla="val 6221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차서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골대에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258933E0-4317-41DA-8C4B-BA667B8A3EC7}"/>
              </a:ext>
            </a:extLst>
          </p:cNvPr>
          <p:cNvSpPr/>
          <p:nvPr/>
        </p:nvSpPr>
        <p:spPr bwMode="auto">
          <a:xfrm>
            <a:off x="3563888" y="2479042"/>
            <a:ext cx="1678099" cy="773287"/>
          </a:xfrm>
          <a:prstGeom prst="wedgeRoundRectCallout">
            <a:avLst>
              <a:gd name="adj1" fmla="val 34217"/>
              <a:gd name="adj2" fmla="val 6390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차서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골대에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9C43544-7575-4F2B-9984-D9C9421C018F}"/>
              </a:ext>
            </a:extLst>
          </p:cNvPr>
          <p:cNvSpPr/>
          <p:nvPr/>
        </p:nvSpPr>
        <p:spPr>
          <a:xfrm>
            <a:off x="1333858" y="3062247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A395CE3-3459-483D-8F3A-6506D214EF08}"/>
              </a:ext>
            </a:extLst>
          </p:cNvPr>
          <p:cNvSpPr/>
          <p:nvPr/>
        </p:nvSpPr>
        <p:spPr>
          <a:xfrm>
            <a:off x="1154039" y="290918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7F31BE6-6C2F-4910-A0A0-2B27102C8A86}"/>
              </a:ext>
            </a:extLst>
          </p:cNvPr>
          <p:cNvSpPr/>
          <p:nvPr/>
        </p:nvSpPr>
        <p:spPr>
          <a:xfrm>
            <a:off x="5820476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5EB9DA-2447-42C7-B143-D3B4D467B255}"/>
              </a:ext>
            </a:extLst>
          </p:cNvPr>
          <p:cNvSpPr/>
          <p:nvPr/>
        </p:nvSpPr>
        <p:spPr>
          <a:xfrm>
            <a:off x="5342789" y="3062247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9D4035F-B76C-4F35-981E-0922AF709A71}"/>
              </a:ext>
            </a:extLst>
          </p:cNvPr>
          <p:cNvSpPr/>
          <p:nvPr/>
        </p:nvSpPr>
        <p:spPr>
          <a:xfrm>
            <a:off x="5162970" y="290918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A2BC13-810C-485E-BB4D-4A81F2C9D39B}"/>
              </a:ext>
            </a:extLst>
          </p:cNvPr>
          <p:cNvSpPr/>
          <p:nvPr/>
        </p:nvSpPr>
        <p:spPr>
          <a:xfrm>
            <a:off x="2350032" y="414477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BF8AE81-C08E-4F68-94BE-442756E2BF49}"/>
              </a:ext>
            </a:extLst>
          </p:cNvPr>
          <p:cNvSpPr/>
          <p:nvPr/>
        </p:nvSpPr>
        <p:spPr>
          <a:xfrm>
            <a:off x="2170214" y="399172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4D2E32-CB13-446B-BC10-8F238CD28423}"/>
              </a:ext>
            </a:extLst>
          </p:cNvPr>
          <p:cNvSpPr/>
          <p:nvPr/>
        </p:nvSpPr>
        <p:spPr>
          <a:xfrm>
            <a:off x="3994901" y="414477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15827A-8D02-4A7F-BBA2-5B6ACB82E5A3}"/>
              </a:ext>
            </a:extLst>
          </p:cNvPr>
          <p:cNvSpPr/>
          <p:nvPr/>
        </p:nvSpPr>
        <p:spPr>
          <a:xfrm>
            <a:off x="3815083" y="399172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C0503EA-DFBB-4B14-AD4F-6D837ACCC762}"/>
              </a:ext>
            </a:extLst>
          </p:cNvPr>
          <p:cNvSpPr/>
          <p:nvPr/>
        </p:nvSpPr>
        <p:spPr>
          <a:xfrm>
            <a:off x="3348291" y="2147358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CB25965-7629-4944-B481-843930788096}"/>
              </a:ext>
            </a:extLst>
          </p:cNvPr>
          <p:cNvSpPr/>
          <p:nvPr/>
        </p:nvSpPr>
        <p:spPr>
          <a:xfrm>
            <a:off x="1792302" y="2431281"/>
            <a:ext cx="3609365" cy="101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BAB56DE-5D04-47CC-8260-0A84EF4A8A35}"/>
              </a:ext>
            </a:extLst>
          </p:cNvPr>
          <p:cNvGrpSpPr/>
          <p:nvPr/>
        </p:nvGrpSpPr>
        <p:grpSpPr>
          <a:xfrm>
            <a:off x="4907268" y="4555970"/>
            <a:ext cx="661278" cy="400110"/>
            <a:chOff x="1452623" y="2662230"/>
            <a:chExt cx="707110" cy="59833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DC1C1B-A6EE-4CDE-984F-5F92E575AC34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43">
              <a:extLst>
                <a:ext uri="{FF2B5EF4-FFF2-40B4-BE49-F238E27FC236}">
                  <a16:creationId xmlns:a16="http://schemas.microsoft.com/office/drawing/2014/main" id="{34145C5E-7CEF-4996-9B52-DC5313640A3F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1761241-7337-4AC2-809D-96F2C3848493}"/>
              </a:ext>
            </a:extLst>
          </p:cNvPr>
          <p:cNvSpPr/>
          <p:nvPr/>
        </p:nvSpPr>
        <p:spPr>
          <a:xfrm>
            <a:off x="5528781" y="4603546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2E2657E-2D95-41FD-9901-B7259BCD7557}"/>
              </a:ext>
            </a:extLst>
          </p:cNvPr>
          <p:cNvGrpSpPr/>
          <p:nvPr/>
        </p:nvGrpSpPr>
        <p:grpSpPr>
          <a:xfrm>
            <a:off x="3239368" y="5020767"/>
            <a:ext cx="900584" cy="707886"/>
            <a:chOff x="1452623" y="2662230"/>
            <a:chExt cx="707110" cy="105859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5D0316-397D-42C8-89E4-7F4916940FE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43">
              <a:extLst>
                <a:ext uri="{FF2B5EF4-FFF2-40B4-BE49-F238E27FC236}">
                  <a16:creationId xmlns:a16="http://schemas.microsoft.com/office/drawing/2014/main" id="{515A6EED-F0AD-4DE8-BD48-D691B7C216E0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1058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FBDB8DE7-ABB1-4755-BB53-64BEE0026FF2}"/>
              </a:ext>
            </a:extLst>
          </p:cNvPr>
          <p:cNvSpPr/>
          <p:nvPr/>
        </p:nvSpPr>
        <p:spPr>
          <a:xfrm>
            <a:off x="4711514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232529F4-5BDA-49D9-AC68-B1F851A27A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43" y="4776313"/>
            <a:ext cx="202038" cy="202038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7CE1E7C-C67C-4EBD-8180-434BE298E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61" y="4776313"/>
            <a:ext cx="202038" cy="202038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21CF3223-13E5-48D4-BD49-E51CD9A155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40" y="5243983"/>
            <a:ext cx="202038" cy="2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3">
            <a:extLst>
              <a:ext uri="{FF2B5EF4-FFF2-40B4-BE49-F238E27FC236}">
                <a16:creationId xmlns:a16="http://schemas.microsoft.com/office/drawing/2014/main" id="{14412D2F-4CDB-4924-B4B8-733453E6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슬기는 축구 연습을 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슬기의 골 성공률은 각각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누구의 골 성공률이 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C97061-1C60-4194-BA72-930D42BAA68F}"/>
              </a:ext>
            </a:extLst>
          </p:cNvPr>
          <p:cNvGrpSpPr/>
          <p:nvPr/>
        </p:nvGrpSpPr>
        <p:grpSpPr>
          <a:xfrm>
            <a:off x="1688754" y="4555970"/>
            <a:ext cx="661278" cy="400110"/>
            <a:chOff x="1452623" y="2662230"/>
            <a:chExt cx="707110" cy="59833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CBC5AF-EB74-4793-832C-8B80D3F178E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5C2B83A-33D2-4BDC-8D56-85B38A3B26BA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43875D-4BC9-4823-B6A1-384000EC4744}"/>
              </a:ext>
            </a:extLst>
          </p:cNvPr>
          <p:cNvSpPr/>
          <p:nvPr/>
        </p:nvSpPr>
        <p:spPr>
          <a:xfrm>
            <a:off x="2310267" y="4603546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C71CA4-0EBD-4294-B124-C35A278AFE14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2741617"/>
            <a:chExt cx="1345353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905BC63-348D-4B2B-9ED5-A06D9C39D2A6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6B11676-B52D-4284-A9A6-F9C915D4DC25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9DBBB69A-A12C-4856-A2C5-4ABEB72E274C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88CF9977-B7BD-4168-B519-6E9DA56BCA69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67AD3754-E7A5-4C8B-AA86-0A72DD580ADB}"/>
                </a:ext>
              </a:extLst>
            </p:cNvPr>
            <p:cNvSpPr/>
            <p:nvPr/>
          </p:nvSpPr>
          <p:spPr>
            <a:xfrm>
              <a:off x="2157060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E44EB-BF54-4255-920F-3F9F2708732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293FD0-8D35-4028-B3FA-242BF9726A7A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1BA2E6-8362-453C-ABBB-75AE125BEF8E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445A4D-1180-4F28-A957-DA9B20208D11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E96F9C-2E40-48FA-A8D5-F3DE56012A9C}"/>
                </a:ext>
              </a:extLst>
            </p:cNvPr>
            <p:cNvSpPr txBox="1"/>
            <p:nvPr/>
          </p:nvSpPr>
          <p:spPr>
            <a:xfrm>
              <a:off x="215705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04946499-D107-4631-A4E3-E50CBA367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C27AC6-6141-4BEF-96A9-67C1C877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28" y="2872144"/>
            <a:ext cx="4927743" cy="1728192"/>
          </a:xfrm>
          <a:prstGeom prst="rect">
            <a:avLst/>
          </a:prstGeom>
        </p:spPr>
      </p:pic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E4B02EA8-4115-42E5-B49B-D6575CF10D9F}"/>
              </a:ext>
            </a:extLst>
          </p:cNvPr>
          <p:cNvSpPr/>
          <p:nvPr/>
        </p:nvSpPr>
        <p:spPr bwMode="auto">
          <a:xfrm flipH="1">
            <a:off x="1985603" y="2479042"/>
            <a:ext cx="1520672" cy="773287"/>
          </a:xfrm>
          <a:prstGeom prst="wedgeRoundRectCallout">
            <a:avLst>
              <a:gd name="adj1" fmla="val 31640"/>
              <a:gd name="adj2" fmla="val 6221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차서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258933E0-4317-41DA-8C4B-BA667B8A3EC7}"/>
              </a:ext>
            </a:extLst>
          </p:cNvPr>
          <p:cNvSpPr/>
          <p:nvPr/>
        </p:nvSpPr>
        <p:spPr bwMode="auto">
          <a:xfrm>
            <a:off x="3585892" y="2479042"/>
            <a:ext cx="1520672" cy="773287"/>
          </a:xfrm>
          <a:prstGeom prst="wedgeRoundRectCallout">
            <a:avLst>
              <a:gd name="adj1" fmla="val 34217"/>
              <a:gd name="adj2" fmla="val 6390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차서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9C43544-7575-4F2B-9984-D9C9421C018F}"/>
              </a:ext>
            </a:extLst>
          </p:cNvPr>
          <p:cNvSpPr/>
          <p:nvPr/>
        </p:nvSpPr>
        <p:spPr>
          <a:xfrm>
            <a:off x="1333858" y="3062247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5EB9DA-2447-42C7-B143-D3B4D467B255}"/>
              </a:ext>
            </a:extLst>
          </p:cNvPr>
          <p:cNvSpPr/>
          <p:nvPr/>
        </p:nvSpPr>
        <p:spPr>
          <a:xfrm>
            <a:off x="5342789" y="3062247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A2BC13-810C-485E-BB4D-4A81F2C9D39B}"/>
              </a:ext>
            </a:extLst>
          </p:cNvPr>
          <p:cNvSpPr/>
          <p:nvPr/>
        </p:nvSpPr>
        <p:spPr>
          <a:xfrm>
            <a:off x="2350032" y="414477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4D2E32-CB13-446B-BC10-8F238CD28423}"/>
              </a:ext>
            </a:extLst>
          </p:cNvPr>
          <p:cNvSpPr/>
          <p:nvPr/>
        </p:nvSpPr>
        <p:spPr>
          <a:xfrm>
            <a:off x="3994901" y="414477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CB25965-7629-4944-B481-843930788096}"/>
              </a:ext>
            </a:extLst>
          </p:cNvPr>
          <p:cNvSpPr/>
          <p:nvPr/>
        </p:nvSpPr>
        <p:spPr>
          <a:xfrm>
            <a:off x="1929197" y="2431281"/>
            <a:ext cx="3233772" cy="101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BAB56DE-5D04-47CC-8260-0A84EF4A8A35}"/>
              </a:ext>
            </a:extLst>
          </p:cNvPr>
          <p:cNvGrpSpPr/>
          <p:nvPr/>
        </p:nvGrpSpPr>
        <p:grpSpPr>
          <a:xfrm>
            <a:off x="4907268" y="4555970"/>
            <a:ext cx="661278" cy="400110"/>
            <a:chOff x="1452623" y="2662230"/>
            <a:chExt cx="707110" cy="59833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DC1C1B-A6EE-4CDE-984F-5F92E575AC34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43">
              <a:extLst>
                <a:ext uri="{FF2B5EF4-FFF2-40B4-BE49-F238E27FC236}">
                  <a16:creationId xmlns:a16="http://schemas.microsoft.com/office/drawing/2014/main" id="{34145C5E-7CEF-4996-9B52-DC5313640A3F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1761241-7337-4AC2-809D-96F2C3848493}"/>
              </a:ext>
            </a:extLst>
          </p:cNvPr>
          <p:cNvSpPr/>
          <p:nvPr/>
        </p:nvSpPr>
        <p:spPr>
          <a:xfrm>
            <a:off x="5528781" y="4603546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2E2657E-2D95-41FD-9901-B7259BCD7557}"/>
              </a:ext>
            </a:extLst>
          </p:cNvPr>
          <p:cNvGrpSpPr/>
          <p:nvPr/>
        </p:nvGrpSpPr>
        <p:grpSpPr>
          <a:xfrm>
            <a:off x="3239368" y="5020767"/>
            <a:ext cx="900584" cy="707886"/>
            <a:chOff x="1452623" y="2662230"/>
            <a:chExt cx="707110" cy="105859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5D0316-397D-42C8-89E4-7F4916940FE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43">
              <a:extLst>
                <a:ext uri="{FF2B5EF4-FFF2-40B4-BE49-F238E27FC236}">
                  <a16:creationId xmlns:a16="http://schemas.microsoft.com/office/drawing/2014/main" id="{515A6EED-F0AD-4DE8-BD48-D691B7C216E0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1058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4351F71-1E6B-4B30-9DE1-F13AC031C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32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C9713941-F86D-4741-92BE-01C026E4AF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43" y="4776313"/>
            <a:ext cx="202038" cy="202038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1CA1545-833D-4DB8-9559-61398BCB0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61" y="4776313"/>
            <a:ext cx="202038" cy="20203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E0CDADDC-8E02-4822-902B-6E41CCCF0B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40" y="5243983"/>
            <a:ext cx="202038" cy="20203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2436D57-D918-4334-9C8A-4AEFB43CA69C}"/>
              </a:ext>
            </a:extLst>
          </p:cNvPr>
          <p:cNvGrpSpPr/>
          <p:nvPr/>
        </p:nvGrpSpPr>
        <p:grpSpPr>
          <a:xfrm>
            <a:off x="575556" y="3525449"/>
            <a:ext cx="5940660" cy="1677398"/>
            <a:chOff x="575556" y="3755698"/>
            <a:chExt cx="5940660" cy="1677398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23AB0B4-33BF-477F-91D4-1E9B49F466DE}"/>
                </a:ext>
              </a:extLst>
            </p:cNvPr>
            <p:cNvSpPr/>
            <p:nvPr/>
          </p:nvSpPr>
          <p:spPr>
            <a:xfrm>
              <a:off x="575556" y="4065258"/>
              <a:ext cx="5870496" cy="11639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7A00581D-EBDF-416A-98C3-F739FE13A601}"/>
                </a:ext>
              </a:extLst>
            </p:cNvPr>
            <p:cNvSpPr/>
            <p:nvPr/>
          </p:nvSpPr>
          <p:spPr>
            <a:xfrm flipH="1" flipV="1">
              <a:off x="5004048" y="5244989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984B3D9A-EC1E-4344-A6EF-54D35FD700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C8B015-CF01-433D-9FEF-A45FBFE0DB1F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준기의 골 성공률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84%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슬기의 골 성공률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80%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골 성공률이 더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DD3EDA4-F72F-4DB8-8958-F414C275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26912"/>
              </p:ext>
            </p:extLst>
          </p:nvPr>
        </p:nvGraphicFramePr>
        <p:xfrm>
          <a:off x="2368180" y="3818874"/>
          <a:ext cx="305889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8931B760-7C56-43AC-94D9-A54E305F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56659"/>
              </p:ext>
            </p:extLst>
          </p:nvPr>
        </p:nvGraphicFramePr>
        <p:xfrm>
          <a:off x="2368180" y="4265239"/>
          <a:ext cx="305889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E8D1FEF-7AFB-4307-930E-F5BF3C380BB4}"/>
              </a:ext>
            </a:extLst>
          </p:cNvPr>
          <p:cNvSpPr/>
          <p:nvPr/>
        </p:nvSpPr>
        <p:spPr>
          <a:xfrm>
            <a:off x="4466128" y="4196322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2C5A3E0-D78F-481D-85B2-497A55403256}"/>
              </a:ext>
            </a:extLst>
          </p:cNvPr>
          <p:cNvSpPr/>
          <p:nvPr/>
        </p:nvSpPr>
        <p:spPr>
          <a:xfrm>
            <a:off x="4452651" y="378361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229FD14-1729-488C-914C-5CE6F5F45041}"/>
              </a:ext>
            </a:extLst>
          </p:cNvPr>
          <p:cNvSpPr/>
          <p:nvPr/>
        </p:nvSpPr>
        <p:spPr>
          <a:xfrm>
            <a:off x="3573247" y="414233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3B40A7-71C2-415B-8CCA-EB870E6483F5}"/>
              </a:ext>
            </a:extLst>
          </p:cNvPr>
          <p:cNvSpPr/>
          <p:nvPr/>
        </p:nvSpPr>
        <p:spPr>
          <a:xfrm>
            <a:off x="3559770" y="3729623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8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6784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안으로 다 들어가게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수학여행을 갈 때 기차를 타는 것에 찬성하는 학생 수를 조사했습니다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반의 찬성률을 백분율로 나타내어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찬성률이 가장 높은 반은 몇 반인지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75C8BC3-B274-491E-815B-8CE3867AD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9D49651-4527-455A-BC4E-C870E8DE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55370"/>
              </p:ext>
            </p:extLst>
          </p:nvPr>
        </p:nvGraphicFramePr>
        <p:xfrm>
          <a:off x="1045382" y="2627491"/>
          <a:ext cx="5578294" cy="167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9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439608">
                  <a:extLst>
                    <a:ext uri="{9D8B030D-6E8A-4147-A177-3AD203B41FA5}">
                      <a16:colId xmlns:a16="http://schemas.microsoft.com/office/drawing/2014/main" val="3767292896"/>
                    </a:ext>
                  </a:extLst>
                </a:gridCol>
              </a:tblGrid>
              <a:tr h="38260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전체 학생 수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3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찬성하는 학생 수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3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찬성률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17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05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AC6A5BB-623B-43C6-8264-E3A5A51752BF}"/>
              </a:ext>
            </a:extLst>
          </p:cNvPr>
          <p:cNvGrpSpPr/>
          <p:nvPr/>
        </p:nvGrpSpPr>
        <p:grpSpPr>
          <a:xfrm>
            <a:off x="5546601" y="3025346"/>
            <a:ext cx="716062" cy="414123"/>
            <a:chOff x="1452623" y="2695535"/>
            <a:chExt cx="707110" cy="519964"/>
          </a:xfrm>
          <a:noFill/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EC7B9BD-62D6-405E-9700-55033A91F4B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731E863D-F616-440B-B6B1-4CCD9BD868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</a:p>
          </p:txBody>
        </p: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id="{5E75C0C0-F996-48E1-B93D-CD6D4BFE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12369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569E08-BF13-4E60-A1D4-B9607E8DC148}"/>
              </a:ext>
            </a:extLst>
          </p:cNvPr>
          <p:cNvSpPr/>
          <p:nvPr/>
        </p:nvSpPr>
        <p:spPr>
          <a:xfrm>
            <a:off x="3851920" y="4527082"/>
            <a:ext cx="50807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6B24A7-FD39-4118-BDA7-51B11139F105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027560"/>
            <a:chExt cx="1345353" cy="261610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FC111EF0-E23F-4F09-830D-71415D477CA5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C582A5A1-6EAB-4331-BF4F-4DC37A9FA255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866C70EC-69F5-4204-90F5-78D852FAA617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A925AA4-B218-42D9-BD61-338EECB18836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A2C193D0-EC17-4DFF-B881-15847E910CA5}"/>
                </a:ext>
              </a:extLst>
            </p:cNvPr>
            <p:cNvSpPr/>
            <p:nvPr/>
          </p:nvSpPr>
          <p:spPr>
            <a:xfrm>
              <a:off x="2157060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D72D57-AE95-4821-9D8B-A613AB39E5AF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4C02B-2D7C-4A92-BE04-04C03CFEA12F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90599B-2DA0-4AA1-B459-E7669B56AE75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90EDDB-9B5A-4FA3-87C6-1506F783ED2F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5CD51-97FB-41D9-A538-48EBF997CDCA}"/>
                </a:ext>
              </a:extLst>
            </p:cNvPr>
            <p:cNvSpPr txBox="1"/>
            <p:nvPr/>
          </p:nvSpPr>
          <p:spPr>
            <a:xfrm>
              <a:off x="215705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1AB5F3E-93D5-4D13-899B-63247FC4AE9B}"/>
              </a:ext>
            </a:extLst>
          </p:cNvPr>
          <p:cNvGrpSpPr/>
          <p:nvPr/>
        </p:nvGrpSpPr>
        <p:grpSpPr>
          <a:xfrm>
            <a:off x="5546601" y="3465039"/>
            <a:ext cx="716062" cy="414122"/>
            <a:chOff x="1452623" y="2695535"/>
            <a:chExt cx="707110" cy="519963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E8450A-2495-48B9-A0FE-69111A3B9A24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E91A89B-0034-4404-8CD4-53BA575D5724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id="{5E6F521B-7163-4EF2-BE78-4F3BE455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56338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A925BE7-86B0-40F5-AFEF-044F79A6906E}"/>
              </a:ext>
            </a:extLst>
          </p:cNvPr>
          <p:cNvGrpSpPr/>
          <p:nvPr/>
        </p:nvGrpSpPr>
        <p:grpSpPr>
          <a:xfrm>
            <a:off x="5546601" y="3899719"/>
            <a:ext cx="716062" cy="414122"/>
            <a:chOff x="1452623" y="2695535"/>
            <a:chExt cx="707110" cy="519963"/>
          </a:xfrm>
          <a:noFill/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B6F725-C6B9-4707-973A-F40C39A01BD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750009C0-F952-4A1D-B3C6-D85113BD4318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55</a:t>
              </a:r>
            </a:p>
          </p:txBody>
        </p:sp>
      </p:grpSp>
      <p:pic>
        <p:nvPicPr>
          <p:cNvPr id="74" name="Picture 4">
            <a:extLst>
              <a:ext uri="{FF2B5EF4-FFF2-40B4-BE49-F238E27FC236}">
                <a16:creationId xmlns:a16="http://schemas.microsoft.com/office/drawing/2014/main" id="{051696A9-AAB6-4625-8611-3941AE414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99806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1E54D4A-30A2-49FC-91B6-5CC18D40793F}"/>
              </a:ext>
            </a:extLst>
          </p:cNvPr>
          <p:cNvGrpSpPr/>
          <p:nvPr/>
        </p:nvGrpSpPr>
        <p:grpSpPr>
          <a:xfrm>
            <a:off x="3455876" y="4527082"/>
            <a:ext cx="464033" cy="414122"/>
            <a:chOff x="1452623" y="2695535"/>
            <a:chExt cx="707110" cy="51996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B6D678-AE74-448F-9277-3976C98CCEF0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5D677D4A-B955-469A-B2B8-DE0521B73BCB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B2000828-5E20-4ABA-8DC6-FF1FE215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88" y="475662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>
            <a:extLst>
              <a:ext uri="{FF2B5EF4-FFF2-40B4-BE49-F238E27FC236}">
                <a16:creationId xmlns:a16="http://schemas.microsoft.com/office/drawing/2014/main" id="{AFA1EDEC-9C4A-4C28-AF13-694267FD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7C976EBB-30E2-47CD-AB4F-9D2CF19DA010}"/>
              </a:ext>
            </a:extLst>
          </p:cNvPr>
          <p:cNvSpPr/>
          <p:nvPr/>
        </p:nvSpPr>
        <p:spPr>
          <a:xfrm>
            <a:off x="4711514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C540843-00E2-4920-A306-6EB54F6070B0}"/>
              </a:ext>
            </a:extLst>
          </p:cNvPr>
          <p:cNvSpPr/>
          <p:nvPr/>
        </p:nvSpPr>
        <p:spPr>
          <a:xfrm>
            <a:off x="5836672" y="513046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수학여행을 갈 때 기차를 타는 것에 찬성하는 학생 수를 조사했습니다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반의 찬성률을 백분율로 나타내어 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찬성률이 가장 높은 반은 몇 반인지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75C8BC3-B274-491E-815B-8CE3867AD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9D49651-4527-455A-BC4E-C870E8DE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84722"/>
              </p:ext>
            </p:extLst>
          </p:nvPr>
        </p:nvGraphicFramePr>
        <p:xfrm>
          <a:off x="1045382" y="2627491"/>
          <a:ext cx="5578294" cy="167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9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439608">
                  <a:extLst>
                    <a:ext uri="{9D8B030D-6E8A-4147-A177-3AD203B41FA5}">
                      <a16:colId xmlns:a16="http://schemas.microsoft.com/office/drawing/2014/main" val="3767292896"/>
                    </a:ext>
                  </a:extLst>
                </a:gridCol>
              </a:tblGrid>
              <a:tr h="38260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전체 학생 수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3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찬성하는 학생 수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3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찬성률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17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05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AC6A5BB-623B-43C6-8264-E3A5A51752BF}"/>
              </a:ext>
            </a:extLst>
          </p:cNvPr>
          <p:cNvGrpSpPr/>
          <p:nvPr/>
        </p:nvGrpSpPr>
        <p:grpSpPr>
          <a:xfrm>
            <a:off x="5546601" y="3025345"/>
            <a:ext cx="716062" cy="414122"/>
            <a:chOff x="1452623" y="2695535"/>
            <a:chExt cx="707110" cy="51996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EC7B9BD-62D6-405E-9700-55033A91F4B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731E863D-F616-440B-B6B1-4CCD9BD868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</a:p>
          </p:txBody>
        </p: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id="{5E75C0C0-F996-48E1-B93D-CD6D4BFE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12369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569E08-BF13-4E60-A1D4-B9607E8DC148}"/>
              </a:ext>
            </a:extLst>
          </p:cNvPr>
          <p:cNvSpPr/>
          <p:nvPr/>
        </p:nvSpPr>
        <p:spPr>
          <a:xfrm>
            <a:off x="3919909" y="4527082"/>
            <a:ext cx="50807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6B24A7-FD39-4118-BDA7-51B11139F105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027560"/>
            <a:chExt cx="1345353" cy="261610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FC111EF0-E23F-4F09-830D-71415D477CA5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C582A5A1-6EAB-4331-BF4F-4DC37A9FA255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866C70EC-69F5-4204-90F5-78D852FAA617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A925AA4-B218-42D9-BD61-338EECB18836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A2C193D0-EC17-4DFF-B881-15847E910CA5}"/>
                </a:ext>
              </a:extLst>
            </p:cNvPr>
            <p:cNvSpPr/>
            <p:nvPr/>
          </p:nvSpPr>
          <p:spPr>
            <a:xfrm>
              <a:off x="2157060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D72D57-AE95-4821-9D8B-A613AB39E5AF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4C02B-2D7C-4A92-BE04-04C03CFEA12F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90599B-2DA0-4AA1-B459-E7669B56AE75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90EDDB-9B5A-4FA3-87C6-1506F783ED2F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5CD51-97FB-41D9-A538-48EBF997CDCA}"/>
                </a:ext>
              </a:extLst>
            </p:cNvPr>
            <p:cNvSpPr txBox="1"/>
            <p:nvPr/>
          </p:nvSpPr>
          <p:spPr>
            <a:xfrm>
              <a:off x="215705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1AB5F3E-93D5-4D13-899B-63247FC4AE9B}"/>
              </a:ext>
            </a:extLst>
          </p:cNvPr>
          <p:cNvGrpSpPr/>
          <p:nvPr/>
        </p:nvGrpSpPr>
        <p:grpSpPr>
          <a:xfrm>
            <a:off x="5546601" y="3465039"/>
            <a:ext cx="716062" cy="414122"/>
            <a:chOff x="1452623" y="2695535"/>
            <a:chExt cx="707110" cy="5199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E8450A-2495-48B9-A0FE-69111A3B9A24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E91A89B-0034-4404-8CD4-53BA575D5724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id="{5E6F521B-7163-4EF2-BE78-4F3BE455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56338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A925BE7-86B0-40F5-AFEF-044F79A6906E}"/>
              </a:ext>
            </a:extLst>
          </p:cNvPr>
          <p:cNvGrpSpPr/>
          <p:nvPr/>
        </p:nvGrpSpPr>
        <p:grpSpPr>
          <a:xfrm>
            <a:off x="5546601" y="3899719"/>
            <a:ext cx="716062" cy="414122"/>
            <a:chOff x="1452623" y="2695535"/>
            <a:chExt cx="707110" cy="5199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B6F725-C6B9-4707-973A-F40C39A01BD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750009C0-F952-4A1D-B3C6-D85113BD4318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55</a:t>
              </a:r>
            </a:p>
          </p:txBody>
        </p:sp>
      </p:grpSp>
      <p:pic>
        <p:nvPicPr>
          <p:cNvPr id="74" name="Picture 4">
            <a:extLst>
              <a:ext uri="{FF2B5EF4-FFF2-40B4-BE49-F238E27FC236}">
                <a16:creationId xmlns:a16="http://schemas.microsoft.com/office/drawing/2014/main" id="{051696A9-AAB6-4625-8611-3941AE414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2" y="399806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1E54D4A-30A2-49FC-91B6-5CC18D40793F}"/>
              </a:ext>
            </a:extLst>
          </p:cNvPr>
          <p:cNvGrpSpPr/>
          <p:nvPr/>
        </p:nvGrpSpPr>
        <p:grpSpPr>
          <a:xfrm>
            <a:off x="3455876" y="4527082"/>
            <a:ext cx="464033" cy="414122"/>
            <a:chOff x="1452623" y="2695535"/>
            <a:chExt cx="707110" cy="51996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B6D678-AE74-448F-9277-3976C98CCEF0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5D677D4A-B955-469A-B2B8-DE0521B73BCB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B2000828-5E20-4ABA-8DC6-FF1FE215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88" y="475662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>
            <a:extLst>
              <a:ext uri="{FF2B5EF4-FFF2-40B4-BE49-F238E27FC236}">
                <a16:creationId xmlns:a16="http://schemas.microsoft.com/office/drawing/2014/main" id="{AFA1EDEC-9C4A-4C28-AF13-694267FD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7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D7039E6-165A-4690-92E6-382A6E05C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6277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AC04C2E-A0DE-4869-9A0F-44D6780D9741}"/>
              </a:ext>
            </a:extLst>
          </p:cNvPr>
          <p:cNvSpPr/>
          <p:nvPr/>
        </p:nvSpPr>
        <p:spPr>
          <a:xfrm>
            <a:off x="1024124" y="3064291"/>
            <a:ext cx="5076564" cy="194108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102BD3EB-EA72-48D7-807F-DEBD83FA046B}"/>
              </a:ext>
            </a:extLst>
          </p:cNvPr>
          <p:cNvSpPr/>
          <p:nvPr/>
        </p:nvSpPr>
        <p:spPr>
          <a:xfrm flipH="1" flipV="1">
            <a:off x="4981993" y="5002085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89553AC4-7E7C-40A8-AD8D-C96A6676B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528180" y="2758622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9D83A16-CC0D-4933-AF01-6F21376D33B0}"/>
              </a:ext>
            </a:extLst>
          </p:cNvPr>
          <p:cNvSpPr txBox="1"/>
          <p:nvPr/>
        </p:nvSpPr>
        <p:spPr>
          <a:xfrm>
            <a:off x="1094288" y="3130118"/>
            <a:ext cx="5155149" cy="176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찬성률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52%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찬성률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찬성률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반의 찬성률이 가장 높습니다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AD51255-7F9E-4217-B565-6CD9E4BF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6072"/>
              </p:ext>
            </p:extLst>
          </p:nvPr>
        </p:nvGraphicFramePr>
        <p:xfrm>
          <a:off x="2280222" y="3141990"/>
          <a:ext cx="305889" cy="50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6558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6622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55E1F1E4-2F3D-48E2-9AC1-D70AF205807A}"/>
              </a:ext>
            </a:extLst>
          </p:cNvPr>
          <p:cNvSpPr/>
          <p:nvPr/>
        </p:nvSpPr>
        <p:spPr>
          <a:xfrm>
            <a:off x="3090900" y="318090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C658F7-0A3E-43A7-9C26-00AF54FDFBE7}"/>
              </a:ext>
            </a:extLst>
          </p:cNvPr>
          <p:cNvSpPr/>
          <p:nvPr/>
        </p:nvSpPr>
        <p:spPr>
          <a:xfrm>
            <a:off x="3090900" y="369046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03D6001-0944-4295-ADE6-8D122668F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57261"/>
              </p:ext>
            </p:extLst>
          </p:nvPr>
        </p:nvGraphicFramePr>
        <p:xfrm>
          <a:off x="2280222" y="3641852"/>
          <a:ext cx="305889" cy="50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6558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6622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6875503-7BAB-456E-BC02-D738B69D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31219"/>
              </p:ext>
            </p:extLst>
          </p:nvPr>
        </p:nvGraphicFramePr>
        <p:xfrm>
          <a:off x="2280222" y="4081379"/>
          <a:ext cx="305889" cy="50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6558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6622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9E92689E-0195-49F6-BE5F-EF62C0D4C661}"/>
              </a:ext>
            </a:extLst>
          </p:cNvPr>
          <p:cNvSpPr/>
          <p:nvPr/>
        </p:nvSpPr>
        <p:spPr>
          <a:xfrm>
            <a:off x="3090900" y="4147127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E75DF77-AD77-439C-881D-21C086005FF5}"/>
              </a:ext>
            </a:extLst>
          </p:cNvPr>
          <p:cNvSpPr/>
          <p:nvPr/>
        </p:nvSpPr>
        <p:spPr>
          <a:xfrm>
            <a:off x="4556800" y="3154372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9B4CFFC-B310-44B7-9B18-4B4E65ABDAD8}"/>
              </a:ext>
            </a:extLst>
          </p:cNvPr>
          <p:cNvSpPr/>
          <p:nvPr/>
        </p:nvSpPr>
        <p:spPr>
          <a:xfrm>
            <a:off x="4556800" y="3663927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9CF57D6-64B3-491E-80AE-2343D21E1CF9}"/>
              </a:ext>
            </a:extLst>
          </p:cNvPr>
          <p:cNvSpPr/>
          <p:nvPr/>
        </p:nvSpPr>
        <p:spPr>
          <a:xfrm>
            <a:off x="4556800" y="412059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27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25678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사용해 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친구의 대화를 읽고 어느 영화가 관람석 수에 대한 관객 수의 비율이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47F1C1B8-4A63-4B98-9A53-DB877432F798}"/>
              </a:ext>
            </a:extLst>
          </p:cNvPr>
          <p:cNvGrpSpPr/>
          <p:nvPr/>
        </p:nvGrpSpPr>
        <p:grpSpPr>
          <a:xfrm flipV="1">
            <a:off x="3077706" y="5398679"/>
            <a:ext cx="1117171" cy="179599"/>
            <a:chOff x="319554" y="1245924"/>
            <a:chExt cx="2636592" cy="423864"/>
          </a:xfrm>
        </p:grpSpPr>
        <p:pic>
          <p:nvPicPr>
            <p:cNvPr id="94" name="Picture 11">
              <a:extLst>
                <a:ext uri="{FF2B5EF4-FFF2-40B4-BE49-F238E27FC236}">
                  <a16:creationId xmlns:a16="http://schemas.microsoft.com/office/drawing/2014/main" id="{9273CB4F-504A-4103-8941-E25E9CEB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id="{282ECB82-84A3-4DA9-B615-57334E3E6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id="{391AB9F1-84E2-4746-83D7-963430646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>
              <a:extLst>
                <a:ext uri="{FF2B5EF4-FFF2-40B4-BE49-F238E27FC236}">
                  <a16:creationId xmlns:a16="http://schemas.microsoft.com/office/drawing/2014/main" id="{50496FF3-DA37-4BA2-A00D-9F39EB0FB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DA266DE-A9EE-43AA-9DE1-E71F3A98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872" y="2266628"/>
            <a:ext cx="4646977" cy="198126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5590EAB-309C-4BFF-9256-AC8B950F3935}"/>
              </a:ext>
            </a:extLst>
          </p:cNvPr>
          <p:cNvGrpSpPr/>
          <p:nvPr/>
        </p:nvGrpSpPr>
        <p:grpSpPr>
          <a:xfrm>
            <a:off x="251520" y="3094276"/>
            <a:ext cx="2110382" cy="2674983"/>
            <a:chOff x="455972" y="3356992"/>
            <a:chExt cx="1905930" cy="2311730"/>
          </a:xfrm>
        </p:grpSpPr>
        <p:sp>
          <p:nvSpPr>
            <p:cNvPr id="46" name="말풍선: 모서리가 둥근 사각형 45">
              <a:extLst>
                <a:ext uri="{FF2B5EF4-FFF2-40B4-BE49-F238E27FC236}">
                  <a16:creationId xmlns:a16="http://schemas.microsoft.com/office/drawing/2014/main" id="{638CFFBF-1BDF-4C8C-A62A-B5A88D4105ED}"/>
                </a:ext>
              </a:extLst>
            </p:cNvPr>
            <p:cNvSpPr/>
            <p:nvPr/>
          </p:nvSpPr>
          <p:spPr bwMode="auto">
            <a:xfrm flipH="1">
              <a:off x="455972" y="3356992"/>
              <a:ext cx="1905930" cy="1599003"/>
            </a:xfrm>
            <a:prstGeom prst="wedgeRoundRectCallout">
              <a:avLst>
                <a:gd name="adj1" fmla="val -62428"/>
                <a:gd name="adj2" fmla="val -2288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76CC04-BD11-444C-8ABD-83627C249EA0}"/>
                </a:ext>
              </a:extLst>
            </p:cNvPr>
            <p:cNvSpPr/>
            <p:nvPr/>
          </p:nvSpPr>
          <p:spPr>
            <a:xfrm>
              <a:off x="455972" y="3360398"/>
              <a:ext cx="190593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주말에 무슨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영화를 보러 갈지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우리 동네 영화관에서 관람석 수에 대한 관객 수의 비율이 더 높은 영화를 보려고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94FE699-2124-48FA-86C7-A293751E7766}"/>
              </a:ext>
            </a:extLst>
          </p:cNvPr>
          <p:cNvGrpSpPr/>
          <p:nvPr/>
        </p:nvGrpSpPr>
        <p:grpSpPr>
          <a:xfrm>
            <a:off x="4831038" y="3084008"/>
            <a:ext cx="1781036" cy="2217200"/>
            <a:chOff x="455971" y="3356993"/>
            <a:chExt cx="1905931" cy="1573065"/>
          </a:xfrm>
        </p:grpSpPr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4EE94BFC-C521-43C7-8446-4FD004E8282E}"/>
                </a:ext>
              </a:extLst>
            </p:cNvPr>
            <p:cNvSpPr/>
            <p:nvPr/>
          </p:nvSpPr>
          <p:spPr bwMode="auto">
            <a:xfrm flipH="1">
              <a:off x="455971" y="3356993"/>
              <a:ext cx="1905930" cy="1263762"/>
            </a:xfrm>
            <a:prstGeom prst="wedgeRoundRectCallout">
              <a:avLst>
                <a:gd name="adj1" fmla="val 58199"/>
                <a:gd name="adj2" fmla="val -3350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BE6EBA-8F62-4FEF-9AEE-4677592EF225}"/>
                </a:ext>
              </a:extLst>
            </p:cNvPr>
            <p:cNvSpPr/>
            <p:nvPr/>
          </p:nvSpPr>
          <p:spPr>
            <a:xfrm>
              <a:off x="455972" y="3360398"/>
              <a:ext cx="190593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가 영화를 보려고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영화는 그 영화관에서 관람석 수에 대한 관객 수의 비율이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CC628CF-29A1-4F5A-8C20-5E058B420A07}"/>
              </a:ext>
            </a:extLst>
          </p:cNvPr>
          <p:cNvSpPr/>
          <p:nvPr/>
        </p:nvSpPr>
        <p:spPr>
          <a:xfrm>
            <a:off x="2773513" y="536558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BD60924-790B-41D2-BFCF-004A7A7EDB68}"/>
              </a:ext>
            </a:extLst>
          </p:cNvPr>
          <p:cNvSpPr/>
          <p:nvPr/>
        </p:nvSpPr>
        <p:spPr>
          <a:xfrm>
            <a:off x="253588" y="290900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19B7D34-4B71-42B1-9D9F-CAF33E094E87}"/>
              </a:ext>
            </a:extLst>
          </p:cNvPr>
          <p:cNvSpPr/>
          <p:nvPr/>
        </p:nvSpPr>
        <p:spPr>
          <a:xfrm>
            <a:off x="1289588" y="224729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4F1975-313C-44E0-88D8-CC5BDBD17E5F}"/>
              </a:ext>
            </a:extLst>
          </p:cNvPr>
          <p:cNvSpPr/>
          <p:nvPr/>
        </p:nvSpPr>
        <p:spPr>
          <a:xfrm>
            <a:off x="6332171" y="280978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047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27192</TotalTime>
  <Words>1141</Words>
  <Application>Microsoft Office PowerPoint</Application>
  <PresentationFormat>화면 슬라이드 쇼(4:3)</PresentationFormat>
  <Paragraphs>370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4752</cp:revision>
  <dcterms:created xsi:type="dcterms:W3CDTF">2008-07-15T12:19:11Z</dcterms:created>
  <dcterms:modified xsi:type="dcterms:W3CDTF">2022-02-12T16:20:57Z</dcterms:modified>
</cp:coreProperties>
</file>