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72" r:id="rId4"/>
    <p:sldId id="1338" r:id="rId5"/>
    <p:sldId id="1396" r:id="rId6"/>
    <p:sldId id="1387" r:id="rId7"/>
    <p:sldId id="1374" r:id="rId8"/>
    <p:sldId id="1376" r:id="rId9"/>
    <p:sldId id="1388" r:id="rId10"/>
    <p:sldId id="1390" r:id="rId11"/>
    <p:sldId id="1389" r:id="rId12"/>
    <p:sldId id="1391" r:id="rId13"/>
    <p:sldId id="1378" r:id="rId14"/>
    <p:sldId id="1397" r:id="rId15"/>
    <p:sldId id="1398" r:id="rId16"/>
    <p:sldId id="1399" r:id="rId17"/>
    <p:sldId id="1379" r:id="rId18"/>
    <p:sldId id="1395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311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.jpe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3.jpe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04.html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831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070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suhi_h_0301_03_0203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7526" y="522605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60" y="52804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69" y="522605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25605" y="3429000"/>
            <a:ext cx="6667165" cy="1830381"/>
            <a:chOff x="179512" y="3173483"/>
            <a:chExt cx="6667165" cy="2099807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523047"/>
              <a:ext cx="6667165" cy="1562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4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668" y="3861048"/>
            <a:ext cx="64785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체리 8개를 케이크 4개에 똑같이 나누어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올리면 케이크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개에 체리를 2개씩 올릴 수 있습니다.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l="2668"/>
          <a:stretch/>
        </p:blipFill>
        <p:spPr>
          <a:xfrm>
            <a:off x="2294382" y="4514690"/>
            <a:ext cx="2214975" cy="551033"/>
          </a:xfrm>
          <a:prstGeom prst="rect">
            <a:avLst/>
          </a:prstGeom>
        </p:spPr>
      </p:pic>
      <p:sp>
        <p:nvSpPr>
          <p:cNvPr id="45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체리를 몇 개씩 올릴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3206942" y="3009304"/>
            <a:ext cx="7835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752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0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04148" y="3075317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010032" y="2895999"/>
            <a:ext cx="538872" cy="510400"/>
            <a:chOff x="9759229" y="2585597"/>
            <a:chExt cx="538872" cy="510400"/>
          </a:xfrm>
        </p:grpSpPr>
        <p:sp>
          <p:nvSpPr>
            <p:cNvPr id="66" name="직사각형 65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3527884" y="2895999"/>
            <a:ext cx="538872" cy="510400"/>
            <a:chOff x="9759229" y="2585597"/>
            <a:chExt cx="538872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4067944" y="2895999"/>
            <a:ext cx="538872" cy="510400"/>
            <a:chOff x="9759229" y="2585597"/>
            <a:chExt cx="538872" cy="510400"/>
          </a:xfrm>
        </p:grpSpPr>
        <p:sp>
          <p:nvSpPr>
            <p:cNvPr id="74" name="직사각형 73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7408" y="521393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5073" y="521079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07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61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3" y="52652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5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3004148" y="3075317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010032" y="3079090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27884" y="3079090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067944" y="3079090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7408" y="521393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5073" y="521079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07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61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3" y="52652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25605" y="3100875"/>
            <a:ext cx="6667165" cy="2158503"/>
            <a:chOff x="179512" y="2519794"/>
            <a:chExt cx="6667165" cy="2753496"/>
          </a:xfrm>
        </p:grpSpPr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9512" y="2897916"/>
              <a:ext cx="6667165" cy="2187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519794"/>
              <a:ext cx="981075" cy="36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29042" y="3501008"/>
            <a:ext cx="62646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체리 8개를 케이크 4개에 똑같이 나누어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올리면 케이크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개에 체리를 2개씩 올릴 수 있습니다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4=2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9"/>
          <a:srcRect l="2668"/>
          <a:stretch/>
        </p:blipFill>
        <p:spPr>
          <a:xfrm>
            <a:off x="2321021" y="4473116"/>
            <a:ext cx="2214975" cy="551033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8" y="35603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85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04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3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/>
          <p:cNvSpPr/>
          <p:nvPr/>
        </p:nvSpPr>
        <p:spPr>
          <a:xfrm>
            <a:off x="2519772" y="5265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D:\한대희 3-1 지도서\app\resource\contents_sub\lesson03\ops\3\images\1_1\1_1_4_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41" y="2352934"/>
            <a:ext cx="3858186" cy="121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240205" y="3501880"/>
            <a:ext cx="840546" cy="537565"/>
            <a:chOff x="6012160" y="1660849"/>
            <a:chExt cx="840546" cy="537565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4172181" y="3465004"/>
            <a:ext cx="777676" cy="574441"/>
            <a:chOff x="6012160" y="1623973"/>
            <a:chExt cx="777676" cy="574441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29836" y="1623973"/>
              <a:ext cx="360000" cy="355000"/>
            </a:xfrm>
            <a:prstGeom prst="rect">
              <a:avLst/>
            </a:prstGeom>
          </p:spPr>
        </p:pic>
      </p:grp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704313" y="4498243"/>
            <a:ext cx="803791" cy="510400"/>
            <a:chOff x="9759229" y="2585597"/>
            <a:chExt cx="803791" cy="510400"/>
          </a:xfrm>
        </p:grpSpPr>
        <p:sp>
          <p:nvSpPr>
            <p:cNvPr id="139" name="직사각형 13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347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1_1_4_03.png  /  1_1_4_04.png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1623941" y="4652836"/>
            <a:ext cx="118794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1509139" y="4577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D:\한대희 3-1 지도서\app\resource\contents_sub\lesson03\ops\3\images\1_1\1_1_4_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41" y="2352934"/>
            <a:ext cx="3858186" cy="121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2240205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172181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2" name="모서리가 둥근 직사각형 121"/>
          <p:cNvSpPr/>
          <p:nvPr/>
        </p:nvSpPr>
        <p:spPr>
          <a:xfrm>
            <a:off x="1680798" y="4689140"/>
            <a:ext cx="1093657" cy="360040"/>
          </a:xfrm>
          <a:prstGeom prst="round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704313" y="4498243"/>
            <a:ext cx="803791" cy="510400"/>
            <a:chOff x="9759229" y="2585597"/>
            <a:chExt cx="803791" cy="510400"/>
          </a:xfrm>
        </p:grpSpPr>
        <p:sp>
          <p:nvSpPr>
            <p:cNvPr id="139" name="직사각형 13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41" name="타원 140"/>
          <p:cNvSpPr/>
          <p:nvPr/>
        </p:nvSpPr>
        <p:spPr>
          <a:xfrm>
            <a:off x="1509139" y="4577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25605" y="3569663"/>
            <a:ext cx="6667165" cy="1689719"/>
            <a:chOff x="179512" y="3117800"/>
            <a:chExt cx="6667165" cy="2155490"/>
          </a:xfrm>
        </p:grpSpPr>
        <p:sp>
          <p:nvSpPr>
            <p:cNvPr id="64" name="직각 삼각형 6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9512" y="3487428"/>
              <a:ext cx="6667165" cy="15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178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>
            <a:off x="503548" y="4022660"/>
            <a:ext cx="62646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도토리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다람쥐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마리가 똑같이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먹으면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마리는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먹을 수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1900" dirty="0" smtClean="0">
                <a:latin typeface="+mn-ea"/>
              </a:rPr>
              <a:t>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2=6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" y="4093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9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240205" y="3501880"/>
            <a:ext cx="840546" cy="537565"/>
            <a:chOff x="6012160" y="1660849"/>
            <a:chExt cx="840546" cy="537565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4172181" y="3465004"/>
            <a:ext cx="777676" cy="574441"/>
            <a:chOff x="6012160" y="1623973"/>
            <a:chExt cx="777676" cy="574441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9836" y="1623973"/>
              <a:ext cx="360000" cy="355000"/>
            </a:xfrm>
            <a:prstGeom prst="rect">
              <a:avLst/>
            </a:prstGeom>
          </p:spPr>
        </p:pic>
      </p:grp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704313" y="4498243"/>
            <a:ext cx="803791" cy="510400"/>
            <a:chOff x="9759229" y="2585597"/>
            <a:chExt cx="803791" cy="510400"/>
          </a:xfrm>
        </p:grpSpPr>
        <p:sp>
          <p:nvSpPr>
            <p:cNvPr id="139" name="직사각형 13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990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1_1_4_03.png  /  1_1_4_04.png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8" name="Picture 2" descr="D:\한대희 3-1 지도서\app\resource\contents_sub\lesson03\ops\3\images\1_1\1_1_4_0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24" y="2292646"/>
            <a:ext cx="3855143" cy="12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9505" y="530775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37" y="53680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18" y="537430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1623941" y="4652836"/>
            <a:ext cx="118794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2240205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172181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2" name="모서리가 둥근 직사각형 121"/>
          <p:cNvSpPr/>
          <p:nvPr/>
        </p:nvSpPr>
        <p:spPr>
          <a:xfrm>
            <a:off x="1680798" y="4689140"/>
            <a:ext cx="1093657" cy="360040"/>
          </a:xfrm>
          <a:prstGeom prst="round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704313" y="4681334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D:\한대희 3-1 지도서\app\resource\contents_sub\lesson03\ops\3\images\1_1\1_1_4_0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24" y="2292646"/>
            <a:ext cx="3855143" cy="12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9505" y="530775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37" y="53680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18" y="537430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25605" y="3569663"/>
            <a:ext cx="6667165" cy="1689719"/>
            <a:chOff x="179512" y="3117800"/>
            <a:chExt cx="6667165" cy="2155490"/>
          </a:xfrm>
        </p:grpSpPr>
        <p:sp>
          <p:nvSpPr>
            <p:cNvPr id="61" name="직각 삼각형 6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9512" y="3487428"/>
              <a:ext cx="6667165" cy="15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178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>
          <a:xfrm>
            <a:off x="503548" y="4022660"/>
            <a:ext cx="62646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도토리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다람쥐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마리가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먹으면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마리는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먹을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나눗셈식으로 나타내면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12÷6=2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" y="4093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5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호빵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그릇에 몇 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4" y="2492896"/>
            <a:ext cx="6408118" cy="526962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9087" y="3174951"/>
            <a:ext cx="803791" cy="510400"/>
            <a:chOff x="9759229" y="2585597"/>
            <a:chExt cx="803791" cy="510400"/>
          </a:xfrm>
        </p:grpSpPr>
        <p:sp>
          <p:nvSpPr>
            <p:cNvPr id="42" name="직사각형 41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직사각형 45"/>
          <p:cNvSpPr/>
          <p:nvPr/>
        </p:nvSpPr>
        <p:spPr>
          <a:xfrm>
            <a:off x="2882878" y="3320988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141718" y="3185612"/>
            <a:ext cx="803791" cy="510400"/>
            <a:chOff x="9759229" y="2585597"/>
            <a:chExt cx="803791" cy="510400"/>
          </a:xfrm>
        </p:grpSpPr>
        <p:sp>
          <p:nvSpPr>
            <p:cNvPr id="51" name="직사각형 5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3798588" y="331090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083286" y="3174951"/>
            <a:ext cx="803791" cy="510400"/>
            <a:chOff x="9759229" y="2585597"/>
            <a:chExt cx="803791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335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호빵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그릇에 몇 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4" y="2492896"/>
            <a:ext cx="6408118" cy="526962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087" y="3358042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82878" y="3320988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41718" y="3368703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798588" y="331090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83286" y="3358042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25605" y="3569663"/>
            <a:ext cx="6667165" cy="1689719"/>
            <a:chOff x="179512" y="3117800"/>
            <a:chExt cx="6667165" cy="2155490"/>
          </a:xfrm>
        </p:grpSpPr>
        <p:sp>
          <p:nvSpPr>
            <p:cNvPr id="83" name="직각 삼각형 8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79512" y="3487428"/>
              <a:ext cx="6667165" cy="15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178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직사각형 89"/>
          <p:cNvSpPr/>
          <p:nvPr/>
        </p:nvSpPr>
        <p:spPr>
          <a:xfrm>
            <a:off x="503548" y="4022660"/>
            <a:ext cx="6264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호빵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그릇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똑같이 나누어 담으면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그릇에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담을 수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16÷8=2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" y="4093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0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272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suhi_h_0301_03_0203.html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/>
          <p:cNvSpPr/>
          <p:nvPr/>
        </p:nvSpPr>
        <p:spPr>
          <a:xfrm>
            <a:off x="2752968" y="4162127"/>
            <a:ext cx="229880" cy="339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42820" y="4159289"/>
            <a:ext cx="229880" cy="3395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65256" y="4161826"/>
            <a:ext cx="229880" cy="339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나타나는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지니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145291"/>
            <a:ext cx="6768753" cy="32684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8" y="2520110"/>
            <a:ext cx="178503" cy="21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596742" y="4103317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12÷4=3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15833" y="4787393"/>
            <a:ext cx="699889" cy="403915"/>
            <a:chOff x="2559672" y="854955"/>
            <a:chExt cx="827878" cy="477778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2566729" y="873901"/>
              <a:ext cx="820821" cy="40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854807" y="46482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801193" y="4751389"/>
            <a:ext cx="352689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같습니다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23528" y="3095205"/>
            <a:ext cx="1840145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2231740" y="3074644"/>
            <a:ext cx="137196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905321" y="4059602"/>
            <a:ext cx="428112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5823" y="2246904"/>
            <a:ext cx="5004556" cy="58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7" name="꺾인 연결선 66"/>
          <p:cNvCxnSpPr/>
          <p:nvPr/>
        </p:nvCxnSpPr>
        <p:spPr bwMode="auto">
          <a:xfrm rot="16200000" flipV="1">
            <a:off x="1423659" y="3445805"/>
            <a:ext cx="629602" cy="84895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꺾인 연결선 67"/>
          <p:cNvCxnSpPr/>
          <p:nvPr/>
        </p:nvCxnSpPr>
        <p:spPr bwMode="auto">
          <a:xfrm rot="5400000" flipH="1" flipV="1">
            <a:off x="2378256" y="3731678"/>
            <a:ext cx="644273" cy="27437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68"/>
          <p:cNvCxnSpPr/>
          <p:nvPr/>
        </p:nvCxnSpPr>
        <p:spPr bwMode="auto">
          <a:xfrm>
            <a:off x="2987824" y="4324220"/>
            <a:ext cx="809485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3" name="_x199739360" descr="EMB000018681f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73" y="3869722"/>
            <a:ext cx="754662" cy="12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사각형 설명선 71"/>
          <p:cNvSpPr/>
          <p:nvPr/>
        </p:nvSpPr>
        <p:spPr>
          <a:xfrm>
            <a:off x="4420653" y="2345075"/>
            <a:ext cx="2291164" cy="1373847"/>
          </a:xfrm>
          <a:prstGeom prst="wedgeRoundRectCallout">
            <a:avLst>
              <a:gd name="adj1" fmla="val 28193"/>
              <a:gd name="adj2" fmla="val 6113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600" dirty="0" smtClean="0">
                <a:latin typeface="+mn-ea"/>
              </a:rPr>
              <a:t>÷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12</a:t>
            </a:r>
            <a:r>
              <a:rPr lang="en-US" altLang="ko-KR" sz="1600" dirty="0" smtClean="0">
                <a:latin typeface="+mn-ea"/>
              </a:rPr>
              <a:t>÷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4=3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 같은 식을 나눗셈식이라 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546198" y="3955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237796" y="2443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7372" y="4149080"/>
            <a:ext cx="118794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0409" y="3955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C78BCD9F-6DB8-45A3-B856-782DFCCCB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6096" y="3597225"/>
            <a:ext cx="504056" cy="504056"/>
          </a:xfrm>
          <a:prstGeom prst="rect">
            <a:avLst/>
          </a:prstGeom>
        </p:spPr>
      </p:pic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7010495" y="3896906"/>
            <a:ext cx="2089116" cy="10541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000" dirty="0">
                <a:latin typeface="+mn-ea"/>
              </a:rPr>
              <a:t>÷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12</a:t>
            </a:r>
            <a:r>
              <a:rPr lang="en-US" altLang="ko-KR" sz="1000" dirty="0">
                <a:latin typeface="+mn-ea"/>
              </a:rPr>
              <a:t>÷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4=3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 같은 식을 나눗셈식이라 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오디오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5010" b="8076"/>
          <a:stretch/>
        </p:blipFill>
        <p:spPr>
          <a:xfrm>
            <a:off x="101609" y="2453458"/>
            <a:ext cx="6757783" cy="22537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몇 개씩 먹을 수 있는지 빵은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토마토는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소시지는    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411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00" y="1910627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605841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58561" y="166367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1849" y="2696517"/>
            <a:ext cx="1049811" cy="2160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간식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33161" y="3639984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41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09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69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18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136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807889" y="3639984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69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637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97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46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64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5494894" y="3639984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74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642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02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51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69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981" y="3284984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953" y="328498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727" y="3284984"/>
            <a:ext cx="360000" cy="355000"/>
          </a:xfrm>
          <a:prstGeom prst="rect">
            <a:avLst/>
          </a:prstGeom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621039"/>
            <a:ext cx="6916895" cy="198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53"/>
          <p:cNvSpPr txBox="1"/>
          <p:nvPr/>
        </p:nvSpPr>
        <p:spPr>
          <a:xfrm>
            <a:off x="860468" y="3366540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375080" y="3738203"/>
            <a:ext cx="60185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토마토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소시지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먹으려고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53"/>
          <p:cNvSpPr txBox="1"/>
          <p:nvPr/>
        </p:nvSpPr>
        <p:spPr>
          <a:xfrm>
            <a:off x="323528" y="3357015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53"/>
          <p:cNvSpPr txBox="1"/>
          <p:nvPr/>
        </p:nvSpPr>
        <p:spPr>
          <a:xfrm>
            <a:off x="1386342" y="3345648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20854" y="2950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3" y="334564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2" y="3328787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팝업 열린 화면으로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1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11"/>
              </a:rPr>
              <a:t>cdata.tsherpa.co.kr/tsherpa/MultiMedia/Flash/2020/curri/index.html?flashxmlnum=soboro2&amp;classa=A8-C1-62-KK-KA-02-03-04-0-0-0-0&amp;classno=AA_SAMPLE/nproto_sample/DA/nproto_suh_504.html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9" name="타원 108"/>
          <p:cNvSpPr/>
          <p:nvPr/>
        </p:nvSpPr>
        <p:spPr>
          <a:xfrm>
            <a:off x="4282754" y="1396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5010" b="8076"/>
          <a:stretch/>
        </p:blipFill>
        <p:spPr>
          <a:xfrm>
            <a:off x="101609" y="2453458"/>
            <a:ext cx="6757783" cy="22537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아래와 같이 약물이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몇 개씩 먹을 수 있는지 빵은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토마토는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소시지는    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411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910627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605841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58561" y="166367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1849" y="2696517"/>
            <a:ext cx="1049811" cy="2160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간식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61276" y="2512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3976" y="3885345"/>
            <a:ext cx="360000" cy="355000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881" y="2787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74" y="2355438"/>
            <a:ext cx="1882421" cy="78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808" y="388534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956" y="3885345"/>
            <a:ext cx="360000" cy="355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1974434" y="3593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0972" y="3739293"/>
            <a:ext cx="4484408" cy="715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95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2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"/>
          <a:srcRect r="5010" b="8076"/>
          <a:stretch/>
        </p:blipFill>
        <p:spPr>
          <a:xfrm>
            <a:off x="101609" y="2453458"/>
            <a:ext cx="6757783" cy="2253713"/>
          </a:xfrm>
          <a:prstGeom prst="rect">
            <a:avLst/>
          </a:prstGeom>
        </p:spPr>
      </p:pic>
      <p:sp>
        <p:nvSpPr>
          <p:cNvPr id="102" name="모서리가 둥근 직사각형 101"/>
          <p:cNvSpPr/>
          <p:nvPr/>
        </p:nvSpPr>
        <p:spPr>
          <a:xfrm>
            <a:off x="461849" y="2696517"/>
            <a:ext cx="1049811" cy="2160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간식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76" y="3885345"/>
            <a:ext cx="360000" cy="355000"/>
          </a:xfrm>
          <a:prstGeom prst="rect">
            <a:avLst/>
          </a:prstGeom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08" y="3885345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56" y="388534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94924" y="430658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04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72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81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99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869652" y="430658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32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400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460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09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27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5556657" y="430658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37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05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65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14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32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63" y="4085523"/>
            <a:ext cx="270474" cy="26671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995" y="4061032"/>
            <a:ext cx="270474" cy="266716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24" y="4039865"/>
            <a:ext cx="270474" cy="266716"/>
          </a:xfrm>
          <a:prstGeom prst="rect">
            <a:avLst/>
          </a:prstGeom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225605" y="3613313"/>
            <a:ext cx="6667165" cy="1646068"/>
            <a:chOff x="179512" y="3173483"/>
            <a:chExt cx="6667165" cy="2099807"/>
          </a:xfrm>
        </p:grpSpPr>
        <p:sp>
          <p:nvSpPr>
            <p:cNvPr id="90" name="직각 삼각형 8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9512" y="3523047"/>
              <a:ext cx="6667165" cy="1562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4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95536" y="4005064"/>
            <a:ext cx="643597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빵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소시지를 각각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번갈아 가며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주면 한 명당 빵은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몇 개씩 먹을 수 있는지 빵은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토마토는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소시지는    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411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00" y="1910627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605841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4458561" y="166367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969083" y="3353032"/>
            <a:ext cx="1952620" cy="270827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네모아이콘 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크기 참고</a:t>
            </a:r>
            <a:r>
              <a:rPr lang="en-US" altLang="ko-KR" dirty="0" smtClean="0"/>
              <a:t>: </a:t>
            </a:r>
          </a:p>
          <a:p>
            <a:pPr algn="ctr"/>
            <a:r>
              <a:rPr lang="en-US" altLang="ko-KR" dirty="0"/>
              <a:t>/common/contents/images/icon/icon_O_2.png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808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018371" y="1092168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730" r="823"/>
          <a:stretch/>
        </p:blipFill>
        <p:spPr>
          <a:xfrm>
            <a:off x="418446" y="2834257"/>
            <a:ext cx="6218874" cy="1506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8193" y="3209135"/>
            <a:ext cx="8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60633" y="3209135"/>
            <a:ext cx="9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22348" y="3209135"/>
            <a:ext cx="9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937729" y="3681028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33228" y="3712875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100" y="3505400"/>
            <a:ext cx="360000" cy="355000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>
          <a:xfrm>
            <a:off x="5472100" y="3721377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972" y="3526094"/>
            <a:ext cx="360000" cy="3550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6013348" y="3721377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220" y="3526094"/>
            <a:ext cx="360000" cy="355000"/>
          </a:xfrm>
          <a:prstGeom prst="rect">
            <a:avLst/>
          </a:prstGeom>
        </p:spPr>
      </p:pic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98424" y="3062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소시지를 각각 몇 개씩 나누어 먹으면 되는지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57881" y="2787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510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2811091" y="3676636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806590" y="3708483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462" y="3501008"/>
            <a:ext cx="360000" cy="355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3345462" y="3716985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34" y="3521702"/>
            <a:ext cx="360000" cy="355000"/>
          </a:xfrm>
          <a:prstGeom prst="rect">
            <a:avLst/>
          </a:prstGeom>
        </p:spPr>
      </p:pic>
      <p:sp>
        <p:nvSpPr>
          <p:cNvPr id="129" name="직사각형 128"/>
          <p:cNvSpPr/>
          <p:nvPr/>
        </p:nvSpPr>
        <p:spPr>
          <a:xfrm>
            <a:off x="3886710" y="3716985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82" y="3521702"/>
            <a:ext cx="360000" cy="355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616677" y="3652642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12176" y="3684489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8" y="3477014"/>
            <a:ext cx="360000" cy="355000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>
          <a:xfrm>
            <a:off x="1151048" y="3692991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920" y="3497708"/>
            <a:ext cx="360000" cy="355000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>
          <a:xfrm>
            <a:off x="1692296" y="3692991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168" y="3497708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올릴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드랍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안의 원을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케이크 위에 드래그함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3_1_3.html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\lesson03\ops\3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클릭 시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747710" y="2877617"/>
            <a:ext cx="2035743" cy="227347"/>
            <a:chOff x="3972721" y="2197503"/>
            <a:chExt cx="2035743" cy="22734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972721" y="2197503"/>
              <a:ext cx="2035743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동그라미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005796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6543714" y="2666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679618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21" y="52804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83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51" y="5240908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09" y="5251128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66965"/>
            <a:ext cx="178503" cy="2109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84" y="3301542"/>
            <a:ext cx="5831476" cy="55002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4" name="타원 73"/>
          <p:cNvSpPr/>
          <p:nvPr/>
        </p:nvSpPr>
        <p:spPr>
          <a:xfrm>
            <a:off x="2320688" y="4991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9"/>
          <a:srcRect r="89172"/>
          <a:stretch/>
        </p:blipFill>
        <p:spPr>
          <a:xfrm>
            <a:off x="4373431" y="2395394"/>
            <a:ext cx="474409" cy="4132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5" name="TextBox 43"/>
          <p:cNvSpPr txBox="1"/>
          <p:nvPr/>
        </p:nvSpPr>
        <p:spPr>
          <a:xfrm>
            <a:off x="644499" y="240926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위에 올라갈 체리의 개수만큼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9978" y="3314633"/>
            <a:ext cx="5711915" cy="52474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94" y="4679005"/>
            <a:ext cx="1948950" cy="46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598454" y="3157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0" y="4127480"/>
            <a:ext cx="5734031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251521" y="3981428"/>
            <a:ext cx="47612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441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체리를 몇 개씩 올릴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3206942" y="2831804"/>
            <a:ext cx="985993" cy="504809"/>
            <a:chOff x="9479691" y="2591188"/>
            <a:chExt cx="985993" cy="504809"/>
          </a:xfrm>
        </p:grpSpPr>
        <p:sp>
          <p:nvSpPr>
            <p:cNvPr id="65" name="직사각형 64"/>
            <p:cNvSpPr/>
            <p:nvPr/>
          </p:nvSpPr>
          <p:spPr>
            <a:xfrm>
              <a:off x="9479691" y="2768688"/>
              <a:ext cx="7835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05684" y="2591188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7526" y="522605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60" y="52804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69" y="522605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타원 36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43414</TotalTime>
  <Words>1634</Words>
  <Application>Microsoft Office PowerPoint</Application>
  <PresentationFormat>화면 슬라이드 쇼(4:3)</PresentationFormat>
  <Paragraphs>531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7508</cp:revision>
  <dcterms:created xsi:type="dcterms:W3CDTF">2008-07-15T12:19:11Z</dcterms:created>
  <dcterms:modified xsi:type="dcterms:W3CDTF">2022-03-10T15:03:17Z</dcterms:modified>
</cp:coreProperties>
</file>