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097" r:id="rId8"/>
    <p:sldId id="1386" r:id="rId9"/>
    <p:sldId id="1387" r:id="rId10"/>
    <p:sldId id="1365" r:id="rId11"/>
    <p:sldId id="1360" r:id="rId12"/>
    <p:sldId id="1362" r:id="rId13"/>
    <p:sldId id="1313" r:id="rId14"/>
    <p:sldId id="1393" r:id="rId15"/>
    <p:sldId id="1382" r:id="rId16"/>
    <p:sldId id="1297" r:id="rId17"/>
    <p:sldId id="1315" r:id="rId18"/>
    <p:sldId id="1316" r:id="rId19"/>
    <p:sldId id="1322" r:id="rId20"/>
    <p:sldId id="1394" r:id="rId21"/>
    <p:sldId id="1375" r:id="rId22"/>
    <p:sldId id="1395" r:id="rId23"/>
    <p:sldId id="1323" r:id="rId24"/>
    <p:sldId id="1396" r:id="rId25"/>
    <p:sldId id="1324" r:id="rId26"/>
    <p:sldId id="1392" r:id="rId27"/>
    <p:sldId id="1319" r:id="rId28"/>
    <p:sldId id="1318" r:id="rId29"/>
    <p:sldId id="1348" r:id="rId30"/>
    <p:sldId id="1397" r:id="rId3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599DD1"/>
    <a:srgbClr val="4AB961"/>
    <a:srgbClr val="37BEB4"/>
    <a:srgbClr val="DD5758"/>
    <a:srgbClr val="F496C0"/>
    <a:srgbClr val="E46C0A"/>
    <a:srgbClr val="FAEDDA"/>
    <a:srgbClr val="FFFF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992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24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.tsherpa.co.kr/webdata/MultiMedia/Flash/2020/curri/index.html?flashxmlnum=youblue86&amp;classa=A8-C1-31-MM-MM-04-03-06-0-0-0-0&amp;classno=MM_31_04/suh_0301_02_0006/suh_0301_02_0006_301_1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e.tsherpa.co.kr/webdata/MultiMedia/Flash/2020/curri/index.html?flashxmlnum=youblue86&amp;classa=A8-C1-31-MM-MM-04-03-06-0-0-0-0&amp;classno=MM_31_04/suh_0301_02_0006/suh_0301_02_0006_401_1.html" TargetMode="Externa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e.tsherpa.co.kr/webdata/MultiMedia/Flash/2020/curri/index.html?flashxmlnum=youblue86&amp;classa=A8-C1-31-MM-MM-04-03-06-0-0-0-0&amp;classno=MM_31_04/suh_0301_02_0006/suh_0301_02_0006_401_1.html" TargetMode="Externa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https://e.tsherpa.co.kr/webdata/MultiMedia/Flash/2020/curri/index.html?flashxmlnum=youblue86&amp;classa=A8-C1-31-MM-MM-04-03-06-0-0-0-0&amp;classno=MM_31_04/suh_0301_02_0006/suh_0301_02_0006_401_1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41.png"/><Relationship Id="rId4" Type="http://schemas.openxmlformats.org/officeDocument/2006/relationships/hyperlink" Target="https://e.tsherpa.co.kr/webdata/MultiMedia/Flash/2020/curri/index.html?flashxmlnum=youblue86&amp;classa=A8-C1-31-MM-MM-04-03-06-0-0-0-0&amp;classno=MM_31_04/suh_0301_02_0006/suh_0301_02_0006_401_1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13.png"/><Relationship Id="rId4" Type="http://schemas.openxmlformats.org/officeDocument/2006/relationships/hyperlink" Target="https://e.tsherpa.co.kr/webdata/MultiMedia/Flash/2020/curri/index.html?flashxmlnum=youblue86&amp;classa=A8-C1-31-MM-MM-04-03-06-0-0-0-0&amp;classno=MM_31_04/suh_0301_02_0006/suh_0301_02_0006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42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3919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1679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97913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직사각형을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42880" y="2111400"/>
            <a:ext cx="6497371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네 각이 모두 직각인 사각형을                       이라고 합니다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463593" y="5137602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23465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3419872" y="2206987"/>
            <a:ext cx="141891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직사각형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도형에서 직각을 찾아 표시해 보고 도형을 분류해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87814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\app\resource\contents\lesson02\ops\lesson02\images\mm_31_2_05_03_02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7683" y="1975810"/>
            <a:ext cx="342472" cy="277521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B9816CB-D5D3-43D6-837C-2EA3871D4445}"/>
              </a:ext>
            </a:extLst>
          </p:cNvPr>
          <p:cNvSpPr/>
          <p:nvPr/>
        </p:nvSpPr>
        <p:spPr>
          <a:xfrm>
            <a:off x="3092049" y="1975810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067" y="2898915"/>
            <a:ext cx="3886742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7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도형판에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직사각형을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아래와 같은 직사각형을 만들어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396382" y="13623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8759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\app\resource\contents\lesson02\ops\lesson02\images\mm_31_2_05_04_01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608" y="2142519"/>
            <a:ext cx="3276364" cy="32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3361"/>
          <a:stretch/>
        </p:blipFill>
        <p:spPr>
          <a:xfrm>
            <a:off x="2025614" y="2267130"/>
            <a:ext cx="3263648" cy="320486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도형판에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직사각형을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처음에는 안 보이다가 손가락버튼 클릭하면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버튼을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직사각형이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직사각형으로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바뀌는 애니메이션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mm_31_2_05_04_02.html</a:t>
            </a: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app\resource\contents\lesson02\ops\lesson02\animation\mm_31_2_05_04_02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크기가 다른 직사각형을 만들어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5480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answer_01.png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\app\resource\contents\lesson02\ops\lesson02\images\mm_31_2_05_04_02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5396382" y="13623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868" y="236563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1327985" y="2232919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3198585" y="3766399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25" y="376639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3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3" y="1007440"/>
            <a:ext cx="647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 그려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3806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천재교육 캐릭터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또는 캐릭터를 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내레이션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275856" y="1033125"/>
            <a:ext cx="985682" cy="333202"/>
            <a:chOff x="5045918" y="1025678"/>
            <a:chExt cx="985682" cy="333202"/>
          </a:xfrm>
        </p:grpSpPr>
        <p:pic>
          <p:nvPicPr>
            <p:cNvPr id="21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sp>
        <p:nvSpPr>
          <p:cNvPr id="35" name="타원 34"/>
          <p:cNvSpPr/>
          <p:nvPr/>
        </p:nvSpPr>
        <p:spPr>
          <a:xfrm>
            <a:off x="3071854" y="880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654" y="3049966"/>
            <a:ext cx="1714500" cy="1714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9966"/>
            <a:ext cx="1714500" cy="1714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6711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72" y="276711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3069571" y="3717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3" y="1007440"/>
            <a:ext cx="647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 그려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3806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내레이션 나올 때의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275856" y="1033125"/>
            <a:ext cx="985682" cy="333202"/>
            <a:chOff x="5045918" y="1025678"/>
            <a:chExt cx="985682" cy="333202"/>
          </a:xfrm>
        </p:grpSpPr>
        <p:pic>
          <p:nvPicPr>
            <p:cNvPr id="21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sp>
        <p:nvSpPr>
          <p:cNvPr id="35" name="타원 34"/>
          <p:cNvSpPr/>
          <p:nvPr/>
        </p:nvSpPr>
        <p:spPr>
          <a:xfrm>
            <a:off x="2928976" y="41130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654" y="3049966"/>
            <a:ext cx="1714500" cy="1714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사각형 설명선 2"/>
          <p:cNvSpPr/>
          <p:nvPr/>
        </p:nvSpPr>
        <p:spPr>
          <a:xfrm>
            <a:off x="440395" y="1777100"/>
            <a:ext cx="2403413" cy="1147844"/>
          </a:xfrm>
          <a:prstGeom prst="wedgeRoundRectCallout">
            <a:avLst>
              <a:gd name="adj1" fmla="val -12124"/>
              <a:gd name="adj2" fmla="val 71138"/>
              <a:gd name="adj3" fmla="val 16667"/>
            </a:avLst>
          </a:prstGeom>
          <a:noFill/>
          <a:ln w="12700">
            <a:solidFill>
              <a:srgbClr val="59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짝과 번갈아 가며 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한 </a:t>
            </a:r>
            <a:r>
              <a:rPr lang="ko-KR" altLang="en-US" sz="1800" dirty="0">
                <a:solidFill>
                  <a:schemeClr val="tx1"/>
                </a:solidFill>
              </a:rPr>
              <a:t>변</a:t>
            </a:r>
            <a:r>
              <a:rPr lang="ko-KR" altLang="en-US" sz="1800" dirty="0" smtClean="0">
                <a:solidFill>
                  <a:schemeClr val="tx1"/>
                </a:solidFill>
              </a:rPr>
              <a:t>씩 그어 보자</a:t>
            </a:r>
            <a:r>
              <a:rPr lang="en-US" altLang="ko-KR" sz="1800" dirty="0" smtClean="0">
                <a:solidFill>
                  <a:schemeClr val="tx1"/>
                </a:solidFill>
              </a:rPr>
              <a:t>!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4153546" y="1777100"/>
            <a:ext cx="2403413" cy="1147844"/>
          </a:xfrm>
          <a:prstGeom prst="wedgeRoundRectCallout">
            <a:avLst>
              <a:gd name="adj1" fmla="val 10215"/>
              <a:gd name="adj2" fmla="val 68214"/>
              <a:gd name="adj3" fmla="val 16667"/>
            </a:avLst>
          </a:prstGeom>
          <a:noFill/>
          <a:ln w="12700">
            <a:solidFill>
              <a:srgbClr val="4AB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누구의 책에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먼저 그려 볼까</a:t>
            </a:r>
            <a:r>
              <a:rPr lang="en-US" altLang="ko-KR" sz="1800" dirty="0" smtClean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9966"/>
            <a:ext cx="1714500" cy="1714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타원 25"/>
          <p:cNvSpPr/>
          <p:nvPr/>
        </p:nvSpPr>
        <p:spPr>
          <a:xfrm>
            <a:off x="5901154" y="41194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D2D6BF4-41BA-4661-85CD-2C33023EC52B}"/>
              </a:ext>
            </a:extLst>
          </p:cNvPr>
          <p:cNvSpPr txBox="1"/>
          <p:nvPr/>
        </p:nvSpPr>
        <p:spPr>
          <a:xfrm>
            <a:off x="7056071" y="1960138"/>
            <a:ext cx="2016125" cy="86177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b="1" dirty="0">
                <a:latin typeface="+mn-ea"/>
                <a:ea typeface="+mn-ea"/>
              </a:rPr>
              <a:t>suh_p_0301_02_0006</a:t>
            </a:r>
            <a:r>
              <a:rPr lang="en-US" altLang="ko-KR" sz="1000" b="1" dirty="0">
                <a:latin typeface="+mn-ea"/>
                <a:ea typeface="+mn-ea"/>
              </a:rPr>
              <a:t>_203_1</a:t>
            </a:r>
            <a:endParaRPr lang="ko-KR" altLang="en-US" sz="1000" b="1" dirty="0">
              <a:latin typeface="+mn-ea"/>
              <a:ea typeface="+mn-ea"/>
            </a:endParaRPr>
          </a:p>
          <a:p>
            <a:pPr algn="just"/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내레이션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  <a:ea typeface="+mn-ea"/>
              </a:rPr>
              <a:t>켄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algn="just"/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ko-KR" altLang="en-US" sz="1000" dirty="0">
                <a:latin typeface="+mn-ea"/>
                <a:ea typeface="+mn-ea"/>
              </a:rPr>
              <a:t>짝과 번갈아 가며 </a:t>
            </a:r>
            <a:r>
              <a:rPr lang="ko-KR" altLang="en-US" sz="1000" dirty="0" smtClean="0">
                <a:latin typeface="+mn-ea"/>
                <a:ea typeface="+mn-ea"/>
              </a:rPr>
              <a:t>한 </a:t>
            </a:r>
            <a:r>
              <a:rPr lang="ko-KR" altLang="en-US" sz="1000" dirty="0">
                <a:latin typeface="+mn-ea"/>
                <a:ea typeface="+mn-ea"/>
              </a:rPr>
              <a:t>변씩 그어 보자</a:t>
            </a:r>
            <a:r>
              <a:rPr lang="en-US" altLang="ko-KR" sz="1000" dirty="0" smtClean="0">
                <a:latin typeface="+mn-ea"/>
                <a:ea typeface="+mn-ea"/>
              </a:rPr>
              <a:t>!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D2D6BF4-41BA-4661-85CD-2C33023EC52B}"/>
              </a:ext>
            </a:extLst>
          </p:cNvPr>
          <p:cNvSpPr txBox="1"/>
          <p:nvPr/>
        </p:nvSpPr>
        <p:spPr>
          <a:xfrm>
            <a:off x="7045383" y="2929553"/>
            <a:ext cx="2016125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b="1" dirty="0" smtClean="0">
                <a:latin typeface="+mn-ea"/>
                <a:ea typeface="+mn-ea"/>
              </a:rPr>
              <a:t>suh_p_0301_02_0006</a:t>
            </a:r>
            <a:r>
              <a:rPr lang="en-US" altLang="ko-KR" sz="1000" b="1" dirty="0" smtClean="0">
                <a:latin typeface="+mn-ea"/>
                <a:ea typeface="+mn-ea"/>
              </a:rPr>
              <a:t>_203_2</a:t>
            </a:r>
            <a:endParaRPr lang="ko-KR" altLang="en-US" sz="1000" b="1" dirty="0">
              <a:latin typeface="+mn-ea"/>
              <a:ea typeface="+mn-ea"/>
            </a:endParaRPr>
          </a:p>
          <a:p>
            <a:pPr algn="just"/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내레이션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리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  <a:ea typeface="+mn-ea"/>
              </a:rPr>
              <a:t>케릭터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algn="just"/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ko-KR" altLang="en-US" sz="1000" dirty="0" smtClean="0">
                <a:latin typeface="+mn-ea"/>
                <a:ea typeface="+mn-ea"/>
              </a:rPr>
              <a:t>누구의 책에 먼저 그려 볼까</a:t>
            </a:r>
            <a:r>
              <a:rPr lang="en-US" altLang="ko-KR" sz="1000" dirty="0" smtClean="0">
                <a:latin typeface="+mn-ea"/>
                <a:ea typeface="+mn-ea"/>
              </a:rPr>
              <a:t>?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96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0" y="1985184"/>
            <a:ext cx="6744526" cy="25959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직사각형을 찾아      표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처음에는 안 보이다가 처음으로 클릭하는 정답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와 함께 나타나게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직사각형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클릭할 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와 함께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다른 도형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클릭할 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와 예 약물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2551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\app\resource\contents\lesson02\ops\lesson02\images\mm_31_2_05_06_01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2087724" y="1054955"/>
            <a:ext cx="263675" cy="26367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42" y="1757628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188166" y="1803040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66" y="2240868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2095144"/>
            <a:ext cx="497670" cy="49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275908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505" y="3283156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" y="3424811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02" y="4038525"/>
            <a:ext cx="497670" cy="49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1285906" y="2446762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1353998" y="3616695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2351399" y="3755499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4593402" y="3711994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4535996" y="2197927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5874072" y="414130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5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e.tsherpa.co.kr/webdata/MultiMedia/Flash/2020/curri/index.html?flashxmlnum=youblue86&amp;classa=A8-C1-31-MM-MM-04-03-06-0-0-0-0&amp;classno=MM_31_04/suh_0301_02_0006/suh_0301_02_0006_301_1.html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직사각형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알아보기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6515" y="2096852"/>
            <a:ext cx="5996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모든 각이 직각인 사각형을                      이라고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394883" y="2094183"/>
            <a:ext cx="13571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97" y="23527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5076" y="2869710"/>
            <a:ext cx="3429479" cy="2353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307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도형판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고무줄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4957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230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안에 알맞은 말을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4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4349969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495638" y="2938403"/>
            <a:ext cx="492186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746476" y="2930974"/>
            <a:ext cx="1946411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4499" y="3008759"/>
            <a:ext cx="55692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직사각형은       각이           인 사각형입니다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33927" y="3003064"/>
            <a:ext cx="35813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74354" y="3001892"/>
            <a:ext cx="744202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7724" y="3255781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852" y="3230681"/>
            <a:ext cx="360000" cy="35500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549052" y="2773481"/>
            <a:ext cx="5823147" cy="91440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75806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도형으로 만든 작품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작품 속 사각형의 같은 점 찾아보기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직각의 개수에 따라 사각형 분류하기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직사각형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직사각형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직사각형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생활에서 직사각형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안에 알맞은 말을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4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495638" y="2938403"/>
            <a:ext cx="492186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746476" y="2930974"/>
            <a:ext cx="1946411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4499" y="3008759"/>
            <a:ext cx="55692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직사각형은       각이           인 사각형입니다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33927" y="3003064"/>
            <a:ext cx="35813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74354" y="3001892"/>
            <a:ext cx="744202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7724" y="3255781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852" y="3230681"/>
            <a:ext cx="360000" cy="35500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549052" y="2773481"/>
            <a:ext cx="5823147" cy="91440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64" name="직사각형 63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9997" y="4185084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직사각형은 네 각이 모두 직각인 사각형입니다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8" name="직각 삼각형 67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965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직사각형을 모두 찾아 기호를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8362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\app\resource\contents\lesson02\ops\lesson02\images\mm_31_2_05_07_03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880663" y="4236157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46322" y="423625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91880" y="4304507"/>
            <a:ext cx="142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54" y="2427903"/>
            <a:ext cx="5707277" cy="12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187624" y="2920588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43808" y="2920588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나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27984" y="2920588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다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40152" y="2920588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라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0663" y="4473784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2468" y="445956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직사각형을 모두 찾아 기호를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880663" y="4236157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46322" y="423625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91880" y="4304507"/>
            <a:ext cx="142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54" y="2427903"/>
            <a:ext cx="5707277" cy="12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187624" y="2920588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43808" y="2920588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나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27984" y="2920588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다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40152" y="2920588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라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0663" y="4473784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2468" y="4459560"/>
            <a:ext cx="360000" cy="355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52" name="직사각형 5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9997" y="4221088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네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각이 모두 직각인 사각형을 찾습니다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5" name="직각 삼각형 54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24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40" y="2636912"/>
            <a:ext cx="5677705" cy="232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그어진 선분을 이용하여 직사각형을 각각 그려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6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mm_31_2_05_07_04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.html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파란 직각삼각형과 직각 표시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두 번째 박스에는 예 약물도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084" y="2744976"/>
            <a:ext cx="425255" cy="34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696" y="1935712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851526" y="20210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73383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answer_01.svg,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answer_02.svg(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 선 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\app\resource\contents\lesson02\ops\lesson02\images\mm_31_2_05_07_04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40" y="2636912"/>
            <a:ext cx="5677705" cy="232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그어진 선분을 이용하여 직사각형을 각각 그려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084" y="2744976"/>
            <a:ext cx="425255" cy="34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696" y="1935712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32" name="직사각형 3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9997" y="4201851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네 각이 모두 직각인 사각형이 되도록 그립니다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3" name="직각 삼각형 42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43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77" y="2569112"/>
            <a:ext cx="6096851" cy="23720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 종이 위에 직사각형을 완성해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e.tsherpa.co.kr/webdata/MultiMedia/Flash/2020/curri/index.html?flashxmlnum=youblue86&amp;classa=A8-C1-31-MM-MM-04-03-06-0-0-0-0&amp;classno=MM_31_04/suh_0301_02_0006/suh_0301_02_0006_401_1.html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그리기 툴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\app\resource\contents\lesson02\ops\lesson02\\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mm_31_2_05_07_04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그리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툴로 그린 선은 사라지고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81569" y="50601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01" y="1638819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974896" y="1483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90" y="2510833"/>
            <a:ext cx="6154009" cy="228631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 종이 위에 직사각형을 완성해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https://e.tsherpa.co.kr/webdata/MultiMedia/Flash/2020/curri/index.html?flashxmlnum=youblue86&amp;classa=A8-C1-31-MM-MM-04-03-06-0-0-0-0&amp;classno=MM_31_04/suh_0301_02_0006/suh_0301_02_0006_401_1.html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\app\resource\contents\lesson02\ops\lesson02\\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mm_31_2_05_07_04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81569" y="50601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76156" y="27428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01" y="1638819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974896" y="1483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094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https://e.tsherpa.co.kr/webdata/MultiMedia/Flash/2020/curri/index.html?flashxmlnum=youblue86&amp;classa=A8-C1-31-MM-MM-04-03-06-0-0-0-0&amp;classno=MM_31_04/suh_0301_02_0006/suh_0301_02_0006_401_1.html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 수정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 배경에 맞춰서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테두리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도형에 대한 설명인지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39635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380" y="3383941"/>
            <a:ext cx="934159" cy="93415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67817"/>
            <a:ext cx="934159" cy="93415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모서리가 둥근 사각형 설명선 27"/>
          <p:cNvSpPr/>
          <p:nvPr/>
        </p:nvSpPr>
        <p:spPr>
          <a:xfrm>
            <a:off x="1152857" y="3501008"/>
            <a:ext cx="4127501" cy="641224"/>
          </a:xfrm>
          <a:prstGeom prst="wedgeRoundRectCallout">
            <a:avLst>
              <a:gd name="adj1" fmla="val 55760"/>
              <a:gd name="adj2" fmla="val 10496"/>
              <a:gd name="adj3" fmla="val 16667"/>
            </a:avLst>
          </a:prstGeom>
          <a:noFill/>
          <a:ln w="12700">
            <a:solidFill>
              <a:srgbClr val="F49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4</a:t>
            </a:r>
            <a:r>
              <a:rPr lang="ko-KR" altLang="en-US" sz="1900" dirty="0" smtClean="0">
                <a:solidFill>
                  <a:schemeClr val="tx1"/>
                </a:solidFill>
              </a:rPr>
              <a:t>개의 각이 모두 직각이야</a:t>
            </a:r>
            <a:r>
              <a:rPr lang="en-US" altLang="ko-KR" sz="1900" dirty="0" smtClean="0">
                <a:solidFill>
                  <a:schemeClr val="tx1"/>
                </a:solidFill>
              </a:rPr>
              <a:t>.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1553951" y="2420888"/>
            <a:ext cx="5142319" cy="637013"/>
          </a:xfrm>
          <a:prstGeom prst="wedgeRoundRectCallout">
            <a:avLst>
              <a:gd name="adj1" fmla="val -55144"/>
              <a:gd name="adj2" fmla="val 4641"/>
              <a:gd name="adj3" fmla="val 16667"/>
            </a:avLst>
          </a:prstGeom>
          <a:noFill/>
          <a:ln w="12700">
            <a:solidFill>
              <a:srgbClr val="DD5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4</a:t>
            </a:r>
            <a:r>
              <a:rPr lang="ko-KR" altLang="en-US" sz="1900" dirty="0" smtClean="0">
                <a:solidFill>
                  <a:schemeClr val="tx1"/>
                </a:solidFill>
              </a:rPr>
              <a:t>개의 변과 </a:t>
            </a:r>
            <a:r>
              <a:rPr lang="en-US" altLang="ko-KR" sz="1900" dirty="0" smtClean="0">
                <a:solidFill>
                  <a:schemeClr val="tx1"/>
                </a:solidFill>
              </a:rPr>
              <a:t>4</a:t>
            </a:r>
            <a:r>
              <a:rPr lang="ko-KR" altLang="en-US" sz="1900" dirty="0" smtClean="0">
                <a:solidFill>
                  <a:schemeClr val="tx1"/>
                </a:solidFill>
              </a:rPr>
              <a:t>개의 </a:t>
            </a:r>
            <a:r>
              <a:rPr lang="ko-KR" altLang="en-US" sz="1900" dirty="0" err="1" smtClean="0">
                <a:solidFill>
                  <a:schemeClr val="tx1"/>
                </a:solidFill>
              </a:rPr>
              <a:t>꼭짓점으로</a:t>
            </a:r>
            <a:r>
              <a:rPr lang="ko-KR" altLang="en-US" sz="1900" dirty="0" smtClean="0">
                <a:solidFill>
                  <a:schemeClr val="tx1"/>
                </a:solidFill>
              </a:rPr>
              <a:t> 이루어져 있어</a:t>
            </a:r>
            <a:r>
              <a:rPr lang="en-US" altLang="ko-KR" sz="1900" dirty="0" smtClean="0">
                <a:solidFill>
                  <a:schemeClr val="tx1"/>
                </a:solidFill>
              </a:rPr>
              <a:t>.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46784" y="4600859"/>
            <a:ext cx="14011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</a:t>
            </a: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097" y="46299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621276" y="3100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23811" y="3948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직사각형이 아닌 것을 고르고 이유를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https://e.tsherpa.co.kr/webdata/MultiMedia/Flash/2020/curri/index.html?flashxmlnum=youblue86&amp;classa=A8-C1-31-MM-MM-04-03-06-0-0-0-0&amp;classno=MM_31_04/suh_0301_02_0006/suh_0301_02_0006_401_1.html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원이 표시되고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14" y="2281829"/>
            <a:ext cx="6365356" cy="1935935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467544" y="2456892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ㄱ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483768" y="2456892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6">
                    <a:lumMod val="75000"/>
                  </a:schemeClr>
                </a:solidFill>
              </a:rPr>
              <a:t>ㄴ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499992" y="2456892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ㄷ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3600" y="4489970"/>
            <a:ext cx="51485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각이 모두 직각인 사각형이 아닙니다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251" y="45457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935596" y="4509120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ㄱ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점선을 따라 색종이를 자르려고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직사각형이 모두 몇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나오는지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https://e.tsherpa.co.kr/webdata/MultiMedia/Flash/2020/curri/index.html?flashxmlnum=youblue86&amp;classa=A8-C1-31-MM-MM-04-03-06-0-0-0-0&amp;classno=MM_31_04/suh_0301_02_0006/suh_0301_02_0006_401_1.html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팝업 추가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85065" y="4891483"/>
            <a:ext cx="74403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70" y="49000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036405" y="49615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2363662"/>
            <a:ext cx="2248214" cy="2238687"/>
          </a:xfrm>
          <a:prstGeom prst="rect">
            <a:avLst/>
          </a:prstGeom>
        </p:spPr>
      </p:pic>
      <p:pic>
        <p:nvPicPr>
          <p:cNvPr id="2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/>
          <p:cNvSpPr/>
          <p:nvPr/>
        </p:nvSpPr>
        <p:spPr>
          <a:xfrm>
            <a:off x="5788505" y="495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3" y="876795"/>
            <a:ext cx="6926175" cy="474971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513" y="901303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형으로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만든 작품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54327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mm_31_2_05_02_01_ani.mp4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점선을 따라 색종이를 자르려고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직사각형이 모두 몇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나오는지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85065" y="4891483"/>
            <a:ext cx="74403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70" y="49000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2363662"/>
            <a:ext cx="2248214" cy="2238687"/>
          </a:xfrm>
          <a:prstGeom prst="rect">
            <a:avLst/>
          </a:prstGeom>
        </p:spPr>
      </p:pic>
      <p:pic>
        <p:nvPicPr>
          <p:cNvPr id="2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그림에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원숫자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92745" y="2636912"/>
            <a:ext cx="6667165" cy="2332174"/>
            <a:chOff x="192745" y="2636912"/>
            <a:chExt cx="6667165" cy="2332174"/>
          </a:xfrm>
        </p:grpSpPr>
        <p:sp>
          <p:nvSpPr>
            <p:cNvPr id="29" name="직사각형 28"/>
            <p:cNvSpPr/>
            <p:nvPr/>
          </p:nvSpPr>
          <p:spPr>
            <a:xfrm>
              <a:off x="192745" y="2780928"/>
              <a:ext cx="6667165" cy="2188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43012" y="263691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05779" y="4577018"/>
              <a:ext cx="45452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색종이를 자르면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개의 직사각형이 나옵니다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32" name="직각 삼각형 31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838914" y="2960948"/>
            <a:ext cx="1574428" cy="1529054"/>
            <a:chOff x="7210040" y="2204396"/>
            <a:chExt cx="1574428" cy="1529054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0040" y="2204396"/>
              <a:ext cx="1535560" cy="1529054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390940" y="2784257"/>
              <a:ext cx="370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en-US" altLang="ko-KR" sz="18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72400" y="2415435"/>
              <a:ext cx="370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en-US" altLang="ko-KR" sz="18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64134" y="3153589"/>
              <a:ext cx="370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③</a:t>
              </a:r>
              <a:endParaRPr lang="en-US" altLang="ko-KR" sz="18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13657" y="3161229"/>
              <a:ext cx="370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④</a:t>
              </a:r>
              <a:endParaRPr lang="en-US" altLang="ko-KR" sz="18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690645" y="29846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04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6" r="7106"/>
          <a:stretch/>
        </p:blipFill>
        <p:spPr bwMode="auto">
          <a:xfrm>
            <a:off x="219100" y="1627130"/>
            <a:ext cx="3319723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도형으로 이루어져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317523" y="12537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511777" y="2276872"/>
            <a:ext cx="16740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각형입니다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007" y="2434444"/>
            <a:ext cx="360000" cy="3550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639384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55111" y="111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4865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SA31205(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\030051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3-1-2\Links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1" y="1196752"/>
            <a:ext cx="6886310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크게 넣기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0465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SA31205(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\030051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3-1-2\Links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302520" y="1628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6" r="7106"/>
          <a:stretch/>
        </p:blipFill>
        <p:spPr bwMode="auto">
          <a:xfrm>
            <a:off x="219100" y="1627130"/>
            <a:ext cx="3319723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사각형에서 직각을 찾을 수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912" y="2350621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사각형의 각이 모두 직각입니다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446" y="2641952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17523" y="12537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6320691" y="125530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5638270" y="12607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53997" y="11001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89407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 열기 삽화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도형판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고무줄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1952836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분류 활동을 통해 직사각형을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06412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4987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5575" y="2372926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여러 가지 직사각형을 만들고 그릴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8947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55575" y="2786739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생활 주변에서 직사각형을 찾을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도형에서 직각을 찾아 표시해 보고 도형을 분류해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처음에는 없던 파란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직각 모양 나오면서 답이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그림의 빨간색 직각 표시를 파란색으로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 진입 화면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92625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answer_01.svg~answer_06.svg(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00745" y="2090775"/>
            <a:ext cx="1623744" cy="102672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1889" y="2448469"/>
            <a:ext cx="1318898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322525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5662645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1" name="타원 50"/>
          <p:cNvSpPr/>
          <p:nvPr/>
        </p:nvSpPr>
        <p:spPr>
          <a:xfrm>
            <a:off x="5407446" y="13253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95" y="1694507"/>
            <a:ext cx="5662355" cy="2346561"/>
          </a:xfrm>
          <a:prstGeom prst="rect">
            <a:avLst/>
          </a:prstGeom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66264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2962" y="2107885"/>
            <a:ext cx="23083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96678" y="2287905"/>
            <a:ext cx="23083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46581" y="2263764"/>
            <a:ext cx="23083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09541" y="3117496"/>
            <a:ext cx="23083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55776" y="3224009"/>
            <a:ext cx="23083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56271" y="3282365"/>
            <a:ext cx="23083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34652" y="3260013"/>
            <a:ext cx="23083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0E799C34-E108-4628-BD86-AFCC2F2C6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024571"/>
              </p:ext>
            </p:extLst>
          </p:nvPr>
        </p:nvGraphicFramePr>
        <p:xfrm>
          <a:off x="395536" y="4113076"/>
          <a:ext cx="6484094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95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2419154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  <a:gridCol w="28565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6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 기준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직각이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사각형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직각이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개가 아닌 사각형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51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b="1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</a:t>
                      </a:r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b="1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</a:t>
                      </a:r>
                      <a:r>
                        <a:rPr lang="en-US" altLang="ko-KR" b="1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17" y="47282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303" y="46922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780928"/>
            <a:ext cx="1914623" cy="74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1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도형에서 직각을 찾아 표시해 보고 도형을 분류해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00745" y="2090775"/>
            <a:ext cx="1623744" cy="102672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1889" y="2448469"/>
            <a:ext cx="1318898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321242" y="137677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5662645" y="137677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네 각이 모두 직각인 사각형의 이름을 지어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2474407" y="2418808"/>
            <a:ext cx="25296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직사각형입니다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21" y="25488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474406" y="3067910"/>
            <a:ext cx="25296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직각사각형입니다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333" y="33361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66264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85" y="245857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0767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6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42438</TotalTime>
  <Words>2396</Words>
  <Application>Microsoft Office PowerPoint</Application>
  <PresentationFormat>화면 슬라이드 쇼(4:3)</PresentationFormat>
  <Paragraphs>795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7494</cp:revision>
  <dcterms:created xsi:type="dcterms:W3CDTF">2008-07-15T12:19:11Z</dcterms:created>
  <dcterms:modified xsi:type="dcterms:W3CDTF">2022-01-23T23:43:54Z</dcterms:modified>
</cp:coreProperties>
</file>